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sldIdLst>
    <p:sldId id="2030" r:id="rId5"/>
    <p:sldId id="256" r:id="rId6"/>
    <p:sldId id="257" r:id="rId7"/>
    <p:sldId id="258" r:id="rId8"/>
    <p:sldId id="259" r:id="rId9"/>
    <p:sldId id="2008" r:id="rId10"/>
    <p:sldId id="260" r:id="rId11"/>
    <p:sldId id="2010" r:id="rId12"/>
    <p:sldId id="261" r:id="rId13"/>
    <p:sldId id="1980" r:id="rId14"/>
    <p:sldId id="2004" r:id="rId15"/>
    <p:sldId id="2005" r:id="rId16"/>
    <p:sldId id="2025" r:id="rId17"/>
    <p:sldId id="2006" r:id="rId18"/>
    <p:sldId id="2031" r:id="rId19"/>
    <p:sldId id="2032" r:id="rId20"/>
    <p:sldId id="1983" r:id="rId21"/>
    <p:sldId id="2012" r:id="rId22"/>
    <p:sldId id="1992" r:id="rId23"/>
    <p:sldId id="1986" r:id="rId24"/>
    <p:sldId id="2026" r:id="rId25"/>
    <p:sldId id="2003" r:id="rId26"/>
    <p:sldId id="2015" r:id="rId27"/>
    <p:sldId id="1985" r:id="rId28"/>
    <p:sldId id="2027" r:id="rId29"/>
    <p:sldId id="1981" r:id="rId30"/>
    <p:sldId id="1982" r:id="rId31"/>
    <p:sldId id="2016" r:id="rId32"/>
    <p:sldId id="2028" r:id="rId33"/>
    <p:sldId id="2014" r:id="rId34"/>
    <p:sldId id="2017" r:id="rId35"/>
    <p:sldId id="2018" r:id="rId36"/>
    <p:sldId id="1987" r:id="rId37"/>
    <p:sldId id="2002" r:id="rId38"/>
    <p:sldId id="2019" r:id="rId39"/>
    <p:sldId id="2020" r:id="rId40"/>
    <p:sldId id="2029" r:id="rId41"/>
    <p:sldId id="2013" r:id="rId42"/>
    <p:sldId id="1996" r:id="rId4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18E"/>
    <a:srgbClr val="8E4196"/>
    <a:srgbClr val="4E8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CADF1-75A3-49FF-B7E1-347A4B7286DB}" v="3" dt="2019-09-16T16:35:43.875"/>
    <p1510:client id="{A82D0DF6-B180-4198-80F1-D3C4E1BFB40B}" v="201" dt="2019-09-16T09:04:59.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892" autoAdjust="0"/>
  </p:normalViewPr>
  <p:slideViewPr>
    <p:cSldViewPr>
      <p:cViewPr varScale="1">
        <p:scale>
          <a:sx n="101" d="100"/>
          <a:sy n="101" d="100"/>
        </p:scale>
        <p:origin x="8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Buxton" userId="2dc3f60e-4598-4f1c-9e80-b306f5d31c6c" providerId="ADAL" clId="{7CBCADF1-75A3-49FF-B7E1-347A4B7286DB}"/>
    <pc:docChg chg="custSel modSld">
      <pc:chgData name="Alastair Buxton" userId="2dc3f60e-4598-4f1c-9e80-b306f5d31c6c" providerId="ADAL" clId="{7CBCADF1-75A3-49FF-B7E1-347A4B7286DB}" dt="2019-09-16T16:35:43.875" v="190"/>
      <pc:docMkLst>
        <pc:docMk/>
      </pc:docMkLst>
      <pc:sldChg chg="modSp">
        <pc:chgData name="Alastair Buxton" userId="2dc3f60e-4598-4f1c-9e80-b306f5d31c6c" providerId="ADAL" clId="{7CBCADF1-75A3-49FF-B7E1-347A4B7286DB}" dt="2019-09-16T14:26:57.655" v="60" actId="20577"/>
        <pc:sldMkLst>
          <pc:docMk/>
          <pc:sldMk cId="3094810234" sldId="257"/>
        </pc:sldMkLst>
        <pc:spChg chg="mod">
          <ac:chgData name="Alastair Buxton" userId="2dc3f60e-4598-4f1c-9e80-b306f5d31c6c" providerId="ADAL" clId="{7CBCADF1-75A3-49FF-B7E1-347A4B7286DB}" dt="2019-09-16T14:26:57.655" v="60" actId="20577"/>
          <ac:spMkLst>
            <pc:docMk/>
            <pc:sldMk cId="3094810234" sldId="257"/>
            <ac:spMk id="3" creationId="{C4F9C111-E9FD-4428-8959-C4CB3256229F}"/>
          </ac:spMkLst>
        </pc:spChg>
      </pc:sldChg>
      <pc:sldChg chg="modSp">
        <pc:chgData name="Alastair Buxton" userId="2dc3f60e-4598-4f1c-9e80-b306f5d31c6c" providerId="ADAL" clId="{7CBCADF1-75A3-49FF-B7E1-347A4B7286DB}" dt="2019-09-16T14:27:38.165" v="71" actId="20577"/>
        <pc:sldMkLst>
          <pc:docMk/>
          <pc:sldMk cId="107456205" sldId="259"/>
        </pc:sldMkLst>
        <pc:spChg chg="mod">
          <ac:chgData name="Alastair Buxton" userId="2dc3f60e-4598-4f1c-9e80-b306f5d31c6c" providerId="ADAL" clId="{7CBCADF1-75A3-49FF-B7E1-347A4B7286DB}" dt="2019-09-16T14:27:38.165" v="71" actId="20577"/>
          <ac:spMkLst>
            <pc:docMk/>
            <pc:sldMk cId="107456205" sldId="259"/>
            <ac:spMk id="3" creationId="{5363C0B5-A25B-49F8-9251-9E1CD59CA202}"/>
          </ac:spMkLst>
        </pc:spChg>
      </pc:sldChg>
      <pc:sldChg chg="modSp">
        <pc:chgData name="Alastair Buxton" userId="2dc3f60e-4598-4f1c-9e80-b306f5d31c6c" providerId="ADAL" clId="{7CBCADF1-75A3-49FF-B7E1-347A4B7286DB}" dt="2019-09-16T14:28:45.909" v="79" actId="20577"/>
        <pc:sldMkLst>
          <pc:docMk/>
          <pc:sldMk cId="1729100086" sldId="261"/>
        </pc:sldMkLst>
        <pc:spChg chg="mod">
          <ac:chgData name="Alastair Buxton" userId="2dc3f60e-4598-4f1c-9e80-b306f5d31c6c" providerId="ADAL" clId="{7CBCADF1-75A3-49FF-B7E1-347A4B7286DB}" dt="2019-09-16T14:28:45.909" v="79" actId="20577"/>
          <ac:spMkLst>
            <pc:docMk/>
            <pc:sldMk cId="1729100086" sldId="261"/>
            <ac:spMk id="3" creationId="{5363C0B5-A25B-49F8-9251-9E1CD59CA202}"/>
          </ac:spMkLst>
        </pc:spChg>
      </pc:sldChg>
      <pc:sldChg chg="modAnim">
        <pc:chgData name="Alastair Buxton" userId="2dc3f60e-4598-4f1c-9e80-b306f5d31c6c" providerId="ADAL" clId="{7CBCADF1-75A3-49FF-B7E1-347A4B7286DB}" dt="2019-09-16T16:35:32.660" v="189"/>
        <pc:sldMkLst>
          <pc:docMk/>
          <pc:sldMk cId="1502924824" sldId="1978"/>
        </pc:sldMkLst>
      </pc:sldChg>
      <pc:sldChg chg="modAnim">
        <pc:chgData name="Alastair Buxton" userId="2dc3f60e-4598-4f1c-9e80-b306f5d31c6c" providerId="ADAL" clId="{7CBCADF1-75A3-49FF-B7E1-347A4B7286DB}" dt="2019-09-16T16:35:43.875" v="190"/>
        <pc:sldMkLst>
          <pc:docMk/>
          <pc:sldMk cId="1633902085" sldId="1979"/>
        </pc:sldMkLst>
      </pc:sldChg>
      <pc:sldChg chg="modSp">
        <pc:chgData name="Alastair Buxton" userId="2dc3f60e-4598-4f1c-9e80-b306f5d31c6c" providerId="ADAL" clId="{7CBCADF1-75A3-49FF-B7E1-347A4B7286DB}" dt="2019-09-16T14:29:26.166" v="89" actId="20577"/>
        <pc:sldMkLst>
          <pc:docMk/>
          <pc:sldMk cId="559279697" sldId="1980"/>
        </pc:sldMkLst>
        <pc:spChg chg="mod">
          <ac:chgData name="Alastair Buxton" userId="2dc3f60e-4598-4f1c-9e80-b306f5d31c6c" providerId="ADAL" clId="{7CBCADF1-75A3-49FF-B7E1-347A4B7286DB}" dt="2019-09-16T14:29:26.166" v="89" actId="20577"/>
          <ac:spMkLst>
            <pc:docMk/>
            <pc:sldMk cId="559279697" sldId="1980"/>
            <ac:spMk id="4" creationId="{BE36FC29-BF41-4D9F-BA28-4323FCFAD29E}"/>
          </ac:spMkLst>
        </pc:spChg>
      </pc:sldChg>
      <pc:sldChg chg="modSp">
        <pc:chgData name="Alastair Buxton" userId="2dc3f60e-4598-4f1c-9e80-b306f5d31c6c" providerId="ADAL" clId="{7CBCADF1-75A3-49FF-B7E1-347A4B7286DB}" dt="2019-09-16T14:32:48.164" v="153" actId="20577"/>
        <pc:sldMkLst>
          <pc:docMk/>
          <pc:sldMk cId="4172210386" sldId="1982"/>
        </pc:sldMkLst>
        <pc:spChg chg="mod">
          <ac:chgData name="Alastair Buxton" userId="2dc3f60e-4598-4f1c-9e80-b306f5d31c6c" providerId="ADAL" clId="{7CBCADF1-75A3-49FF-B7E1-347A4B7286DB}" dt="2019-09-16T14:32:48.164" v="153" actId="20577"/>
          <ac:spMkLst>
            <pc:docMk/>
            <pc:sldMk cId="4172210386" sldId="1982"/>
            <ac:spMk id="3" creationId="{654BB54C-F40D-469E-AA02-C4A8090FEEF3}"/>
          </ac:spMkLst>
        </pc:spChg>
      </pc:sldChg>
      <pc:sldChg chg="modSp">
        <pc:chgData name="Alastair Buxton" userId="2dc3f60e-4598-4f1c-9e80-b306f5d31c6c" providerId="ADAL" clId="{7CBCADF1-75A3-49FF-B7E1-347A4B7286DB}" dt="2019-09-16T14:31:06.844" v="113" actId="20577"/>
        <pc:sldMkLst>
          <pc:docMk/>
          <pc:sldMk cId="3175354442" sldId="1983"/>
        </pc:sldMkLst>
        <pc:spChg chg="mod">
          <ac:chgData name="Alastair Buxton" userId="2dc3f60e-4598-4f1c-9e80-b306f5d31c6c" providerId="ADAL" clId="{7CBCADF1-75A3-49FF-B7E1-347A4B7286DB}" dt="2019-09-16T14:31:06.844" v="113" actId="20577"/>
          <ac:spMkLst>
            <pc:docMk/>
            <pc:sldMk cId="3175354442" sldId="1983"/>
            <ac:spMk id="3" creationId="{E32D2B75-08CD-4399-8511-173CE7CD9E08}"/>
          </ac:spMkLst>
        </pc:spChg>
      </pc:sldChg>
      <pc:sldChg chg="modSp">
        <pc:chgData name="Alastair Buxton" userId="2dc3f60e-4598-4f1c-9e80-b306f5d31c6c" providerId="ADAL" clId="{7CBCADF1-75A3-49FF-B7E1-347A4B7286DB}" dt="2019-09-16T14:33:54.347" v="167" actId="20577"/>
        <pc:sldMkLst>
          <pc:docMk/>
          <pc:sldMk cId="372626421" sldId="1987"/>
        </pc:sldMkLst>
        <pc:spChg chg="mod">
          <ac:chgData name="Alastair Buxton" userId="2dc3f60e-4598-4f1c-9e80-b306f5d31c6c" providerId="ADAL" clId="{7CBCADF1-75A3-49FF-B7E1-347A4B7286DB}" dt="2019-09-16T14:33:54.347" v="167" actId="20577"/>
          <ac:spMkLst>
            <pc:docMk/>
            <pc:sldMk cId="372626421" sldId="1987"/>
            <ac:spMk id="3" creationId="{04B70012-704C-4FF7-BB99-6720BBD8ABBA}"/>
          </ac:spMkLst>
        </pc:spChg>
      </pc:sldChg>
      <pc:sldChg chg="modSp">
        <pc:chgData name="Alastair Buxton" userId="2dc3f60e-4598-4f1c-9e80-b306f5d31c6c" providerId="ADAL" clId="{7CBCADF1-75A3-49FF-B7E1-347A4B7286DB}" dt="2019-09-16T14:31:41.445" v="134" actId="20577"/>
        <pc:sldMkLst>
          <pc:docMk/>
          <pc:sldMk cId="3828263007" sldId="1992"/>
        </pc:sldMkLst>
        <pc:spChg chg="mod">
          <ac:chgData name="Alastair Buxton" userId="2dc3f60e-4598-4f1c-9e80-b306f5d31c6c" providerId="ADAL" clId="{7CBCADF1-75A3-49FF-B7E1-347A4B7286DB}" dt="2019-09-16T14:31:31.372" v="130" actId="20577"/>
          <ac:spMkLst>
            <pc:docMk/>
            <pc:sldMk cId="3828263007" sldId="1992"/>
            <ac:spMk id="2" creationId="{DFE581F2-2E79-46BF-B9E1-D9CEDC4F194C}"/>
          </ac:spMkLst>
        </pc:spChg>
        <pc:spChg chg="mod">
          <ac:chgData name="Alastair Buxton" userId="2dc3f60e-4598-4f1c-9e80-b306f5d31c6c" providerId="ADAL" clId="{7CBCADF1-75A3-49FF-B7E1-347A4B7286DB}" dt="2019-09-16T14:31:41.445" v="134" actId="20577"/>
          <ac:spMkLst>
            <pc:docMk/>
            <pc:sldMk cId="3828263007" sldId="1992"/>
            <ac:spMk id="3" creationId="{5A363F06-28FC-4AD6-9CDB-62FCEB7DA534}"/>
          </ac:spMkLst>
        </pc:spChg>
      </pc:sldChg>
      <pc:sldChg chg="modSp">
        <pc:chgData name="Alastair Buxton" userId="2dc3f60e-4598-4f1c-9e80-b306f5d31c6c" providerId="ADAL" clId="{7CBCADF1-75A3-49FF-B7E1-347A4B7286DB}" dt="2019-09-16T14:32:08.236" v="138" actId="20577"/>
        <pc:sldMkLst>
          <pc:docMk/>
          <pc:sldMk cId="76588957" sldId="2003"/>
        </pc:sldMkLst>
        <pc:spChg chg="mod">
          <ac:chgData name="Alastair Buxton" userId="2dc3f60e-4598-4f1c-9e80-b306f5d31c6c" providerId="ADAL" clId="{7CBCADF1-75A3-49FF-B7E1-347A4B7286DB}" dt="2019-09-16T14:32:08.236" v="138" actId="20577"/>
          <ac:spMkLst>
            <pc:docMk/>
            <pc:sldMk cId="76588957" sldId="2003"/>
            <ac:spMk id="3" creationId="{74FD16B4-436E-4572-A657-DAD2D2825106}"/>
          </ac:spMkLst>
        </pc:spChg>
      </pc:sldChg>
      <pc:sldChg chg="modSp">
        <pc:chgData name="Alastair Buxton" userId="2dc3f60e-4598-4f1c-9e80-b306f5d31c6c" providerId="ADAL" clId="{7CBCADF1-75A3-49FF-B7E1-347A4B7286DB}" dt="2019-09-16T14:30:07.764" v="97" actId="20577"/>
        <pc:sldMkLst>
          <pc:docMk/>
          <pc:sldMk cId="2320046868" sldId="2004"/>
        </pc:sldMkLst>
        <pc:spChg chg="mod">
          <ac:chgData name="Alastair Buxton" userId="2dc3f60e-4598-4f1c-9e80-b306f5d31c6c" providerId="ADAL" clId="{7CBCADF1-75A3-49FF-B7E1-347A4B7286DB}" dt="2019-09-16T14:30:00.517" v="93" actId="20577"/>
          <ac:spMkLst>
            <pc:docMk/>
            <pc:sldMk cId="2320046868" sldId="2004"/>
            <ac:spMk id="4" creationId="{A04F5008-2E1E-433B-81B1-C1EC8D517729}"/>
          </ac:spMkLst>
        </pc:spChg>
        <pc:spChg chg="mod">
          <ac:chgData name="Alastair Buxton" userId="2dc3f60e-4598-4f1c-9e80-b306f5d31c6c" providerId="ADAL" clId="{7CBCADF1-75A3-49FF-B7E1-347A4B7286DB}" dt="2019-09-16T14:30:07.764" v="97" actId="20577"/>
          <ac:spMkLst>
            <pc:docMk/>
            <pc:sldMk cId="2320046868" sldId="2004"/>
            <ac:spMk id="5" creationId="{34C84450-10B8-478E-9E31-FE68B494721B}"/>
          </ac:spMkLst>
        </pc:spChg>
      </pc:sldChg>
      <pc:sldChg chg="modSp">
        <pc:chgData name="Alastair Buxton" userId="2dc3f60e-4598-4f1c-9e80-b306f5d31c6c" providerId="ADAL" clId="{7CBCADF1-75A3-49FF-B7E1-347A4B7286DB}" dt="2019-09-16T14:30:32.044" v="101" actId="20577"/>
        <pc:sldMkLst>
          <pc:docMk/>
          <pc:sldMk cId="1950999268" sldId="2005"/>
        </pc:sldMkLst>
        <pc:spChg chg="mod">
          <ac:chgData name="Alastair Buxton" userId="2dc3f60e-4598-4f1c-9e80-b306f5d31c6c" providerId="ADAL" clId="{7CBCADF1-75A3-49FF-B7E1-347A4B7286DB}" dt="2019-09-16T14:30:32.044" v="101" actId="20577"/>
          <ac:spMkLst>
            <pc:docMk/>
            <pc:sldMk cId="1950999268" sldId="2005"/>
            <ac:spMk id="4" creationId="{A04F5008-2E1E-433B-81B1-C1EC8D517729}"/>
          </ac:spMkLst>
        </pc:spChg>
      </pc:sldChg>
      <pc:sldChg chg="modSp">
        <pc:chgData name="Alastair Buxton" userId="2dc3f60e-4598-4f1c-9e80-b306f5d31c6c" providerId="ADAL" clId="{7CBCADF1-75A3-49FF-B7E1-347A4B7286DB}" dt="2019-09-16T14:30:48.364" v="109" actId="20577"/>
        <pc:sldMkLst>
          <pc:docMk/>
          <pc:sldMk cId="1553462418" sldId="2006"/>
        </pc:sldMkLst>
        <pc:spChg chg="mod">
          <ac:chgData name="Alastair Buxton" userId="2dc3f60e-4598-4f1c-9e80-b306f5d31c6c" providerId="ADAL" clId="{7CBCADF1-75A3-49FF-B7E1-347A4B7286DB}" dt="2019-09-16T14:30:48.364" v="109" actId="20577"/>
          <ac:spMkLst>
            <pc:docMk/>
            <pc:sldMk cId="1553462418" sldId="2006"/>
            <ac:spMk id="4" creationId="{A04F5008-2E1E-433B-81B1-C1EC8D517729}"/>
          </ac:spMkLst>
        </pc:spChg>
      </pc:sldChg>
      <pc:sldChg chg="modSp">
        <pc:chgData name="Alastair Buxton" userId="2dc3f60e-4598-4f1c-9e80-b306f5d31c6c" providerId="ADAL" clId="{7CBCADF1-75A3-49FF-B7E1-347A4B7286DB}" dt="2019-09-16T14:28:32.013" v="75" actId="20577"/>
        <pc:sldMkLst>
          <pc:docMk/>
          <pc:sldMk cId="1731704184" sldId="2010"/>
        </pc:sldMkLst>
        <pc:spChg chg="mod">
          <ac:chgData name="Alastair Buxton" userId="2dc3f60e-4598-4f1c-9e80-b306f5d31c6c" providerId="ADAL" clId="{7CBCADF1-75A3-49FF-B7E1-347A4B7286DB}" dt="2019-09-16T14:28:32.013" v="75" actId="20577"/>
          <ac:spMkLst>
            <pc:docMk/>
            <pc:sldMk cId="1731704184" sldId="2010"/>
            <ac:spMk id="3" creationId="{5363C0B5-A25B-49F8-9251-9E1CD59CA202}"/>
          </ac:spMkLst>
        </pc:spChg>
      </pc:sldChg>
      <pc:sldChg chg="modSp">
        <pc:chgData name="Alastair Buxton" userId="2dc3f60e-4598-4f1c-9e80-b306f5d31c6c" providerId="ADAL" clId="{7CBCADF1-75A3-49FF-B7E1-347A4B7286DB}" dt="2019-09-16T14:31:21.548" v="126" actId="20577"/>
        <pc:sldMkLst>
          <pc:docMk/>
          <pc:sldMk cId="3140217774" sldId="2012"/>
        </pc:sldMkLst>
        <pc:spChg chg="mod">
          <ac:chgData name="Alastair Buxton" userId="2dc3f60e-4598-4f1c-9e80-b306f5d31c6c" providerId="ADAL" clId="{7CBCADF1-75A3-49FF-B7E1-347A4B7286DB}" dt="2019-09-16T14:31:21.548" v="126" actId="20577"/>
          <ac:spMkLst>
            <pc:docMk/>
            <pc:sldMk cId="3140217774" sldId="2012"/>
            <ac:spMk id="3" creationId="{E32D2B75-08CD-4399-8511-173CE7CD9E08}"/>
          </ac:spMkLst>
        </pc:spChg>
      </pc:sldChg>
      <pc:sldChg chg="modSp">
        <pc:chgData name="Alastair Buxton" userId="2dc3f60e-4598-4f1c-9e80-b306f5d31c6c" providerId="ADAL" clId="{7CBCADF1-75A3-49FF-B7E1-347A4B7286DB}" dt="2019-09-16T14:34:47.459" v="188" actId="20577"/>
        <pc:sldMkLst>
          <pc:docMk/>
          <pc:sldMk cId="1014240255" sldId="2013"/>
        </pc:sldMkLst>
        <pc:spChg chg="mod">
          <ac:chgData name="Alastair Buxton" userId="2dc3f60e-4598-4f1c-9e80-b306f5d31c6c" providerId="ADAL" clId="{7CBCADF1-75A3-49FF-B7E1-347A4B7286DB}" dt="2019-09-16T14:34:47.459" v="188" actId="20577"/>
          <ac:spMkLst>
            <pc:docMk/>
            <pc:sldMk cId="1014240255" sldId="2013"/>
            <ac:spMk id="3" creationId="{35E25A28-E6E2-48D8-A22A-7AC23D297074}"/>
          </ac:spMkLst>
        </pc:spChg>
      </pc:sldChg>
      <pc:sldChg chg="modSp">
        <pc:chgData name="Alastair Buxton" userId="2dc3f60e-4598-4f1c-9e80-b306f5d31c6c" providerId="ADAL" clId="{7CBCADF1-75A3-49FF-B7E1-347A4B7286DB}" dt="2019-09-16T14:32:22.100" v="146" actId="20577"/>
        <pc:sldMkLst>
          <pc:docMk/>
          <pc:sldMk cId="297967578" sldId="2015"/>
        </pc:sldMkLst>
        <pc:spChg chg="mod">
          <ac:chgData name="Alastair Buxton" userId="2dc3f60e-4598-4f1c-9e80-b306f5d31c6c" providerId="ADAL" clId="{7CBCADF1-75A3-49FF-B7E1-347A4B7286DB}" dt="2019-09-16T14:32:22.100" v="146" actId="20577"/>
          <ac:spMkLst>
            <pc:docMk/>
            <pc:sldMk cId="297967578" sldId="2015"/>
            <ac:spMk id="3" creationId="{A506F330-0F95-498C-8C2C-41E019AF7EE0}"/>
          </ac:spMkLst>
        </pc:spChg>
      </pc:sldChg>
      <pc:sldChg chg="modSp">
        <pc:chgData name="Alastair Buxton" userId="2dc3f60e-4598-4f1c-9e80-b306f5d31c6c" providerId="ADAL" clId="{7CBCADF1-75A3-49FF-B7E1-347A4B7286DB}" dt="2019-09-16T14:32:59.372" v="157" actId="20577"/>
        <pc:sldMkLst>
          <pc:docMk/>
          <pc:sldMk cId="4165984349" sldId="2016"/>
        </pc:sldMkLst>
        <pc:spChg chg="mod">
          <ac:chgData name="Alastair Buxton" userId="2dc3f60e-4598-4f1c-9e80-b306f5d31c6c" providerId="ADAL" clId="{7CBCADF1-75A3-49FF-B7E1-347A4B7286DB}" dt="2019-09-16T14:32:59.372" v="157" actId="20577"/>
          <ac:spMkLst>
            <pc:docMk/>
            <pc:sldMk cId="4165984349" sldId="2016"/>
            <ac:spMk id="3" creationId="{47EBC67E-1E84-4F5F-AB8A-9F6EB3407B1F}"/>
          </ac:spMkLst>
        </pc:spChg>
      </pc:sldChg>
      <pc:sldChg chg="modSp">
        <pc:chgData name="Alastair Buxton" userId="2dc3f60e-4598-4f1c-9e80-b306f5d31c6c" providerId="ADAL" clId="{7CBCADF1-75A3-49FF-B7E1-347A4B7286DB}" dt="2019-09-16T14:33:34.600" v="163" actId="27636"/>
        <pc:sldMkLst>
          <pc:docMk/>
          <pc:sldMk cId="2702307824" sldId="2018"/>
        </pc:sldMkLst>
        <pc:spChg chg="mod">
          <ac:chgData name="Alastair Buxton" userId="2dc3f60e-4598-4f1c-9e80-b306f5d31c6c" providerId="ADAL" clId="{7CBCADF1-75A3-49FF-B7E1-347A4B7286DB}" dt="2019-09-16T14:33:34.600" v="163" actId="27636"/>
          <ac:spMkLst>
            <pc:docMk/>
            <pc:sldMk cId="2702307824" sldId="2018"/>
            <ac:spMk id="3" creationId="{F7784E9C-E98C-4A32-97BE-31CB73AE95ED}"/>
          </ac:spMkLst>
        </pc:spChg>
      </pc:sldChg>
      <pc:sldChg chg="modSp">
        <pc:chgData name="Alastair Buxton" userId="2dc3f60e-4598-4f1c-9e80-b306f5d31c6c" providerId="ADAL" clId="{7CBCADF1-75A3-49FF-B7E1-347A4B7286DB}" dt="2019-09-16T14:34:19.628" v="175" actId="20577"/>
        <pc:sldMkLst>
          <pc:docMk/>
          <pc:sldMk cId="3037829090" sldId="2019"/>
        </pc:sldMkLst>
        <pc:spChg chg="mod">
          <ac:chgData name="Alastair Buxton" userId="2dc3f60e-4598-4f1c-9e80-b306f5d31c6c" providerId="ADAL" clId="{7CBCADF1-75A3-49FF-B7E1-347A4B7286DB}" dt="2019-09-16T14:34:19.628" v="175" actId="20577"/>
          <ac:spMkLst>
            <pc:docMk/>
            <pc:sldMk cId="3037829090" sldId="2019"/>
            <ac:spMk id="3" creationId="{9B4EEB89-DF0F-48E1-BE2F-CCB56EED5358}"/>
          </ac:spMkLst>
        </pc:spChg>
      </pc:sldChg>
      <pc:sldChg chg="modSp">
        <pc:chgData name="Alastair Buxton" userId="2dc3f60e-4598-4f1c-9e80-b306f5d31c6c" providerId="ADAL" clId="{7CBCADF1-75A3-49FF-B7E1-347A4B7286DB}" dt="2019-09-16T14:34:31.620" v="184" actId="20577"/>
        <pc:sldMkLst>
          <pc:docMk/>
          <pc:sldMk cId="1882166598" sldId="2020"/>
        </pc:sldMkLst>
        <pc:spChg chg="mod">
          <ac:chgData name="Alastair Buxton" userId="2dc3f60e-4598-4f1c-9e80-b306f5d31c6c" providerId="ADAL" clId="{7CBCADF1-75A3-49FF-B7E1-347A4B7286DB}" dt="2019-09-16T14:34:31.620" v="184" actId="20577"/>
          <ac:spMkLst>
            <pc:docMk/>
            <pc:sldMk cId="1882166598" sldId="2020"/>
            <ac:spMk id="3" creationId="{9B4EEB89-DF0F-48E1-BE2F-CCB56EED5358}"/>
          </ac:spMkLst>
        </pc:spChg>
      </pc:sldChg>
      <pc:sldChg chg="modSp">
        <pc:chgData name="Alastair Buxton" userId="2dc3f60e-4598-4f1c-9e80-b306f5d31c6c" providerId="ADAL" clId="{7CBCADF1-75A3-49FF-B7E1-347A4B7286DB}" dt="2019-09-16T14:30:38.548" v="105" actId="20577"/>
        <pc:sldMkLst>
          <pc:docMk/>
          <pc:sldMk cId="3251199042" sldId="2025"/>
        </pc:sldMkLst>
        <pc:spChg chg="mod">
          <ac:chgData name="Alastair Buxton" userId="2dc3f60e-4598-4f1c-9e80-b306f5d31c6c" providerId="ADAL" clId="{7CBCADF1-75A3-49FF-B7E1-347A4B7286DB}" dt="2019-09-16T14:30:38.548" v="105" actId="20577"/>
          <ac:spMkLst>
            <pc:docMk/>
            <pc:sldMk cId="3251199042" sldId="2025"/>
            <ac:spMk id="4" creationId="{A04F5008-2E1E-433B-81B1-C1EC8D517729}"/>
          </ac:spMkLst>
        </pc:spChg>
      </pc:sldChg>
    </pc:docChg>
  </pc:docChgLst>
  <pc:docChgLst>
    <pc:chgData name="Alastair Buxton" userId="2dc3f60e-4598-4f1c-9e80-b306f5d31c6c" providerId="ADAL" clId="{A82D0DF6-B180-4198-80F1-D3C4E1BFB40B}"/>
    <pc:docChg chg="addSld delSld modSld sldOrd">
      <pc:chgData name="Alastair Buxton" userId="2dc3f60e-4598-4f1c-9e80-b306f5d31c6c" providerId="ADAL" clId="{A82D0DF6-B180-4198-80F1-D3C4E1BFB40B}" dt="2019-09-16T09:04:59.098" v="182" actId="207"/>
      <pc:docMkLst>
        <pc:docMk/>
      </pc:docMkLst>
      <pc:sldChg chg="modSp">
        <pc:chgData name="Alastair Buxton" userId="2dc3f60e-4598-4f1c-9e80-b306f5d31c6c" providerId="ADAL" clId="{A82D0DF6-B180-4198-80F1-D3C4E1BFB40B}" dt="2019-09-16T05:06:52.465" v="0" actId="20578"/>
        <pc:sldMkLst>
          <pc:docMk/>
          <pc:sldMk cId="3094810234" sldId="257"/>
        </pc:sldMkLst>
        <pc:spChg chg="mod">
          <ac:chgData name="Alastair Buxton" userId="2dc3f60e-4598-4f1c-9e80-b306f5d31c6c" providerId="ADAL" clId="{A82D0DF6-B180-4198-80F1-D3C4E1BFB40B}" dt="2019-09-16T05:06:52.465" v="0" actId="20578"/>
          <ac:spMkLst>
            <pc:docMk/>
            <pc:sldMk cId="3094810234" sldId="257"/>
            <ac:spMk id="3" creationId="{C4F9C111-E9FD-4428-8959-C4CB3256229F}"/>
          </ac:spMkLst>
        </pc:spChg>
      </pc:sldChg>
      <pc:sldChg chg="addSp modSp">
        <pc:chgData name="Alastair Buxton" userId="2dc3f60e-4598-4f1c-9e80-b306f5d31c6c" providerId="ADAL" clId="{A82D0DF6-B180-4198-80F1-D3C4E1BFB40B}" dt="2019-09-16T05:49:45.604" v="23"/>
        <pc:sldMkLst>
          <pc:docMk/>
          <pc:sldMk cId="107456205" sldId="259"/>
        </pc:sldMkLst>
        <pc:spChg chg="mod">
          <ac:chgData name="Alastair Buxton" userId="2dc3f60e-4598-4f1c-9e80-b306f5d31c6c" providerId="ADAL" clId="{A82D0DF6-B180-4198-80F1-D3C4E1BFB40B}" dt="2019-09-16T05:49:45.604" v="23"/>
          <ac:spMkLst>
            <pc:docMk/>
            <pc:sldMk cId="107456205" sldId="259"/>
            <ac:spMk id="3" creationId="{5363C0B5-A25B-49F8-9251-9E1CD59CA202}"/>
          </ac:spMkLst>
        </pc:spChg>
        <pc:picChg chg="add mod">
          <ac:chgData name="Alastair Buxton" userId="2dc3f60e-4598-4f1c-9e80-b306f5d31c6c" providerId="ADAL" clId="{A82D0DF6-B180-4198-80F1-D3C4E1BFB40B}" dt="2019-09-16T05:42:29.237" v="16" actId="931"/>
          <ac:picMkLst>
            <pc:docMk/>
            <pc:sldMk cId="107456205" sldId="259"/>
            <ac:picMk id="5" creationId="{81419782-DD49-4486-A344-0B63698EBF5D}"/>
          </ac:picMkLst>
        </pc:picChg>
        <pc:picChg chg="add mod">
          <ac:chgData name="Alastair Buxton" userId="2dc3f60e-4598-4f1c-9e80-b306f5d31c6c" providerId="ADAL" clId="{A82D0DF6-B180-4198-80F1-D3C4E1BFB40B}" dt="2019-09-16T05:42:51.169" v="17" actId="931"/>
          <ac:picMkLst>
            <pc:docMk/>
            <pc:sldMk cId="107456205" sldId="259"/>
            <ac:picMk id="7" creationId="{026362C6-CCAF-4EBA-98FB-A64BA109A028}"/>
          </ac:picMkLst>
        </pc:picChg>
      </pc:sldChg>
      <pc:sldChg chg="addSp modSp">
        <pc:chgData name="Alastair Buxton" userId="2dc3f60e-4598-4f1c-9e80-b306f5d31c6c" providerId="ADAL" clId="{A82D0DF6-B180-4198-80F1-D3C4E1BFB40B}" dt="2019-09-16T06:02:27.757" v="37"/>
        <pc:sldMkLst>
          <pc:docMk/>
          <pc:sldMk cId="3721986722" sldId="260"/>
        </pc:sldMkLst>
        <pc:spChg chg="mod">
          <ac:chgData name="Alastair Buxton" userId="2dc3f60e-4598-4f1c-9e80-b306f5d31c6c" providerId="ADAL" clId="{A82D0DF6-B180-4198-80F1-D3C4E1BFB40B}" dt="2019-09-16T06:02:27.757" v="37"/>
          <ac:spMkLst>
            <pc:docMk/>
            <pc:sldMk cId="3721986722" sldId="260"/>
            <ac:spMk id="3" creationId="{5363C0B5-A25B-49F8-9251-9E1CD59CA202}"/>
          </ac:spMkLst>
        </pc:spChg>
        <pc:picChg chg="add mod">
          <ac:chgData name="Alastair Buxton" userId="2dc3f60e-4598-4f1c-9e80-b306f5d31c6c" providerId="ADAL" clId="{A82D0DF6-B180-4198-80F1-D3C4E1BFB40B}" dt="2019-09-16T05:43:51.931" v="18" actId="931"/>
          <ac:picMkLst>
            <pc:docMk/>
            <pc:sldMk cId="3721986722" sldId="260"/>
            <ac:picMk id="5" creationId="{56D211E2-9874-4086-8647-CCA4F99FD3A0}"/>
          </ac:picMkLst>
        </pc:picChg>
        <pc:picChg chg="add mod">
          <ac:chgData name="Alastair Buxton" userId="2dc3f60e-4598-4f1c-9e80-b306f5d31c6c" providerId="ADAL" clId="{A82D0DF6-B180-4198-80F1-D3C4E1BFB40B}" dt="2019-09-16T05:55:03.461" v="28" actId="931"/>
          <ac:picMkLst>
            <pc:docMk/>
            <pc:sldMk cId="3721986722" sldId="260"/>
            <ac:picMk id="7" creationId="{B2E42975-1ABF-42BF-9C3C-BD871E350C7D}"/>
          </ac:picMkLst>
        </pc:picChg>
        <pc:picChg chg="add mod">
          <ac:chgData name="Alastair Buxton" userId="2dc3f60e-4598-4f1c-9e80-b306f5d31c6c" providerId="ADAL" clId="{A82D0DF6-B180-4198-80F1-D3C4E1BFB40B}" dt="2019-09-16T05:55:34.304" v="29" actId="931"/>
          <ac:picMkLst>
            <pc:docMk/>
            <pc:sldMk cId="3721986722" sldId="260"/>
            <ac:picMk id="9" creationId="{CA26A38B-5192-4BF9-9EEA-F3984FB63180}"/>
          </ac:picMkLst>
        </pc:picChg>
        <pc:picChg chg="add mod">
          <ac:chgData name="Alastair Buxton" userId="2dc3f60e-4598-4f1c-9e80-b306f5d31c6c" providerId="ADAL" clId="{A82D0DF6-B180-4198-80F1-D3C4E1BFB40B}" dt="2019-09-16T05:59:40.862" v="32" actId="931"/>
          <ac:picMkLst>
            <pc:docMk/>
            <pc:sldMk cId="3721986722" sldId="260"/>
            <ac:picMk id="11" creationId="{73E381BE-0F23-4B6A-B28B-7B52D475EEA6}"/>
          </ac:picMkLst>
        </pc:picChg>
      </pc:sldChg>
      <pc:sldChg chg="addSp modSp">
        <pc:chgData name="Alastair Buxton" userId="2dc3f60e-4598-4f1c-9e80-b306f5d31c6c" providerId="ADAL" clId="{A82D0DF6-B180-4198-80F1-D3C4E1BFB40B}" dt="2019-09-16T07:37:28.229" v="123" actId="20578"/>
        <pc:sldMkLst>
          <pc:docMk/>
          <pc:sldMk cId="1729100086" sldId="261"/>
        </pc:sldMkLst>
        <pc:spChg chg="mod">
          <ac:chgData name="Alastair Buxton" userId="2dc3f60e-4598-4f1c-9e80-b306f5d31c6c" providerId="ADAL" clId="{A82D0DF6-B180-4198-80F1-D3C4E1BFB40B}" dt="2019-09-16T07:37:28.229" v="123" actId="20578"/>
          <ac:spMkLst>
            <pc:docMk/>
            <pc:sldMk cId="1729100086" sldId="261"/>
            <ac:spMk id="3" creationId="{5363C0B5-A25B-49F8-9251-9E1CD59CA202}"/>
          </ac:spMkLst>
        </pc:spChg>
        <pc:picChg chg="add mod">
          <ac:chgData name="Alastair Buxton" userId="2dc3f60e-4598-4f1c-9e80-b306f5d31c6c" providerId="ADAL" clId="{A82D0DF6-B180-4198-80F1-D3C4E1BFB40B}" dt="2019-09-16T05:45:01.362" v="19" actId="931"/>
          <ac:picMkLst>
            <pc:docMk/>
            <pc:sldMk cId="1729100086" sldId="261"/>
            <ac:picMk id="5" creationId="{16DF1FD7-F21D-4FF1-AB60-728F628A0050}"/>
          </ac:picMkLst>
        </pc:picChg>
        <pc:picChg chg="add mod">
          <ac:chgData name="Alastair Buxton" userId="2dc3f60e-4598-4f1c-9e80-b306f5d31c6c" providerId="ADAL" clId="{A82D0DF6-B180-4198-80F1-D3C4E1BFB40B}" dt="2019-09-16T05:45:32.273" v="20" actId="931"/>
          <ac:picMkLst>
            <pc:docMk/>
            <pc:sldMk cId="1729100086" sldId="261"/>
            <ac:picMk id="7" creationId="{F68258D9-84F4-44A6-8D60-511B130B71B4}"/>
          </ac:picMkLst>
        </pc:picChg>
      </pc:sldChg>
      <pc:sldChg chg="modSp">
        <pc:chgData name="Alastair Buxton" userId="2dc3f60e-4598-4f1c-9e80-b306f5d31c6c" providerId="ADAL" clId="{A82D0DF6-B180-4198-80F1-D3C4E1BFB40B}" dt="2019-09-16T06:26:34.992" v="71" actId="2711"/>
        <pc:sldMkLst>
          <pc:docMk/>
          <pc:sldMk cId="1502924824" sldId="1978"/>
        </pc:sldMkLst>
        <pc:spChg chg="mod">
          <ac:chgData name="Alastair Buxton" userId="2dc3f60e-4598-4f1c-9e80-b306f5d31c6c" providerId="ADAL" clId="{A82D0DF6-B180-4198-80F1-D3C4E1BFB40B}" dt="2019-09-16T06:26:34.992" v="71" actId="2711"/>
          <ac:spMkLst>
            <pc:docMk/>
            <pc:sldMk cId="1502924824" sldId="1978"/>
            <ac:spMk id="7" creationId="{BE3D4128-939E-4B70-931D-C4BEDE124B7B}"/>
          </ac:spMkLst>
        </pc:spChg>
      </pc:sldChg>
      <pc:sldChg chg="modSp">
        <pc:chgData name="Alastair Buxton" userId="2dc3f60e-4598-4f1c-9e80-b306f5d31c6c" providerId="ADAL" clId="{A82D0DF6-B180-4198-80F1-D3C4E1BFB40B}" dt="2019-09-16T07:42:08.944" v="129" actId="20577"/>
        <pc:sldMkLst>
          <pc:docMk/>
          <pc:sldMk cId="1633902085" sldId="1979"/>
        </pc:sldMkLst>
        <pc:spChg chg="mod">
          <ac:chgData name="Alastair Buxton" userId="2dc3f60e-4598-4f1c-9e80-b306f5d31c6c" providerId="ADAL" clId="{A82D0DF6-B180-4198-80F1-D3C4E1BFB40B}" dt="2019-09-16T07:42:08.944" v="129" actId="20577"/>
          <ac:spMkLst>
            <pc:docMk/>
            <pc:sldMk cId="1633902085" sldId="1979"/>
            <ac:spMk id="150" creationId="{BC9D2FB6-2382-4130-912A-9F4794645F16}"/>
          </ac:spMkLst>
        </pc:spChg>
      </pc:sldChg>
      <pc:sldChg chg="addSp modSp ord">
        <pc:chgData name="Alastair Buxton" userId="2dc3f60e-4598-4f1c-9e80-b306f5d31c6c" providerId="ADAL" clId="{A82D0DF6-B180-4198-80F1-D3C4E1BFB40B}" dt="2019-09-16T07:04:38.235" v="114"/>
        <pc:sldMkLst>
          <pc:docMk/>
          <pc:sldMk cId="559279697" sldId="1980"/>
        </pc:sldMkLst>
        <pc:spChg chg="mod">
          <ac:chgData name="Alastair Buxton" userId="2dc3f60e-4598-4f1c-9e80-b306f5d31c6c" providerId="ADAL" clId="{A82D0DF6-B180-4198-80F1-D3C4E1BFB40B}" dt="2019-09-16T07:04:38.235" v="114"/>
          <ac:spMkLst>
            <pc:docMk/>
            <pc:sldMk cId="559279697" sldId="1980"/>
            <ac:spMk id="4" creationId="{BE36FC29-BF41-4D9F-BA28-4323FCFAD29E}"/>
          </ac:spMkLst>
        </pc:spChg>
        <pc:picChg chg="add mod">
          <ac:chgData name="Alastair Buxton" userId="2dc3f60e-4598-4f1c-9e80-b306f5d31c6c" providerId="ADAL" clId="{A82D0DF6-B180-4198-80F1-D3C4E1BFB40B}" dt="2019-09-16T05:47:28.525" v="22" actId="931"/>
          <ac:picMkLst>
            <pc:docMk/>
            <pc:sldMk cId="559279697" sldId="1980"/>
            <ac:picMk id="5" creationId="{49169B8F-BB1D-4B1B-A80E-317ABFF481D7}"/>
          </ac:picMkLst>
        </pc:picChg>
      </pc:sldChg>
      <pc:sldChg chg="addSp modSp">
        <pc:chgData name="Alastair Buxton" userId="2dc3f60e-4598-4f1c-9e80-b306f5d31c6c" providerId="ADAL" clId="{A82D0DF6-B180-4198-80F1-D3C4E1BFB40B}" dt="2019-09-16T08:12:50.230" v="153" actId="931"/>
        <pc:sldMkLst>
          <pc:docMk/>
          <pc:sldMk cId="138125096" sldId="1981"/>
        </pc:sldMkLst>
        <pc:spChg chg="mod">
          <ac:chgData name="Alastair Buxton" userId="2dc3f60e-4598-4f1c-9e80-b306f5d31c6c" providerId="ADAL" clId="{A82D0DF6-B180-4198-80F1-D3C4E1BFB40B}" dt="2019-09-16T08:10:37.145" v="151"/>
          <ac:spMkLst>
            <pc:docMk/>
            <pc:sldMk cId="138125096" sldId="1981"/>
            <ac:spMk id="3" creationId="{654BB54C-F40D-469E-AA02-C4A8090FEEF3}"/>
          </ac:spMkLst>
        </pc:spChg>
        <pc:picChg chg="add mod">
          <ac:chgData name="Alastair Buxton" userId="2dc3f60e-4598-4f1c-9e80-b306f5d31c6c" providerId="ADAL" clId="{A82D0DF6-B180-4198-80F1-D3C4E1BFB40B}" dt="2019-09-16T08:12:50.230" v="153" actId="931"/>
          <ac:picMkLst>
            <pc:docMk/>
            <pc:sldMk cId="138125096" sldId="1981"/>
            <ac:picMk id="5" creationId="{85FCAB85-0528-4B40-8A31-E3B802EE6A1C}"/>
          </ac:picMkLst>
        </pc:picChg>
        <pc:picChg chg="add mod">
          <ac:chgData name="Alastair Buxton" userId="2dc3f60e-4598-4f1c-9e80-b306f5d31c6c" providerId="ADAL" clId="{A82D0DF6-B180-4198-80F1-D3C4E1BFB40B}" dt="2019-09-16T08:12:50.230" v="153" actId="931"/>
          <ac:picMkLst>
            <pc:docMk/>
            <pc:sldMk cId="138125096" sldId="1981"/>
            <ac:picMk id="7" creationId="{326609A1-B326-4627-A3B9-E74A4A341374}"/>
          </ac:picMkLst>
        </pc:picChg>
      </pc:sldChg>
      <pc:sldChg chg="addSp modSp">
        <pc:chgData name="Alastair Buxton" userId="2dc3f60e-4598-4f1c-9e80-b306f5d31c6c" providerId="ADAL" clId="{A82D0DF6-B180-4198-80F1-D3C4E1BFB40B}" dt="2019-09-16T08:14:36.767" v="156"/>
        <pc:sldMkLst>
          <pc:docMk/>
          <pc:sldMk cId="4172210386" sldId="1982"/>
        </pc:sldMkLst>
        <pc:spChg chg="mod">
          <ac:chgData name="Alastair Buxton" userId="2dc3f60e-4598-4f1c-9e80-b306f5d31c6c" providerId="ADAL" clId="{A82D0DF6-B180-4198-80F1-D3C4E1BFB40B}" dt="2019-09-16T08:13:50.179" v="154"/>
          <ac:spMkLst>
            <pc:docMk/>
            <pc:sldMk cId="4172210386" sldId="1982"/>
            <ac:spMk id="3" creationId="{654BB54C-F40D-469E-AA02-C4A8090FEEF3}"/>
          </ac:spMkLst>
        </pc:spChg>
        <pc:picChg chg="add">
          <ac:chgData name="Alastair Buxton" userId="2dc3f60e-4598-4f1c-9e80-b306f5d31c6c" providerId="ADAL" clId="{A82D0DF6-B180-4198-80F1-D3C4E1BFB40B}" dt="2019-09-16T08:14:36.767" v="156"/>
          <ac:picMkLst>
            <pc:docMk/>
            <pc:sldMk cId="4172210386" sldId="1982"/>
            <ac:picMk id="4" creationId="{7F2DB501-5C8F-47EC-BACF-63A1F939CD39}"/>
          </ac:picMkLst>
        </pc:picChg>
        <pc:picChg chg="add">
          <ac:chgData name="Alastair Buxton" userId="2dc3f60e-4598-4f1c-9e80-b306f5d31c6c" providerId="ADAL" clId="{A82D0DF6-B180-4198-80F1-D3C4E1BFB40B}" dt="2019-09-16T08:14:36.767" v="156"/>
          <ac:picMkLst>
            <pc:docMk/>
            <pc:sldMk cId="4172210386" sldId="1982"/>
            <ac:picMk id="5" creationId="{E18FC917-7AB7-4558-949D-3E7A935FDB91}"/>
          </ac:picMkLst>
        </pc:picChg>
      </pc:sldChg>
      <pc:sldChg chg="addSp delSp modSp ord">
        <pc:chgData name="Alastair Buxton" userId="2dc3f60e-4598-4f1c-9e80-b306f5d31c6c" providerId="ADAL" clId="{A82D0DF6-B180-4198-80F1-D3C4E1BFB40B}" dt="2019-09-16T06:15:18.919" v="47" actId="931"/>
        <pc:sldMkLst>
          <pc:docMk/>
          <pc:sldMk cId="3175354442" sldId="1983"/>
        </pc:sldMkLst>
        <pc:spChg chg="mod">
          <ac:chgData name="Alastair Buxton" userId="2dc3f60e-4598-4f1c-9e80-b306f5d31c6c" providerId="ADAL" clId="{A82D0DF6-B180-4198-80F1-D3C4E1BFB40B}" dt="2019-09-16T06:12:32.101" v="43"/>
          <ac:spMkLst>
            <pc:docMk/>
            <pc:sldMk cId="3175354442" sldId="1983"/>
            <ac:spMk id="3" creationId="{E32D2B75-08CD-4399-8511-173CE7CD9E08}"/>
          </ac:spMkLst>
        </pc:spChg>
        <pc:picChg chg="add mod">
          <ac:chgData name="Alastair Buxton" userId="2dc3f60e-4598-4f1c-9e80-b306f5d31c6c" providerId="ADAL" clId="{A82D0DF6-B180-4198-80F1-D3C4E1BFB40B}" dt="2019-09-16T06:14:26.896" v="44" actId="931"/>
          <ac:picMkLst>
            <pc:docMk/>
            <pc:sldMk cId="3175354442" sldId="1983"/>
            <ac:picMk id="5" creationId="{6F2576F3-64AE-4E70-A6DF-1D9D1AA6F212}"/>
          </ac:picMkLst>
        </pc:picChg>
        <pc:picChg chg="add del mod">
          <ac:chgData name="Alastair Buxton" userId="2dc3f60e-4598-4f1c-9e80-b306f5d31c6c" providerId="ADAL" clId="{A82D0DF6-B180-4198-80F1-D3C4E1BFB40B}" dt="2019-09-16T06:15:00.938" v="46" actId="931"/>
          <ac:picMkLst>
            <pc:docMk/>
            <pc:sldMk cId="3175354442" sldId="1983"/>
            <ac:picMk id="7" creationId="{F75DC141-9CBF-4FD7-91D5-22FED5E7A545}"/>
          </ac:picMkLst>
        </pc:picChg>
        <pc:picChg chg="add mod">
          <ac:chgData name="Alastair Buxton" userId="2dc3f60e-4598-4f1c-9e80-b306f5d31c6c" providerId="ADAL" clId="{A82D0DF6-B180-4198-80F1-D3C4E1BFB40B}" dt="2019-09-16T06:15:18.919" v="47" actId="931"/>
          <ac:picMkLst>
            <pc:docMk/>
            <pc:sldMk cId="3175354442" sldId="1983"/>
            <ac:picMk id="9" creationId="{FD7288BC-D40C-494E-B8E5-E1B5E3AD0A8A}"/>
          </ac:picMkLst>
        </pc:picChg>
      </pc:sldChg>
      <pc:sldChg chg="modSp ord">
        <pc:chgData name="Alastair Buxton" userId="2dc3f60e-4598-4f1c-9e80-b306f5d31c6c" providerId="ADAL" clId="{A82D0DF6-B180-4198-80F1-D3C4E1BFB40B}" dt="2019-09-16T06:16:56.060" v="48" actId="1076"/>
        <pc:sldMkLst>
          <pc:docMk/>
          <pc:sldMk cId="800291815" sldId="1984"/>
        </pc:sldMkLst>
        <pc:picChg chg="mod">
          <ac:chgData name="Alastair Buxton" userId="2dc3f60e-4598-4f1c-9e80-b306f5d31c6c" providerId="ADAL" clId="{A82D0DF6-B180-4198-80F1-D3C4E1BFB40B}" dt="2019-09-16T06:16:56.060" v="48" actId="1076"/>
          <ac:picMkLst>
            <pc:docMk/>
            <pc:sldMk cId="800291815" sldId="1984"/>
            <ac:picMk id="5" creationId="{E858B925-36F7-4C01-B838-1A2EF66CA42E}"/>
          </ac:picMkLst>
        </pc:picChg>
      </pc:sldChg>
      <pc:sldChg chg="addSp modSp ord">
        <pc:chgData name="Alastair Buxton" userId="2dc3f60e-4598-4f1c-9e80-b306f5d31c6c" providerId="ADAL" clId="{A82D0DF6-B180-4198-80F1-D3C4E1BFB40B}" dt="2019-09-16T08:08:23.972" v="148" actId="931"/>
        <pc:sldMkLst>
          <pc:docMk/>
          <pc:sldMk cId="2660475456" sldId="1985"/>
        </pc:sldMkLst>
        <pc:spChg chg="mod">
          <ac:chgData name="Alastair Buxton" userId="2dc3f60e-4598-4f1c-9e80-b306f5d31c6c" providerId="ADAL" clId="{A82D0DF6-B180-4198-80F1-D3C4E1BFB40B}" dt="2019-09-16T08:07:44.464" v="147"/>
          <ac:spMkLst>
            <pc:docMk/>
            <pc:sldMk cId="2660475456" sldId="1985"/>
            <ac:spMk id="3" creationId="{3E05F6ED-43F0-47B8-9559-1763AC19D11F}"/>
          </ac:spMkLst>
        </pc:spChg>
        <pc:picChg chg="add">
          <ac:chgData name="Alastair Buxton" userId="2dc3f60e-4598-4f1c-9e80-b306f5d31c6c" providerId="ADAL" clId="{A82D0DF6-B180-4198-80F1-D3C4E1BFB40B}" dt="2019-09-16T08:06:35.726" v="146"/>
          <ac:picMkLst>
            <pc:docMk/>
            <pc:sldMk cId="2660475456" sldId="1985"/>
            <ac:picMk id="4" creationId="{0B02E044-969D-4787-ADE6-A826284D1FD2}"/>
          </ac:picMkLst>
        </pc:picChg>
        <pc:picChg chg="add mod">
          <ac:chgData name="Alastair Buxton" userId="2dc3f60e-4598-4f1c-9e80-b306f5d31c6c" providerId="ADAL" clId="{A82D0DF6-B180-4198-80F1-D3C4E1BFB40B}" dt="2019-09-16T08:08:23.972" v="148" actId="931"/>
          <ac:picMkLst>
            <pc:docMk/>
            <pc:sldMk cId="2660475456" sldId="1985"/>
            <ac:picMk id="6" creationId="{152AB68D-0BA0-4CCC-9BD0-4892229D7E02}"/>
          </ac:picMkLst>
        </pc:picChg>
      </pc:sldChg>
      <pc:sldChg chg="addSp modSp ord">
        <pc:chgData name="Alastair Buxton" userId="2dc3f60e-4598-4f1c-9e80-b306f5d31c6c" providerId="ADAL" clId="{A82D0DF6-B180-4198-80F1-D3C4E1BFB40B}" dt="2019-09-16T07:52:13.025" v="138" actId="931"/>
        <pc:sldMkLst>
          <pc:docMk/>
          <pc:sldMk cId="4157221016" sldId="1986"/>
        </pc:sldMkLst>
        <pc:spChg chg="mod">
          <ac:chgData name="Alastair Buxton" userId="2dc3f60e-4598-4f1c-9e80-b306f5d31c6c" providerId="ADAL" clId="{A82D0DF6-B180-4198-80F1-D3C4E1BFB40B}" dt="2019-09-16T07:49:14.860" v="137"/>
          <ac:spMkLst>
            <pc:docMk/>
            <pc:sldMk cId="4157221016" sldId="1986"/>
            <ac:spMk id="3" creationId="{74FD16B4-436E-4572-A657-DAD2D2825106}"/>
          </ac:spMkLst>
        </pc:spChg>
        <pc:picChg chg="add mod">
          <ac:chgData name="Alastair Buxton" userId="2dc3f60e-4598-4f1c-9e80-b306f5d31c6c" providerId="ADAL" clId="{A82D0DF6-B180-4198-80F1-D3C4E1BFB40B}" dt="2019-09-16T07:52:13.025" v="138" actId="931"/>
          <ac:picMkLst>
            <pc:docMk/>
            <pc:sldMk cId="4157221016" sldId="1986"/>
            <ac:picMk id="5" creationId="{9BBCF047-92D2-420F-94F9-949C83A0344C}"/>
          </ac:picMkLst>
        </pc:picChg>
      </pc:sldChg>
      <pc:sldChg chg="addSp">
        <pc:chgData name="Alastair Buxton" userId="2dc3f60e-4598-4f1c-9e80-b306f5d31c6c" providerId="ADAL" clId="{A82D0DF6-B180-4198-80F1-D3C4E1BFB40B}" dt="2019-09-16T08:30:33.666" v="168"/>
        <pc:sldMkLst>
          <pc:docMk/>
          <pc:sldMk cId="372626421" sldId="1987"/>
        </pc:sldMkLst>
        <pc:picChg chg="add">
          <ac:chgData name="Alastair Buxton" userId="2dc3f60e-4598-4f1c-9e80-b306f5d31c6c" providerId="ADAL" clId="{A82D0DF6-B180-4198-80F1-D3C4E1BFB40B}" dt="2019-09-16T08:30:21.163" v="167"/>
          <ac:picMkLst>
            <pc:docMk/>
            <pc:sldMk cId="372626421" sldId="1987"/>
            <ac:picMk id="4" creationId="{A7F45BA6-6034-4A4A-8BA7-DC243F8FD352}"/>
          </ac:picMkLst>
        </pc:picChg>
        <pc:picChg chg="add">
          <ac:chgData name="Alastair Buxton" userId="2dc3f60e-4598-4f1c-9e80-b306f5d31c6c" providerId="ADAL" clId="{A82D0DF6-B180-4198-80F1-D3C4E1BFB40B}" dt="2019-09-16T08:30:33.666" v="168"/>
          <ac:picMkLst>
            <pc:docMk/>
            <pc:sldMk cId="372626421" sldId="1987"/>
            <ac:picMk id="5" creationId="{4AD17FDA-5EC7-43D6-A7A4-44582C013263}"/>
          </ac:picMkLst>
        </pc:picChg>
      </pc:sldChg>
      <pc:sldChg chg="delSp">
        <pc:chgData name="Alastair Buxton" userId="2dc3f60e-4598-4f1c-9e80-b306f5d31c6c" providerId="ADAL" clId="{A82D0DF6-B180-4198-80F1-D3C4E1BFB40B}" dt="2019-09-16T07:00:35.288" v="109"/>
        <pc:sldMkLst>
          <pc:docMk/>
          <pc:sldMk cId="1111954775" sldId="1991"/>
        </pc:sldMkLst>
        <pc:picChg chg="del">
          <ac:chgData name="Alastair Buxton" userId="2dc3f60e-4598-4f1c-9e80-b306f5d31c6c" providerId="ADAL" clId="{A82D0DF6-B180-4198-80F1-D3C4E1BFB40B}" dt="2019-09-16T07:00:35.288" v="109"/>
          <ac:picMkLst>
            <pc:docMk/>
            <pc:sldMk cId="1111954775" sldId="1991"/>
            <ac:picMk id="4" creationId="{D2877225-7257-49B7-9CFE-AE6AEC707DE6}"/>
          </ac:picMkLst>
        </pc:picChg>
      </pc:sldChg>
      <pc:sldChg chg="addSp modSp ord">
        <pc:chgData name="Alastair Buxton" userId="2dc3f60e-4598-4f1c-9e80-b306f5d31c6c" providerId="ADAL" clId="{A82D0DF6-B180-4198-80F1-D3C4E1BFB40B}" dt="2019-09-16T06:23:29.955" v="65" actId="207"/>
        <pc:sldMkLst>
          <pc:docMk/>
          <pc:sldMk cId="3828263007" sldId="1992"/>
        </pc:sldMkLst>
        <pc:spChg chg="add mod">
          <ac:chgData name="Alastair Buxton" userId="2dc3f60e-4598-4f1c-9e80-b306f5d31c6c" providerId="ADAL" clId="{A82D0DF6-B180-4198-80F1-D3C4E1BFB40B}" dt="2019-09-16T06:23:29.955" v="65" actId="207"/>
          <ac:spMkLst>
            <pc:docMk/>
            <pc:sldMk cId="3828263007" sldId="1992"/>
            <ac:spMk id="6" creationId="{8C9BEE37-3212-4F22-91B7-45BB835280EE}"/>
          </ac:spMkLst>
        </pc:spChg>
        <pc:spChg chg="add mod">
          <ac:chgData name="Alastair Buxton" userId="2dc3f60e-4598-4f1c-9e80-b306f5d31c6c" providerId="ADAL" clId="{A82D0DF6-B180-4198-80F1-D3C4E1BFB40B}" dt="2019-09-16T06:23:04.635" v="64" actId="207"/>
          <ac:spMkLst>
            <pc:docMk/>
            <pc:sldMk cId="3828263007" sldId="1992"/>
            <ac:spMk id="7" creationId="{AA787BC9-D3EE-4092-B504-1BA0051A6FDA}"/>
          </ac:spMkLst>
        </pc:spChg>
        <pc:picChg chg="add mod">
          <ac:chgData name="Alastair Buxton" userId="2dc3f60e-4598-4f1c-9e80-b306f5d31c6c" providerId="ADAL" clId="{A82D0DF6-B180-4198-80F1-D3C4E1BFB40B}" dt="2019-09-16T06:20:45.118" v="60" actId="931"/>
          <ac:picMkLst>
            <pc:docMk/>
            <pc:sldMk cId="3828263007" sldId="1992"/>
            <ac:picMk id="5" creationId="{FD0B0627-BF2B-4C44-9D57-85C4A1E23815}"/>
          </ac:picMkLst>
        </pc:picChg>
      </pc:sldChg>
      <pc:sldChg chg="addSp delSp modSp">
        <pc:chgData name="Alastair Buxton" userId="2dc3f60e-4598-4f1c-9e80-b306f5d31c6c" providerId="ADAL" clId="{A82D0DF6-B180-4198-80F1-D3C4E1BFB40B}" dt="2019-09-16T06:37:44.150" v="82" actId="571"/>
        <pc:sldMkLst>
          <pc:docMk/>
          <pc:sldMk cId="2836822249" sldId="1996"/>
        </pc:sldMkLst>
        <pc:picChg chg="add mod">
          <ac:chgData name="Alastair Buxton" userId="2dc3f60e-4598-4f1c-9e80-b306f5d31c6c" providerId="ADAL" clId="{A82D0DF6-B180-4198-80F1-D3C4E1BFB40B}" dt="2019-09-16T06:35:07.295" v="78" actId="931"/>
          <ac:picMkLst>
            <pc:docMk/>
            <pc:sldMk cId="2836822249" sldId="1996"/>
            <ac:picMk id="3" creationId="{62BC8C9F-8621-4336-8C29-C0BD72BB97EE}"/>
          </ac:picMkLst>
        </pc:picChg>
        <pc:picChg chg="del">
          <ac:chgData name="Alastair Buxton" userId="2dc3f60e-4598-4f1c-9e80-b306f5d31c6c" providerId="ADAL" clId="{A82D0DF6-B180-4198-80F1-D3C4E1BFB40B}" dt="2019-09-16T06:34:44.795" v="76"/>
          <ac:picMkLst>
            <pc:docMk/>
            <pc:sldMk cId="2836822249" sldId="1996"/>
            <ac:picMk id="6" creationId="{9D4C092E-8EC6-49E0-9616-B4E6D734A049}"/>
          </ac:picMkLst>
        </pc:picChg>
        <pc:picChg chg="del">
          <ac:chgData name="Alastair Buxton" userId="2dc3f60e-4598-4f1c-9e80-b306f5d31c6c" providerId="ADAL" clId="{A82D0DF6-B180-4198-80F1-D3C4E1BFB40B}" dt="2019-09-16T06:34:44.795" v="76"/>
          <ac:picMkLst>
            <pc:docMk/>
            <pc:sldMk cId="2836822249" sldId="1996"/>
            <ac:picMk id="8" creationId="{CDD988E8-A9EA-4358-8E26-E4AF99F91400}"/>
          </ac:picMkLst>
        </pc:picChg>
        <pc:picChg chg="add mod">
          <ac:chgData name="Alastair Buxton" userId="2dc3f60e-4598-4f1c-9e80-b306f5d31c6c" providerId="ADAL" clId="{A82D0DF6-B180-4198-80F1-D3C4E1BFB40B}" dt="2019-09-16T06:35:40.345" v="79" actId="931"/>
          <ac:picMkLst>
            <pc:docMk/>
            <pc:sldMk cId="2836822249" sldId="1996"/>
            <ac:picMk id="9" creationId="{2D8A5170-4906-4774-951C-BB71FAF33E4E}"/>
          </ac:picMkLst>
        </pc:picChg>
        <pc:picChg chg="add mod">
          <ac:chgData name="Alastair Buxton" userId="2dc3f60e-4598-4f1c-9e80-b306f5d31c6c" providerId="ADAL" clId="{A82D0DF6-B180-4198-80F1-D3C4E1BFB40B}" dt="2019-09-16T06:36:23.654" v="80" actId="931"/>
          <ac:picMkLst>
            <pc:docMk/>
            <pc:sldMk cId="2836822249" sldId="1996"/>
            <ac:picMk id="11" creationId="{7BF86610-68B6-4985-9B5D-928E1132AB60}"/>
          </ac:picMkLst>
        </pc:picChg>
        <pc:picChg chg="add mod">
          <ac:chgData name="Alastair Buxton" userId="2dc3f60e-4598-4f1c-9e80-b306f5d31c6c" providerId="ADAL" clId="{A82D0DF6-B180-4198-80F1-D3C4E1BFB40B}" dt="2019-09-16T06:37:29.526" v="81" actId="931"/>
          <ac:picMkLst>
            <pc:docMk/>
            <pc:sldMk cId="2836822249" sldId="1996"/>
            <ac:picMk id="13" creationId="{24A883DC-348C-424F-9395-F33DE41F23FC}"/>
          </ac:picMkLst>
        </pc:picChg>
        <pc:picChg chg="add mod">
          <ac:chgData name="Alastair Buxton" userId="2dc3f60e-4598-4f1c-9e80-b306f5d31c6c" providerId="ADAL" clId="{A82D0DF6-B180-4198-80F1-D3C4E1BFB40B}" dt="2019-09-16T06:37:44.150" v="82" actId="571"/>
          <ac:picMkLst>
            <pc:docMk/>
            <pc:sldMk cId="2836822249" sldId="1996"/>
            <ac:picMk id="14" creationId="{5A62A853-B7CE-4AFB-AB38-CFAF58AE8356}"/>
          </ac:picMkLst>
        </pc:picChg>
      </pc:sldChg>
      <pc:sldChg chg="addSp modSp">
        <pc:chgData name="Alastair Buxton" userId="2dc3f60e-4598-4f1c-9e80-b306f5d31c6c" providerId="ADAL" clId="{A82D0DF6-B180-4198-80F1-D3C4E1BFB40B}" dt="2019-09-16T09:04:59.098" v="182" actId="207"/>
        <pc:sldMkLst>
          <pc:docMk/>
          <pc:sldMk cId="2825727587" sldId="1997"/>
        </pc:sldMkLst>
        <pc:spChg chg="mod">
          <ac:chgData name="Alastair Buxton" userId="2dc3f60e-4598-4f1c-9e80-b306f5d31c6c" providerId="ADAL" clId="{A82D0DF6-B180-4198-80F1-D3C4E1BFB40B}" dt="2019-09-16T09:04:59.098" v="182" actId="207"/>
          <ac:spMkLst>
            <pc:docMk/>
            <pc:sldMk cId="2825727587" sldId="1997"/>
            <ac:spMk id="3" creationId="{34286744-8B72-4DB6-8C36-467133E7497C}"/>
          </ac:spMkLst>
        </pc:spChg>
        <pc:picChg chg="add">
          <ac:chgData name="Alastair Buxton" userId="2dc3f60e-4598-4f1c-9e80-b306f5d31c6c" providerId="ADAL" clId="{A82D0DF6-B180-4198-80F1-D3C4E1BFB40B}" dt="2019-09-16T07:00:40.557" v="110"/>
          <ac:picMkLst>
            <pc:docMk/>
            <pc:sldMk cId="2825727587" sldId="1997"/>
            <ac:picMk id="4" creationId="{4F2ADCE9-4C59-4219-8907-CCA3031869F5}"/>
          </ac:picMkLst>
        </pc:picChg>
      </pc:sldChg>
      <pc:sldChg chg="addSp modSp">
        <pc:chgData name="Alastair Buxton" userId="2dc3f60e-4598-4f1c-9e80-b306f5d31c6c" providerId="ADAL" clId="{A82D0DF6-B180-4198-80F1-D3C4E1BFB40B}" dt="2019-09-16T05:46:23.330" v="21" actId="931"/>
        <pc:sldMkLst>
          <pc:docMk/>
          <pc:sldMk cId="2107387641" sldId="2000"/>
        </pc:sldMkLst>
        <pc:picChg chg="add mod">
          <ac:chgData name="Alastair Buxton" userId="2dc3f60e-4598-4f1c-9e80-b306f5d31c6c" providerId="ADAL" clId="{A82D0DF6-B180-4198-80F1-D3C4E1BFB40B}" dt="2019-09-16T05:46:23.330" v="21" actId="931"/>
          <ac:picMkLst>
            <pc:docMk/>
            <pc:sldMk cId="2107387641" sldId="2000"/>
            <ac:picMk id="5" creationId="{25E9EF82-CC20-4AC1-B368-B803438FB8C2}"/>
          </ac:picMkLst>
        </pc:picChg>
      </pc:sldChg>
      <pc:sldChg chg="addSp modSp ord">
        <pc:chgData name="Alastair Buxton" userId="2dc3f60e-4598-4f1c-9e80-b306f5d31c6c" providerId="ADAL" clId="{A82D0DF6-B180-4198-80F1-D3C4E1BFB40B}" dt="2019-09-16T07:57:25.141" v="141" actId="931"/>
        <pc:sldMkLst>
          <pc:docMk/>
          <pc:sldMk cId="76588957" sldId="2003"/>
        </pc:sldMkLst>
        <pc:spChg chg="mod">
          <ac:chgData name="Alastair Buxton" userId="2dc3f60e-4598-4f1c-9e80-b306f5d31c6c" providerId="ADAL" clId="{A82D0DF6-B180-4198-80F1-D3C4E1BFB40B}" dt="2019-09-16T07:48:56.352" v="136"/>
          <ac:spMkLst>
            <pc:docMk/>
            <pc:sldMk cId="76588957" sldId="2003"/>
            <ac:spMk id="3" creationId="{74FD16B4-436E-4572-A657-DAD2D2825106}"/>
          </ac:spMkLst>
        </pc:spChg>
        <pc:picChg chg="add mod">
          <ac:chgData name="Alastair Buxton" userId="2dc3f60e-4598-4f1c-9e80-b306f5d31c6c" providerId="ADAL" clId="{A82D0DF6-B180-4198-80F1-D3C4E1BFB40B}" dt="2019-09-16T07:56:56.185" v="140" actId="931"/>
          <ac:picMkLst>
            <pc:docMk/>
            <pc:sldMk cId="76588957" sldId="2003"/>
            <ac:picMk id="5" creationId="{E0B378FB-482E-49B4-BF9F-3C1CFDB4BDAE}"/>
          </ac:picMkLst>
        </pc:picChg>
        <pc:picChg chg="add mod">
          <ac:chgData name="Alastair Buxton" userId="2dc3f60e-4598-4f1c-9e80-b306f5d31c6c" providerId="ADAL" clId="{A82D0DF6-B180-4198-80F1-D3C4E1BFB40B}" dt="2019-09-16T07:57:25.141" v="141" actId="931"/>
          <ac:picMkLst>
            <pc:docMk/>
            <pc:sldMk cId="76588957" sldId="2003"/>
            <ac:picMk id="7" creationId="{17F6583C-BB04-4855-B8A6-F339897F81F4}"/>
          </ac:picMkLst>
        </pc:picChg>
      </pc:sldChg>
      <pc:sldChg chg="add del">
        <pc:chgData name="Alastair Buxton" userId="2dc3f60e-4598-4f1c-9e80-b306f5d31c6c" providerId="ADAL" clId="{A82D0DF6-B180-4198-80F1-D3C4E1BFB40B}" dt="2019-09-16T05:10:51.517" v="2"/>
        <pc:sldMkLst>
          <pc:docMk/>
          <pc:sldMk cId="859723996" sldId="2004"/>
        </pc:sldMkLst>
      </pc:sldChg>
      <pc:sldChg chg="addSp delSp modSp add ord">
        <pc:chgData name="Alastair Buxton" userId="2dc3f60e-4598-4f1c-9e80-b306f5d31c6c" providerId="ADAL" clId="{A82D0DF6-B180-4198-80F1-D3C4E1BFB40B}" dt="2019-09-16T06:08:34.279" v="40"/>
        <pc:sldMkLst>
          <pc:docMk/>
          <pc:sldMk cId="2320046868" sldId="2004"/>
        </pc:sldMkLst>
        <pc:spChg chg="del">
          <ac:chgData name="Alastair Buxton" userId="2dc3f60e-4598-4f1c-9e80-b306f5d31c6c" providerId="ADAL" clId="{A82D0DF6-B180-4198-80F1-D3C4E1BFB40B}" dt="2019-09-16T05:17:02.346" v="9"/>
          <ac:spMkLst>
            <pc:docMk/>
            <pc:sldMk cId="2320046868" sldId="2004"/>
            <ac:spMk id="2" creationId="{9B395221-4A24-4B3F-B08C-80B75FAED758}"/>
          </ac:spMkLst>
        </pc:spChg>
        <pc:spChg chg="del">
          <ac:chgData name="Alastair Buxton" userId="2dc3f60e-4598-4f1c-9e80-b306f5d31c6c" providerId="ADAL" clId="{A82D0DF6-B180-4198-80F1-D3C4E1BFB40B}" dt="2019-09-16T05:17:02.346" v="9"/>
          <ac:spMkLst>
            <pc:docMk/>
            <pc:sldMk cId="2320046868" sldId="2004"/>
            <ac:spMk id="3" creationId="{BCA8E55C-233B-4E52-AAC5-356528DF00DB}"/>
          </ac:spMkLst>
        </pc:spChg>
        <pc:spChg chg="add mod">
          <ac:chgData name="Alastair Buxton" userId="2dc3f60e-4598-4f1c-9e80-b306f5d31c6c" providerId="ADAL" clId="{A82D0DF6-B180-4198-80F1-D3C4E1BFB40B}" dt="2019-09-16T05:17:02.346" v="9"/>
          <ac:spMkLst>
            <pc:docMk/>
            <pc:sldMk cId="2320046868" sldId="2004"/>
            <ac:spMk id="4" creationId="{A04F5008-2E1E-433B-81B1-C1EC8D517729}"/>
          </ac:spMkLst>
        </pc:spChg>
        <pc:spChg chg="add mod">
          <ac:chgData name="Alastair Buxton" userId="2dc3f60e-4598-4f1c-9e80-b306f5d31c6c" providerId="ADAL" clId="{A82D0DF6-B180-4198-80F1-D3C4E1BFB40B}" dt="2019-09-16T05:18:40.095" v="11"/>
          <ac:spMkLst>
            <pc:docMk/>
            <pc:sldMk cId="2320046868" sldId="2004"/>
            <ac:spMk id="5" creationId="{34C84450-10B8-478E-9E31-FE68B494721B}"/>
          </ac:spMkLst>
        </pc:spChg>
        <pc:picChg chg="add mod">
          <ac:chgData name="Alastair Buxton" userId="2dc3f60e-4598-4f1c-9e80-b306f5d31c6c" providerId="ADAL" clId="{A82D0DF6-B180-4198-80F1-D3C4E1BFB40B}" dt="2019-09-16T05:34:18.881" v="12" actId="931"/>
          <ac:picMkLst>
            <pc:docMk/>
            <pc:sldMk cId="2320046868" sldId="2004"/>
            <ac:picMk id="7" creationId="{48ED9CBF-3D04-4AE9-B524-AC14CDADB290}"/>
          </ac:picMkLst>
        </pc:picChg>
      </pc:sldChg>
      <pc:sldChg chg="add del">
        <pc:chgData name="Alastair Buxton" userId="2dc3f60e-4598-4f1c-9e80-b306f5d31c6c" providerId="ADAL" clId="{A82D0DF6-B180-4198-80F1-D3C4E1BFB40B}" dt="2019-09-16T05:16:38.299" v="7"/>
        <pc:sldMkLst>
          <pc:docMk/>
          <pc:sldMk cId="3345881025" sldId="2004"/>
        </pc:sldMkLst>
      </pc:sldChg>
      <pc:sldChg chg="addSp modSp ord">
        <pc:chgData name="Alastair Buxton" userId="2dc3f60e-4598-4f1c-9e80-b306f5d31c6c" providerId="ADAL" clId="{A82D0DF6-B180-4198-80F1-D3C4E1BFB40B}" dt="2019-09-16T06:48:35.975" v="94"/>
        <pc:sldMkLst>
          <pc:docMk/>
          <pc:sldMk cId="1950999268" sldId="2005"/>
        </pc:sldMkLst>
        <pc:spChg chg="mod">
          <ac:chgData name="Alastair Buxton" userId="2dc3f60e-4598-4f1c-9e80-b306f5d31c6c" providerId="ADAL" clId="{A82D0DF6-B180-4198-80F1-D3C4E1BFB40B}" dt="2019-09-16T06:48:35.975" v="94"/>
          <ac:spMkLst>
            <pc:docMk/>
            <pc:sldMk cId="1950999268" sldId="2005"/>
            <ac:spMk id="5" creationId="{34C84450-10B8-478E-9E31-FE68B494721B}"/>
          </ac:spMkLst>
        </pc:spChg>
        <pc:picChg chg="add">
          <ac:chgData name="Alastair Buxton" userId="2dc3f60e-4598-4f1c-9e80-b306f5d31c6c" providerId="ADAL" clId="{A82D0DF6-B180-4198-80F1-D3C4E1BFB40B}" dt="2019-09-16T05:34:43.842" v="13"/>
          <ac:picMkLst>
            <pc:docMk/>
            <pc:sldMk cId="1950999268" sldId="2005"/>
            <ac:picMk id="6" creationId="{A7DDFC0F-CCAB-4112-9292-497FC4EDE270}"/>
          </ac:picMkLst>
        </pc:picChg>
      </pc:sldChg>
      <pc:sldChg chg="modSp ord">
        <pc:chgData name="Alastair Buxton" userId="2dc3f60e-4598-4f1c-9e80-b306f5d31c6c" providerId="ADAL" clId="{A82D0DF6-B180-4198-80F1-D3C4E1BFB40B}" dt="2019-09-16T07:41:34.806" v="127"/>
        <pc:sldMkLst>
          <pc:docMk/>
          <pc:sldMk cId="1553462418" sldId="2006"/>
        </pc:sldMkLst>
        <pc:spChg chg="mod">
          <ac:chgData name="Alastair Buxton" userId="2dc3f60e-4598-4f1c-9e80-b306f5d31c6c" providerId="ADAL" clId="{A82D0DF6-B180-4198-80F1-D3C4E1BFB40B}" dt="2019-09-16T07:41:34.806" v="127"/>
          <ac:spMkLst>
            <pc:docMk/>
            <pc:sldMk cId="1553462418" sldId="2006"/>
            <ac:spMk id="5" creationId="{34C84450-10B8-478E-9E31-FE68B494721B}"/>
          </ac:spMkLst>
        </pc:spChg>
        <pc:picChg chg="mod">
          <ac:chgData name="Alastair Buxton" userId="2dc3f60e-4598-4f1c-9e80-b306f5d31c6c" providerId="ADAL" clId="{A82D0DF6-B180-4198-80F1-D3C4E1BFB40B}" dt="2019-09-16T05:37:48.639" v="15" actId="14826"/>
          <ac:picMkLst>
            <pc:docMk/>
            <pc:sldMk cId="1553462418" sldId="2006"/>
            <ac:picMk id="6" creationId="{A7DDFC0F-CCAB-4112-9292-497FC4EDE270}"/>
          </ac:picMkLst>
        </pc:picChg>
      </pc:sldChg>
      <pc:sldChg chg="addSp modSp">
        <pc:chgData name="Alastair Buxton" userId="2dc3f60e-4598-4f1c-9e80-b306f5d31c6c" providerId="ADAL" clId="{A82D0DF6-B180-4198-80F1-D3C4E1BFB40B}" dt="2019-09-16T06:02:31.314" v="38"/>
        <pc:sldMkLst>
          <pc:docMk/>
          <pc:sldMk cId="632606876" sldId="2008"/>
        </pc:sldMkLst>
        <pc:spChg chg="mod">
          <ac:chgData name="Alastair Buxton" userId="2dc3f60e-4598-4f1c-9e80-b306f5d31c6c" providerId="ADAL" clId="{A82D0DF6-B180-4198-80F1-D3C4E1BFB40B}" dt="2019-09-16T06:02:31.314" v="38"/>
          <ac:spMkLst>
            <pc:docMk/>
            <pc:sldMk cId="632606876" sldId="2008"/>
            <ac:spMk id="3" creationId="{5363C0B5-A25B-49F8-9251-9E1CD59CA202}"/>
          </ac:spMkLst>
        </pc:spChg>
        <pc:picChg chg="add">
          <ac:chgData name="Alastair Buxton" userId="2dc3f60e-4598-4f1c-9e80-b306f5d31c6c" providerId="ADAL" clId="{A82D0DF6-B180-4198-80F1-D3C4E1BFB40B}" dt="2019-09-16T05:54:24.574" v="27"/>
          <ac:picMkLst>
            <pc:docMk/>
            <pc:sldMk cId="632606876" sldId="2008"/>
            <ac:picMk id="6" creationId="{A84D472C-AD6F-40F7-9783-7D6CD8FDA32A}"/>
          </ac:picMkLst>
        </pc:picChg>
      </pc:sldChg>
      <pc:sldChg chg="modSp add">
        <pc:chgData name="Alastair Buxton" userId="2dc3f60e-4598-4f1c-9e80-b306f5d31c6c" providerId="ADAL" clId="{A82D0DF6-B180-4198-80F1-D3C4E1BFB40B}" dt="2019-09-16T05:52:56.866" v="26"/>
        <pc:sldMkLst>
          <pc:docMk/>
          <pc:sldMk cId="647132778" sldId="2009"/>
        </pc:sldMkLst>
        <pc:spChg chg="mod">
          <ac:chgData name="Alastair Buxton" userId="2dc3f60e-4598-4f1c-9e80-b306f5d31c6c" providerId="ADAL" clId="{A82D0DF6-B180-4198-80F1-D3C4E1BFB40B}" dt="2019-09-16T05:52:56.866" v="26"/>
          <ac:spMkLst>
            <pc:docMk/>
            <pc:sldMk cId="647132778" sldId="2009"/>
            <ac:spMk id="3" creationId="{296464EF-9CDA-421F-97FD-A743323C1E4D}"/>
          </ac:spMkLst>
        </pc:spChg>
      </pc:sldChg>
      <pc:sldChg chg="modSp add">
        <pc:chgData name="Alastair Buxton" userId="2dc3f60e-4598-4f1c-9e80-b306f5d31c6c" providerId="ADAL" clId="{A82D0DF6-B180-4198-80F1-D3C4E1BFB40B}" dt="2019-09-16T06:00:39.711" v="34"/>
        <pc:sldMkLst>
          <pc:docMk/>
          <pc:sldMk cId="1731704184" sldId="2010"/>
        </pc:sldMkLst>
        <pc:spChg chg="mod">
          <ac:chgData name="Alastair Buxton" userId="2dc3f60e-4598-4f1c-9e80-b306f5d31c6c" providerId="ADAL" clId="{A82D0DF6-B180-4198-80F1-D3C4E1BFB40B}" dt="2019-09-16T06:00:39.711" v="34"/>
          <ac:spMkLst>
            <pc:docMk/>
            <pc:sldMk cId="1731704184" sldId="2010"/>
            <ac:spMk id="3" creationId="{5363C0B5-A25B-49F8-9251-9E1CD59CA202}"/>
          </ac:spMkLst>
        </pc:spChg>
      </pc:sldChg>
      <pc:sldChg chg="modSp">
        <pc:chgData name="Alastair Buxton" userId="2dc3f60e-4598-4f1c-9e80-b306f5d31c6c" providerId="ADAL" clId="{A82D0DF6-B180-4198-80F1-D3C4E1BFB40B}" dt="2019-09-16T06:25:47.536" v="69"/>
        <pc:sldMkLst>
          <pc:docMk/>
          <pc:sldMk cId="2354695557" sldId="2011"/>
        </pc:sldMkLst>
        <pc:spChg chg="mod">
          <ac:chgData name="Alastair Buxton" userId="2dc3f60e-4598-4f1c-9e80-b306f5d31c6c" providerId="ADAL" clId="{A82D0DF6-B180-4198-80F1-D3C4E1BFB40B}" dt="2019-09-16T06:25:47.536" v="69"/>
          <ac:spMkLst>
            <pc:docMk/>
            <pc:sldMk cId="2354695557" sldId="2011"/>
            <ac:spMk id="4" creationId="{BE36FC29-BF41-4D9F-BA28-4323FCFAD29E}"/>
          </ac:spMkLst>
        </pc:spChg>
      </pc:sldChg>
      <pc:sldChg chg="addSp modSp">
        <pc:chgData name="Alastair Buxton" userId="2dc3f60e-4598-4f1c-9e80-b306f5d31c6c" providerId="ADAL" clId="{A82D0DF6-B180-4198-80F1-D3C4E1BFB40B}" dt="2019-09-16T06:18:20.686" v="59" actId="1076"/>
        <pc:sldMkLst>
          <pc:docMk/>
          <pc:sldMk cId="3140217774" sldId="2012"/>
        </pc:sldMkLst>
        <pc:picChg chg="add mod">
          <ac:chgData name="Alastair Buxton" userId="2dc3f60e-4598-4f1c-9e80-b306f5d31c6c" providerId="ADAL" clId="{A82D0DF6-B180-4198-80F1-D3C4E1BFB40B}" dt="2019-09-16T06:18:20.686" v="59" actId="1076"/>
          <ac:picMkLst>
            <pc:docMk/>
            <pc:sldMk cId="3140217774" sldId="2012"/>
            <ac:picMk id="1026" creationId="{B54887AF-78ED-4859-B90D-E6898F718021}"/>
          </ac:picMkLst>
        </pc:picChg>
      </pc:sldChg>
      <pc:sldChg chg="addSp modSp add">
        <pc:chgData name="Alastair Buxton" userId="2dc3f60e-4598-4f1c-9e80-b306f5d31c6c" providerId="ADAL" clId="{A82D0DF6-B180-4198-80F1-D3C4E1BFB40B}" dt="2019-09-16T09:01:11.766" v="181"/>
        <pc:sldMkLst>
          <pc:docMk/>
          <pc:sldMk cId="1014240255" sldId="2013"/>
        </pc:sldMkLst>
        <pc:spChg chg="mod">
          <ac:chgData name="Alastair Buxton" userId="2dc3f60e-4598-4f1c-9e80-b306f5d31c6c" providerId="ADAL" clId="{A82D0DF6-B180-4198-80F1-D3C4E1BFB40B}" dt="2019-09-16T08:59:37.206" v="179" actId="207"/>
          <ac:spMkLst>
            <pc:docMk/>
            <pc:sldMk cId="1014240255" sldId="2013"/>
            <ac:spMk id="3" creationId="{35E25A28-E6E2-48D8-A22A-7AC23D297074}"/>
          </ac:spMkLst>
        </pc:spChg>
        <pc:picChg chg="add">
          <ac:chgData name="Alastair Buxton" userId="2dc3f60e-4598-4f1c-9e80-b306f5d31c6c" providerId="ADAL" clId="{A82D0DF6-B180-4198-80F1-D3C4E1BFB40B}" dt="2019-09-16T06:34:24.979" v="75"/>
          <ac:picMkLst>
            <pc:docMk/>
            <pc:sldMk cId="1014240255" sldId="2013"/>
            <ac:picMk id="4" creationId="{09ED696E-4BFF-4351-BBC5-380DB6B9DAAA}"/>
          </ac:picMkLst>
        </pc:picChg>
        <pc:picChg chg="add">
          <ac:chgData name="Alastair Buxton" userId="2dc3f60e-4598-4f1c-9e80-b306f5d31c6c" providerId="ADAL" clId="{A82D0DF6-B180-4198-80F1-D3C4E1BFB40B}" dt="2019-09-16T06:34:47.170" v="77"/>
          <ac:picMkLst>
            <pc:docMk/>
            <pc:sldMk cId="1014240255" sldId="2013"/>
            <ac:picMk id="5" creationId="{5771B71A-AC7A-4571-A44A-6657E400F2F8}"/>
          </ac:picMkLst>
        </pc:picChg>
        <pc:picChg chg="add">
          <ac:chgData name="Alastair Buxton" userId="2dc3f60e-4598-4f1c-9e80-b306f5d31c6c" providerId="ADAL" clId="{A82D0DF6-B180-4198-80F1-D3C4E1BFB40B}" dt="2019-09-16T06:34:47.170" v="77"/>
          <ac:picMkLst>
            <pc:docMk/>
            <pc:sldMk cId="1014240255" sldId="2013"/>
            <ac:picMk id="6" creationId="{D35E26D0-2E7F-4104-AED0-B62C5AC24040}"/>
          </ac:picMkLst>
        </pc:picChg>
        <pc:picChg chg="add">
          <ac:chgData name="Alastair Buxton" userId="2dc3f60e-4598-4f1c-9e80-b306f5d31c6c" providerId="ADAL" clId="{A82D0DF6-B180-4198-80F1-D3C4E1BFB40B}" dt="2019-09-16T07:02:50.004" v="113"/>
          <ac:picMkLst>
            <pc:docMk/>
            <pc:sldMk cId="1014240255" sldId="2013"/>
            <ac:picMk id="7" creationId="{9C8B59AA-581D-468A-BB4D-70EBFF7A7780}"/>
          </ac:picMkLst>
        </pc:picChg>
        <pc:picChg chg="add">
          <ac:chgData name="Alastair Buxton" userId="2dc3f60e-4598-4f1c-9e80-b306f5d31c6c" providerId="ADAL" clId="{A82D0DF6-B180-4198-80F1-D3C4E1BFB40B}" dt="2019-09-16T09:01:11.766" v="181"/>
          <ac:picMkLst>
            <pc:docMk/>
            <pc:sldMk cId="1014240255" sldId="2013"/>
            <ac:picMk id="8" creationId="{BE32BD7A-A96A-417B-94B6-AFF11DFCFA85}"/>
          </ac:picMkLst>
        </pc:picChg>
      </pc:sldChg>
      <pc:sldChg chg="addSp modSp add">
        <pc:chgData name="Alastair Buxton" userId="2dc3f60e-4598-4f1c-9e80-b306f5d31c6c" providerId="ADAL" clId="{A82D0DF6-B180-4198-80F1-D3C4E1BFB40B}" dt="2019-09-16T08:22:15.995" v="164"/>
        <pc:sldMkLst>
          <pc:docMk/>
          <pc:sldMk cId="196211739" sldId="2014"/>
        </pc:sldMkLst>
        <pc:spChg chg="mod">
          <ac:chgData name="Alastair Buxton" userId="2dc3f60e-4598-4f1c-9e80-b306f5d31c6c" providerId="ADAL" clId="{A82D0DF6-B180-4198-80F1-D3C4E1BFB40B}" dt="2019-09-16T08:22:15.995" v="164"/>
          <ac:spMkLst>
            <pc:docMk/>
            <pc:sldMk cId="196211739" sldId="2014"/>
            <ac:spMk id="3" creationId="{04B70012-704C-4FF7-BB99-6720BBD8ABBA}"/>
          </ac:spMkLst>
        </pc:spChg>
        <pc:picChg chg="add mod">
          <ac:chgData name="Alastair Buxton" userId="2dc3f60e-4598-4f1c-9e80-b306f5d31c6c" providerId="ADAL" clId="{A82D0DF6-B180-4198-80F1-D3C4E1BFB40B}" dt="2019-09-16T08:20:40.592" v="161" actId="931"/>
          <ac:picMkLst>
            <pc:docMk/>
            <pc:sldMk cId="196211739" sldId="2014"/>
            <ac:picMk id="5" creationId="{58D643C2-E275-4C6B-9A14-401CC38399FA}"/>
          </ac:picMkLst>
        </pc:picChg>
        <pc:picChg chg="add mod">
          <ac:chgData name="Alastair Buxton" userId="2dc3f60e-4598-4f1c-9e80-b306f5d31c6c" providerId="ADAL" clId="{A82D0DF6-B180-4198-80F1-D3C4E1BFB40B}" dt="2019-09-16T08:20:40.592" v="161" actId="931"/>
          <ac:picMkLst>
            <pc:docMk/>
            <pc:sldMk cId="196211739" sldId="2014"/>
            <ac:picMk id="7" creationId="{0866B414-963E-45B2-96C4-DB43C4BFFA4E}"/>
          </ac:picMkLst>
        </pc:picChg>
      </pc:sldChg>
      <pc:sldChg chg="addSp modSp add">
        <pc:chgData name="Alastair Buxton" userId="2dc3f60e-4598-4f1c-9e80-b306f5d31c6c" providerId="ADAL" clId="{A82D0DF6-B180-4198-80F1-D3C4E1BFB40B}" dt="2019-09-16T08:03:16.977" v="143" actId="931"/>
        <pc:sldMkLst>
          <pc:docMk/>
          <pc:sldMk cId="297967578" sldId="2015"/>
        </pc:sldMkLst>
        <pc:spChg chg="mod">
          <ac:chgData name="Alastair Buxton" userId="2dc3f60e-4598-4f1c-9e80-b306f5d31c6c" providerId="ADAL" clId="{A82D0DF6-B180-4198-80F1-D3C4E1BFB40B}" dt="2019-09-16T06:53:08.084" v="96"/>
          <ac:spMkLst>
            <pc:docMk/>
            <pc:sldMk cId="297967578" sldId="2015"/>
            <ac:spMk id="3" creationId="{A506F330-0F95-498C-8C2C-41E019AF7EE0}"/>
          </ac:spMkLst>
        </pc:spChg>
        <pc:picChg chg="add mod">
          <ac:chgData name="Alastair Buxton" userId="2dc3f60e-4598-4f1c-9e80-b306f5d31c6c" providerId="ADAL" clId="{A82D0DF6-B180-4198-80F1-D3C4E1BFB40B}" dt="2019-09-16T08:02:55.881" v="142" actId="931"/>
          <ac:picMkLst>
            <pc:docMk/>
            <pc:sldMk cId="297967578" sldId="2015"/>
            <ac:picMk id="5" creationId="{4C1625D3-62CE-45E8-ABBA-220BB6C48100}"/>
          </ac:picMkLst>
        </pc:picChg>
        <pc:picChg chg="add mod">
          <ac:chgData name="Alastair Buxton" userId="2dc3f60e-4598-4f1c-9e80-b306f5d31c6c" providerId="ADAL" clId="{A82D0DF6-B180-4198-80F1-D3C4E1BFB40B}" dt="2019-09-16T08:03:16.977" v="143" actId="931"/>
          <ac:picMkLst>
            <pc:docMk/>
            <pc:sldMk cId="297967578" sldId="2015"/>
            <ac:picMk id="7" creationId="{D1FD7D01-16F5-4B15-B70F-E43AD45B859D}"/>
          </ac:picMkLst>
        </pc:picChg>
      </pc:sldChg>
      <pc:sldChg chg="addSp modSp add">
        <pc:chgData name="Alastair Buxton" userId="2dc3f60e-4598-4f1c-9e80-b306f5d31c6c" providerId="ADAL" clId="{A82D0DF6-B180-4198-80F1-D3C4E1BFB40B}" dt="2019-09-16T08:17:04.136" v="157" actId="931"/>
        <pc:sldMkLst>
          <pc:docMk/>
          <pc:sldMk cId="4165984349" sldId="2016"/>
        </pc:sldMkLst>
        <pc:spChg chg="mod">
          <ac:chgData name="Alastair Buxton" userId="2dc3f60e-4598-4f1c-9e80-b306f5d31c6c" providerId="ADAL" clId="{A82D0DF6-B180-4198-80F1-D3C4E1BFB40B}" dt="2019-09-16T06:54:00.110" v="98"/>
          <ac:spMkLst>
            <pc:docMk/>
            <pc:sldMk cId="4165984349" sldId="2016"/>
            <ac:spMk id="3" creationId="{47EBC67E-1E84-4F5F-AB8A-9F6EB3407B1F}"/>
          </ac:spMkLst>
        </pc:spChg>
        <pc:picChg chg="add mod">
          <ac:chgData name="Alastair Buxton" userId="2dc3f60e-4598-4f1c-9e80-b306f5d31c6c" providerId="ADAL" clId="{A82D0DF6-B180-4198-80F1-D3C4E1BFB40B}" dt="2019-09-16T08:17:04.136" v="157" actId="931"/>
          <ac:picMkLst>
            <pc:docMk/>
            <pc:sldMk cId="4165984349" sldId="2016"/>
            <ac:picMk id="5" creationId="{4628E54B-CE82-4A1B-A10E-90EB7D425989}"/>
          </ac:picMkLst>
        </pc:picChg>
        <pc:picChg chg="add mod">
          <ac:chgData name="Alastair Buxton" userId="2dc3f60e-4598-4f1c-9e80-b306f5d31c6c" providerId="ADAL" clId="{A82D0DF6-B180-4198-80F1-D3C4E1BFB40B}" dt="2019-09-16T08:17:04.136" v="157" actId="931"/>
          <ac:picMkLst>
            <pc:docMk/>
            <pc:sldMk cId="4165984349" sldId="2016"/>
            <ac:picMk id="7" creationId="{45CC0017-6E6A-4C99-AF41-9EC89A21C918}"/>
          </ac:picMkLst>
        </pc:picChg>
      </pc:sldChg>
      <pc:sldChg chg="addSp modSp add">
        <pc:chgData name="Alastair Buxton" userId="2dc3f60e-4598-4f1c-9e80-b306f5d31c6c" providerId="ADAL" clId="{A82D0DF6-B180-4198-80F1-D3C4E1BFB40B}" dt="2019-09-16T08:25:56.277" v="165" actId="931"/>
        <pc:sldMkLst>
          <pc:docMk/>
          <pc:sldMk cId="3553095156" sldId="2017"/>
        </pc:sldMkLst>
        <pc:spChg chg="mod">
          <ac:chgData name="Alastair Buxton" userId="2dc3f60e-4598-4f1c-9e80-b306f5d31c6c" providerId="ADAL" clId="{A82D0DF6-B180-4198-80F1-D3C4E1BFB40B}" dt="2019-09-16T08:22:13.139" v="163"/>
          <ac:spMkLst>
            <pc:docMk/>
            <pc:sldMk cId="3553095156" sldId="2017"/>
            <ac:spMk id="3" creationId="{0F5B09F9-5689-41D2-961C-FA72B4C2DD8B}"/>
          </ac:spMkLst>
        </pc:spChg>
        <pc:picChg chg="add mod">
          <ac:chgData name="Alastair Buxton" userId="2dc3f60e-4598-4f1c-9e80-b306f5d31c6c" providerId="ADAL" clId="{A82D0DF6-B180-4198-80F1-D3C4E1BFB40B}" dt="2019-09-16T08:25:56.277" v="165" actId="931"/>
          <ac:picMkLst>
            <pc:docMk/>
            <pc:sldMk cId="3553095156" sldId="2017"/>
            <ac:picMk id="5" creationId="{9C66B0C3-465F-4A46-933A-4F8C2258D8DB}"/>
          </ac:picMkLst>
        </pc:picChg>
      </pc:sldChg>
      <pc:sldChg chg="addSp modSp add">
        <pc:chgData name="Alastair Buxton" userId="2dc3f60e-4598-4f1c-9e80-b306f5d31c6c" providerId="ADAL" clId="{A82D0DF6-B180-4198-80F1-D3C4E1BFB40B}" dt="2019-09-16T08:27:52.833" v="166"/>
        <pc:sldMkLst>
          <pc:docMk/>
          <pc:sldMk cId="2702307824" sldId="2018"/>
        </pc:sldMkLst>
        <pc:spChg chg="mod">
          <ac:chgData name="Alastair Buxton" userId="2dc3f60e-4598-4f1c-9e80-b306f5d31c6c" providerId="ADAL" clId="{A82D0DF6-B180-4198-80F1-D3C4E1BFB40B}" dt="2019-09-16T06:56:05.823" v="104"/>
          <ac:spMkLst>
            <pc:docMk/>
            <pc:sldMk cId="2702307824" sldId="2018"/>
            <ac:spMk id="3" creationId="{F7784E9C-E98C-4A32-97BE-31CB73AE95ED}"/>
          </ac:spMkLst>
        </pc:spChg>
        <pc:picChg chg="add">
          <ac:chgData name="Alastair Buxton" userId="2dc3f60e-4598-4f1c-9e80-b306f5d31c6c" providerId="ADAL" clId="{A82D0DF6-B180-4198-80F1-D3C4E1BFB40B}" dt="2019-09-16T08:27:52.833" v="166"/>
          <ac:picMkLst>
            <pc:docMk/>
            <pc:sldMk cId="2702307824" sldId="2018"/>
            <ac:picMk id="4" creationId="{BA67384C-9A0F-4B5F-BAC4-5A7B64CA203B}"/>
          </ac:picMkLst>
        </pc:picChg>
        <pc:picChg chg="add">
          <ac:chgData name="Alastair Buxton" userId="2dc3f60e-4598-4f1c-9e80-b306f5d31c6c" providerId="ADAL" clId="{A82D0DF6-B180-4198-80F1-D3C4E1BFB40B}" dt="2019-09-16T08:27:52.833" v="166"/>
          <ac:picMkLst>
            <pc:docMk/>
            <pc:sldMk cId="2702307824" sldId="2018"/>
            <ac:picMk id="5" creationId="{47019245-1D37-4A69-B554-1109D5D67BE4}"/>
          </ac:picMkLst>
        </pc:picChg>
      </pc:sldChg>
      <pc:sldChg chg="addSp modSp add">
        <pc:chgData name="Alastair Buxton" userId="2dc3f60e-4598-4f1c-9e80-b306f5d31c6c" providerId="ADAL" clId="{A82D0DF6-B180-4198-80F1-D3C4E1BFB40B}" dt="2019-09-16T08:39:37.935" v="173"/>
        <pc:sldMkLst>
          <pc:docMk/>
          <pc:sldMk cId="3037829090" sldId="2019"/>
        </pc:sldMkLst>
        <pc:spChg chg="mod">
          <ac:chgData name="Alastair Buxton" userId="2dc3f60e-4598-4f1c-9e80-b306f5d31c6c" providerId="ADAL" clId="{A82D0DF6-B180-4198-80F1-D3C4E1BFB40B}" dt="2019-09-16T07:30:21.998" v="121"/>
          <ac:spMkLst>
            <pc:docMk/>
            <pc:sldMk cId="3037829090" sldId="2019"/>
            <ac:spMk id="2" creationId="{100462C7-D59D-4A3A-BA96-63111210DB0B}"/>
          </ac:spMkLst>
        </pc:spChg>
        <pc:spChg chg="mod">
          <ac:chgData name="Alastair Buxton" userId="2dc3f60e-4598-4f1c-9e80-b306f5d31c6c" providerId="ADAL" clId="{A82D0DF6-B180-4198-80F1-D3C4E1BFB40B}" dt="2019-09-16T08:39:37.935" v="173"/>
          <ac:spMkLst>
            <pc:docMk/>
            <pc:sldMk cId="3037829090" sldId="2019"/>
            <ac:spMk id="3" creationId="{9B4EEB89-DF0F-48E1-BE2F-CCB56EED5358}"/>
          </ac:spMkLst>
        </pc:spChg>
        <pc:picChg chg="add">
          <ac:chgData name="Alastair Buxton" userId="2dc3f60e-4598-4f1c-9e80-b306f5d31c6c" providerId="ADAL" clId="{A82D0DF6-B180-4198-80F1-D3C4E1BFB40B}" dt="2019-09-16T06:59:57.221" v="108"/>
          <ac:picMkLst>
            <pc:docMk/>
            <pc:sldMk cId="3037829090" sldId="2019"/>
            <ac:picMk id="4" creationId="{9EDAA72E-6184-4A40-8911-B188A2E05E46}"/>
          </ac:picMkLst>
        </pc:picChg>
      </pc:sldChg>
      <pc:sldChg chg="addSp modSp">
        <pc:chgData name="Alastair Buxton" userId="2dc3f60e-4598-4f1c-9e80-b306f5d31c6c" providerId="ADAL" clId="{A82D0DF6-B180-4198-80F1-D3C4E1BFB40B}" dt="2019-09-16T08:41:46.532" v="174"/>
        <pc:sldMkLst>
          <pc:docMk/>
          <pc:sldMk cId="1882166598" sldId="2020"/>
        </pc:sldMkLst>
        <pc:spChg chg="mod">
          <ac:chgData name="Alastair Buxton" userId="2dc3f60e-4598-4f1c-9e80-b306f5d31c6c" providerId="ADAL" clId="{A82D0DF6-B180-4198-80F1-D3C4E1BFB40B}" dt="2019-09-16T08:38:29.882" v="172"/>
          <ac:spMkLst>
            <pc:docMk/>
            <pc:sldMk cId="1882166598" sldId="2020"/>
            <ac:spMk id="3" creationId="{9B4EEB89-DF0F-48E1-BE2F-CCB56EED5358}"/>
          </ac:spMkLst>
        </pc:spChg>
        <pc:picChg chg="add">
          <ac:chgData name="Alastair Buxton" userId="2dc3f60e-4598-4f1c-9e80-b306f5d31c6c" providerId="ADAL" clId="{A82D0DF6-B180-4198-80F1-D3C4E1BFB40B}" dt="2019-09-16T06:59:43.010" v="107"/>
          <ac:picMkLst>
            <pc:docMk/>
            <pc:sldMk cId="1882166598" sldId="2020"/>
            <ac:picMk id="4" creationId="{337B9FEA-B8ED-427A-A087-2EAF273C1324}"/>
          </ac:picMkLst>
        </pc:picChg>
        <pc:picChg chg="add">
          <ac:chgData name="Alastair Buxton" userId="2dc3f60e-4598-4f1c-9e80-b306f5d31c6c" providerId="ADAL" clId="{A82D0DF6-B180-4198-80F1-D3C4E1BFB40B}" dt="2019-09-16T08:41:46.532" v="174"/>
          <ac:picMkLst>
            <pc:docMk/>
            <pc:sldMk cId="1882166598" sldId="2020"/>
            <ac:picMk id="5" creationId="{ECBC4A2B-4263-430D-9A27-52C1302AC241}"/>
          </ac:picMkLst>
        </pc:picChg>
      </pc:sldChg>
      <pc:sldChg chg="addSp delSp modSp add">
        <pc:chgData name="Alastair Buxton" userId="2dc3f60e-4598-4f1c-9e80-b306f5d31c6c" providerId="ADAL" clId="{A82D0DF6-B180-4198-80F1-D3C4E1BFB40B}" dt="2019-09-16T07:01:06.112" v="112"/>
        <pc:sldMkLst>
          <pc:docMk/>
          <pc:sldMk cId="423380096" sldId="2021"/>
        </pc:sldMkLst>
        <pc:spChg chg="del">
          <ac:chgData name="Alastair Buxton" userId="2dc3f60e-4598-4f1c-9e80-b306f5d31c6c" providerId="ADAL" clId="{A82D0DF6-B180-4198-80F1-D3C4E1BFB40B}" dt="2019-09-16T07:01:06.112" v="112"/>
          <ac:spMkLst>
            <pc:docMk/>
            <pc:sldMk cId="423380096" sldId="2021"/>
            <ac:spMk id="2" creationId="{AF177F48-ECD3-42E4-AFEE-DCDDFF2C7F3E}"/>
          </ac:spMkLst>
        </pc:spChg>
        <pc:spChg chg="del">
          <ac:chgData name="Alastair Buxton" userId="2dc3f60e-4598-4f1c-9e80-b306f5d31c6c" providerId="ADAL" clId="{A82D0DF6-B180-4198-80F1-D3C4E1BFB40B}" dt="2019-09-16T07:01:06.112" v="112"/>
          <ac:spMkLst>
            <pc:docMk/>
            <pc:sldMk cId="423380096" sldId="2021"/>
            <ac:spMk id="3" creationId="{808C4F73-9821-4319-B46A-3B07E466FCC7}"/>
          </ac:spMkLst>
        </pc:spChg>
        <pc:spChg chg="add mod">
          <ac:chgData name="Alastair Buxton" userId="2dc3f60e-4598-4f1c-9e80-b306f5d31c6c" providerId="ADAL" clId="{A82D0DF6-B180-4198-80F1-D3C4E1BFB40B}" dt="2019-09-16T07:01:06.112" v="112"/>
          <ac:spMkLst>
            <pc:docMk/>
            <pc:sldMk cId="423380096" sldId="2021"/>
            <ac:spMk id="4" creationId="{2E2C546B-28EF-4EBB-A5F5-5F93C2F683EB}"/>
          </ac:spMkLst>
        </pc:spChg>
        <pc:spChg chg="add mod">
          <ac:chgData name="Alastair Buxton" userId="2dc3f60e-4598-4f1c-9e80-b306f5d31c6c" providerId="ADAL" clId="{A82D0DF6-B180-4198-80F1-D3C4E1BFB40B}" dt="2019-09-16T07:01:06.112" v="112"/>
          <ac:spMkLst>
            <pc:docMk/>
            <pc:sldMk cId="423380096" sldId="2021"/>
            <ac:spMk id="5" creationId="{6BCF63CF-C5D5-4226-92E0-342ADCB4643F}"/>
          </ac:spMkLst>
        </pc:spChg>
      </pc:sldChg>
      <pc:sldChg chg="modSp add">
        <pc:chgData name="Alastair Buxton" userId="2dc3f60e-4598-4f1c-9e80-b306f5d31c6c" providerId="ADAL" clId="{A82D0DF6-B180-4198-80F1-D3C4E1BFB40B}" dt="2019-09-16T08:10:45.232" v="152"/>
        <pc:sldMkLst>
          <pc:docMk/>
          <pc:sldMk cId="2799597767" sldId="2022"/>
        </pc:sldMkLst>
        <pc:spChg chg="mod">
          <ac:chgData name="Alastair Buxton" userId="2dc3f60e-4598-4f1c-9e80-b306f5d31c6c" providerId="ADAL" clId="{A82D0DF6-B180-4198-80F1-D3C4E1BFB40B}" dt="2019-09-16T08:10:45.232" v="152"/>
          <ac:spMkLst>
            <pc:docMk/>
            <pc:sldMk cId="2799597767" sldId="2022"/>
            <ac:spMk id="3" creationId="{DAFE8A69-C4A5-41FB-9E0D-2844D6B02C8B}"/>
          </ac:spMkLst>
        </pc:spChg>
      </pc:sldChg>
      <pc:sldChg chg="modSp add">
        <pc:chgData name="Alastair Buxton" userId="2dc3f60e-4598-4f1c-9e80-b306f5d31c6c" providerId="ADAL" clId="{A82D0DF6-B180-4198-80F1-D3C4E1BFB40B}" dt="2019-09-16T07:09:08.624" v="118"/>
        <pc:sldMkLst>
          <pc:docMk/>
          <pc:sldMk cId="1639307077" sldId="2023"/>
        </pc:sldMkLst>
        <pc:spChg chg="mod">
          <ac:chgData name="Alastair Buxton" userId="2dc3f60e-4598-4f1c-9e80-b306f5d31c6c" providerId="ADAL" clId="{A82D0DF6-B180-4198-80F1-D3C4E1BFB40B}" dt="2019-09-16T07:09:08.624" v="118"/>
          <ac:spMkLst>
            <pc:docMk/>
            <pc:sldMk cId="1639307077" sldId="2023"/>
            <ac:spMk id="3" creationId="{84A41D75-02B8-4167-AF17-C31FD70BD365}"/>
          </ac:spMkLst>
        </pc:spChg>
      </pc:sldChg>
      <pc:sldChg chg="addSp modSp add">
        <pc:chgData name="Alastair Buxton" userId="2dc3f60e-4598-4f1c-9e80-b306f5d31c6c" providerId="ADAL" clId="{A82D0DF6-B180-4198-80F1-D3C4E1BFB40B}" dt="2019-09-16T07:30:27.211" v="122"/>
        <pc:sldMkLst>
          <pc:docMk/>
          <pc:sldMk cId="1509501161" sldId="2024"/>
        </pc:sldMkLst>
        <pc:spChg chg="mod">
          <ac:chgData name="Alastair Buxton" userId="2dc3f60e-4598-4f1c-9e80-b306f5d31c6c" providerId="ADAL" clId="{A82D0DF6-B180-4198-80F1-D3C4E1BFB40B}" dt="2019-09-16T07:30:27.211" v="122"/>
          <ac:spMkLst>
            <pc:docMk/>
            <pc:sldMk cId="1509501161" sldId="2024"/>
            <ac:spMk id="2" creationId="{FC198D13-D5D1-4FDD-A564-55F0691AD5E4}"/>
          </ac:spMkLst>
        </pc:spChg>
        <pc:picChg chg="add">
          <ac:chgData name="Alastair Buxton" userId="2dc3f60e-4598-4f1c-9e80-b306f5d31c6c" providerId="ADAL" clId="{A82D0DF6-B180-4198-80F1-D3C4E1BFB40B}" dt="2019-09-16T07:24:30.927" v="120"/>
          <ac:picMkLst>
            <pc:docMk/>
            <pc:sldMk cId="1509501161" sldId="2024"/>
            <ac:picMk id="4" creationId="{DF1E328B-10D9-414B-9A65-7A0F8C783B47}"/>
          </ac:picMkLst>
        </pc:picChg>
      </pc:sldChg>
      <pc:sldChg chg="modSp">
        <pc:chgData name="Alastair Buxton" userId="2dc3f60e-4598-4f1c-9e80-b306f5d31c6c" providerId="ADAL" clId="{A82D0DF6-B180-4198-80F1-D3C4E1BFB40B}" dt="2019-09-16T07:40:36.454" v="125"/>
        <pc:sldMkLst>
          <pc:docMk/>
          <pc:sldMk cId="3251199042" sldId="2025"/>
        </pc:sldMkLst>
        <pc:spChg chg="mod">
          <ac:chgData name="Alastair Buxton" userId="2dc3f60e-4598-4f1c-9e80-b306f5d31c6c" providerId="ADAL" clId="{A82D0DF6-B180-4198-80F1-D3C4E1BFB40B}" dt="2019-09-16T07:40:36.454" v="125"/>
          <ac:spMkLst>
            <pc:docMk/>
            <pc:sldMk cId="3251199042" sldId="2025"/>
            <ac:spMk id="5" creationId="{34C84450-10B8-478E-9E31-FE68B494721B}"/>
          </ac:spMkLst>
        </pc:spChg>
      </pc:sldChg>
      <pc:sldChg chg="addSp">
        <pc:chgData name="Alastair Buxton" userId="2dc3f60e-4598-4f1c-9e80-b306f5d31c6c" providerId="ADAL" clId="{A82D0DF6-B180-4198-80F1-D3C4E1BFB40B}" dt="2019-09-16T07:53:33.795" v="139"/>
        <pc:sldMkLst>
          <pc:docMk/>
          <pc:sldMk cId="1932197472" sldId="2026"/>
        </pc:sldMkLst>
        <pc:picChg chg="add">
          <ac:chgData name="Alastair Buxton" userId="2dc3f60e-4598-4f1c-9e80-b306f5d31c6c" providerId="ADAL" clId="{A82D0DF6-B180-4198-80F1-D3C4E1BFB40B}" dt="2019-09-16T07:53:33.795" v="139"/>
          <ac:picMkLst>
            <pc:docMk/>
            <pc:sldMk cId="1932197472" sldId="2026"/>
            <ac:picMk id="4" creationId="{8E2EA22F-677C-4205-A4E1-87AFF8BE77AE}"/>
          </ac:picMkLst>
        </pc:picChg>
      </pc:sldChg>
      <pc:sldChg chg="addSp modSp">
        <pc:chgData name="Alastair Buxton" userId="2dc3f60e-4598-4f1c-9e80-b306f5d31c6c" providerId="ADAL" clId="{A82D0DF6-B180-4198-80F1-D3C4E1BFB40B}" dt="2019-09-16T08:09:50.623" v="150" actId="931"/>
        <pc:sldMkLst>
          <pc:docMk/>
          <pc:sldMk cId="1153648358" sldId="2027"/>
        </pc:sldMkLst>
        <pc:spChg chg="mod">
          <ac:chgData name="Alastair Buxton" userId="2dc3f60e-4598-4f1c-9e80-b306f5d31c6c" providerId="ADAL" clId="{A82D0DF6-B180-4198-80F1-D3C4E1BFB40B}" dt="2019-09-16T08:05:02.026" v="145"/>
          <ac:spMkLst>
            <pc:docMk/>
            <pc:sldMk cId="1153648358" sldId="2027"/>
            <ac:spMk id="3" creationId="{3E05F6ED-43F0-47B8-9559-1763AC19D11F}"/>
          </ac:spMkLst>
        </pc:spChg>
        <pc:picChg chg="add">
          <ac:chgData name="Alastair Buxton" userId="2dc3f60e-4598-4f1c-9e80-b306f5d31c6c" providerId="ADAL" clId="{A82D0DF6-B180-4198-80F1-D3C4E1BFB40B}" dt="2019-09-16T08:09:28.539" v="149"/>
          <ac:picMkLst>
            <pc:docMk/>
            <pc:sldMk cId="1153648358" sldId="2027"/>
            <ac:picMk id="4" creationId="{19735952-0D01-45F7-A385-3CC55DF9F65A}"/>
          </ac:picMkLst>
        </pc:picChg>
        <pc:picChg chg="add mod">
          <ac:chgData name="Alastair Buxton" userId="2dc3f60e-4598-4f1c-9e80-b306f5d31c6c" providerId="ADAL" clId="{A82D0DF6-B180-4198-80F1-D3C4E1BFB40B}" dt="2019-09-16T08:09:50.623" v="150" actId="931"/>
          <ac:picMkLst>
            <pc:docMk/>
            <pc:sldMk cId="1153648358" sldId="2027"/>
            <ac:picMk id="6" creationId="{86707E2D-97D9-477E-9276-B0DE6DD0B052}"/>
          </ac:picMkLst>
        </pc:picChg>
      </pc:sldChg>
      <pc:sldChg chg="addSp">
        <pc:chgData name="Alastair Buxton" userId="2dc3f60e-4598-4f1c-9e80-b306f5d31c6c" providerId="ADAL" clId="{A82D0DF6-B180-4198-80F1-D3C4E1BFB40B}" dt="2019-09-16T08:17:33.045" v="158"/>
        <pc:sldMkLst>
          <pc:docMk/>
          <pc:sldMk cId="2281553980" sldId="2028"/>
        </pc:sldMkLst>
        <pc:picChg chg="add">
          <ac:chgData name="Alastair Buxton" userId="2dc3f60e-4598-4f1c-9e80-b306f5d31c6c" providerId="ADAL" clId="{A82D0DF6-B180-4198-80F1-D3C4E1BFB40B}" dt="2019-09-16T08:17:33.045" v="158"/>
          <ac:picMkLst>
            <pc:docMk/>
            <pc:sldMk cId="2281553980" sldId="2028"/>
            <ac:picMk id="4" creationId="{FD7911D8-D20B-4678-883C-B67263A7A98B}"/>
          </ac:picMkLst>
        </pc:picChg>
        <pc:picChg chg="add">
          <ac:chgData name="Alastair Buxton" userId="2dc3f60e-4598-4f1c-9e80-b306f5d31c6c" providerId="ADAL" clId="{A82D0DF6-B180-4198-80F1-D3C4E1BFB40B}" dt="2019-09-16T08:17:33.045" v="158"/>
          <ac:picMkLst>
            <pc:docMk/>
            <pc:sldMk cId="2281553980" sldId="2028"/>
            <ac:picMk id="5" creationId="{23110482-B58E-45CB-B704-EFED62444494}"/>
          </ac:picMkLst>
        </pc:picChg>
      </pc:sldChg>
      <pc:sldChg chg="addSp modSp">
        <pc:chgData name="Alastair Buxton" userId="2dc3f60e-4598-4f1c-9e80-b306f5d31c6c" providerId="ADAL" clId="{A82D0DF6-B180-4198-80F1-D3C4E1BFB40B}" dt="2019-09-16T08:47:02.633" v="176" actId="931"/>
        <pc:sldMkLst>
          <pc:docMk/>
          <pc:sldMk cId="2580119351" sldId="2029"/>
        </pc:sldMkLst>
        <pc:spChg chg="mod">
          <ac:chgData name="Alastair Buxton" userId="2dc3f60e-4598-4f1c-9e80-b306f5d31c6c" providerId="ADAL" clId="{A82D0DF6-B180-4198-80F1-D3C4E1BFB40B}" dt="2019-09-16T08:46:04.935" v="175"/>
          <ac:spMkLst>
            <pc:docMk/>
            <pc:sldMk cId="2580119351" sldId="2029"/>
            <ac:spMk id="3" creationId="{9B4EEB89-DF0F-48E1-BE2F-CCB56EED5358}"/>
          </ac:spMkLst>
        </pc:spChg>
        <pc:picChg chg="add mod">
          <ac:chgData name="Alastair Buxton" userId="2dc3f60e-4598-4f1c-9e80-b306f5d31c6c" providerId="ADAL" clId="{A82D0DF6-B180-4198-80F1-D3C4E1BFB40B}" dt="2019-09-16T08:47:02.633" v="176" actId="931"/>
          <ac:picMkLst>
            <pc:docMk/>
            <pc:sldMk cId="2580119351" sldId="2029"/>
            <ac:picMk id="6" creationId="{FEA53FF1-9C53-4AAC-A1C8-280C9EA5D554}"/>
          </ac:picMkLst>
        </pc:picChg>
        <pc:picChg chg="add mod">
          <ac:chgData name="Alastair Buxton" userId="2dc3f60e-4598-4f1c-9e80-b306f5d31c6c" providerId="ADAL" clId="{A82D0DF6-B180-4198-80F1-D3C4E1BFB40B}" dt="2019-09-16T08:47:02.633" v="176" actId="931"/>
          <ac:picMkLst>
            <pc:docMk/>
            <pc:sldMk cId="2580119351" sldId="2029"/>
            <ac:picMk id="8" creationId="{BE4CB666-80DD-464C-B930-13E2E2B3E6EF}"/>
          </ac:picMkLst>
        </pc:picChg>
      </pc:sldChg>
      <pc:sldChg chg="addSp delSp modSp add">
        <pc:chgData name="Alastair Buxton" userId="2dc3f60e-4598-4f1c-9e80-b306f5d31c6c" providerId="ADAL" clId="{A82D0DF6-B180-4198-80F1-D3C4E1BFB40B}" dt="2019-09-16T09:01:09.648" v="180"/>
        <pc:sldMkLst>
          <pc:docMk/>
          <pc:sldMk cId="2567161150" sldId="2030"/>
        </pc:sldMkLst>
        <pc:spChg chg="del">
          <ac:chgData name="Alastair Buxton" userId="2dc3f60e-4598-4f1c-9e80-b306f5d31c6c" providerId="ADAL" clId="{A82D0DF6-B180-4198-80F1-D3C4E1BFB40B}" dt="2019-09-16T08:50:52.111" v="178"/>
          <ac:spMkLst>
            <pc:docMk/>
            <pc:sldMk cId="2567161150" sldId="2030"/>
            <ac:spMk id="3" creationId="{2F7172D4-4588-4624-BE52-3D7F1681AE19}"/>
          </ac:spMkLst>
        </pc:spChg>
        <pc:spChg chg="add mod">
          <ac:chgData name="Alastair Buxton" userId="2dc3f60e-4598-4f1c-9e80-b306f5d31c6c" providerId="ADAL" clId="{A82D0DF6-B180-4198-80F1-D3C4E1BFB40B}" dt="2019-09-16T09:01:09.648" v="180"/>
          <ac:spMkLst>
            <pc:docMk/>
            <pc:sldMk cId="2567161150" sldId="2030"/>
            <ac:spMk id="5" creationId="{6441028A-8E1C-4577-9D82-EE317237B7AE}"/>
          </ac:spMkLst>
        </pc:spChg>
        <pc:picChg chg="add del mod">
          <ac:chgData name="Alastair Buxton" userId="2dc3f60e-4598-4f1c-9e80-b306f5d31c6c" providerId="ADAL" clId="{A82D0DF6-B180-4198-80F1-D3C4E1BFB40B}" dt="2019-09-16T09:01:09.648" v="180"/>
          <ac:picMkLst>
            <pc:docMk/>
            <pc:sldMk cId="2567161150" sldId="2030"/>
            <ac:picMk id="4" creationId="{27D6C49F-E93D-42DE-8F9E-421E27928F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023992" y="0"/>
            <a:ext cx="3078427" cy="511731"/>
          </a:xfrm>
          <a:prstGeom prst="rect">
            <a:avLst/>
          </a:prstGeom>
        </p:spPr>
        <p:txBody>
          <a:bodyPr vert="horz" lIns="96661" tIns="48331" rIns="96661" bIns="48331" rtlCol="0"/>
          <a:lstStyle>
            <a:lvl1pPr algn="r">
              <a:defRPr sz="1300"/>
            </a:lvl1pPr>
          </a:lstStyle>
          <a:p>
            <a:fld id="{70D9165E-5524-49E0-A142-544EAFDBE258}" type="datetimeFigureOut">
              <a:rPr lang="en-GB" smtClean="0"/>
              <a:t>18/09/2019</a:t>
            </a:fld>
            <a:endParaRPr lang="en-GB"/>
          </a:p>
        </p:txBody>
      </p:sp>
      <p:sp>
        <p:nvSpPr>
          <p:cNvPr id="4" name="Slide Image Placeholder 3"/>
          <p:cNvSpPr>
            <a:spLocks noGrp="1" noRot="1" noChangeAspect="1"/>
          </p:cNvSpPr>
          <p:nvPr>
            <p:ph type="sldImg" idx="2"/>
          </p:nvPr>
        </p:nvSpPr>
        <p:spPr>
          <a:xfrm>
            <a:off x="141288" y="768350"/>
            <a:ext cx="6821487" cy="3838575"/>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6661" tIns="48331" rIns="96661" bIns="48331" rtlCol="0" anchor="b"/>
          <a:lstStyle>
            <a:lvl1pPr algn="r">
              <a:defRPr sz="13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933056"/>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tx1">
                  <a:lumMod val="65000"/>
                  <a:lumOff val="35000"/>
                </a:schemeClr>
              </a:buClr>
              <a:defRPr/>
            </a:lvl1pPr>
            <a:lvl2pPr>
              <a:buClr>
                <a:schemeClr val="tx1">
                  <a:lumMod val="65000"/>
                  <a:lumOff val="35000"/>
                </a:schemeClr>
              </a:buClr>
              <a:defRPr/>
            </a:lvl2pPr>
            <a:lvl3pPr>
              <a:buClr>
                <a:schemeClr val="tx1">
                  <a:lumMod val="65000"/>
                  <a:lumOff val="35000"/>
                </a:schemeClr>
              </a:buClr>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7474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snc.org.uk/our-news/cpcs-webinar-now-on-demand/" TargetMode="External"/><Relationship Id="rId2" Type="http://schemas.openxmlformats.org/officeDocument/2006/relationships/hyperlink" Target="https://psnc.org.uk/services-commissioning/advanced-services/community-pharmacist-consultation-service/" TargetMode="External"/><Relationship Id="rId1" Type="http://schemas.openxmlformats.org/officeDocument/2006/relationships/slideLayout" Target="../slideLayouts/slideLayout2.xml"/><Relationship Id="rId4" Type="http://schemas.openxmlformats.org/officeDocument/2006/relationships/hyperlink" Target="mailto:Pharmacy.Services@psnc.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65.sv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7.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57412C-0380-45A6-A126-B44F79169149}"/>
              </a:ext>
            </a:extLst>
          </p:cNvPr>
          <p:cNvSpPr>
            <a:spLocks noGrp="1"/>
          </p:cNvSpPr>
          <p:nvPr>
            <p:ph type="title"/>
          </p:nvPr>
        </p:nvSpPr>
        <p:spPr/>
        <p:txBody>
          <a:bodyPr/>
          <a:lstStyle/>
          <a:p>
            <a:r>
              <a:rPr lang="en-GB" dirty="0"/>
              <a:t>Read and delete</a:t>
            </a:r>
          </a:p>
        </p:txBody>
      </p:sp>
      <p:sp>
        <p:nvSpPr>
          <p:cNvPr id="5" name="Content Placeholder 4">
            <a:extLst>
              <a:ext uri="{FF2B5EF4-FFF2-40B4-BE49-F238E27FC236}">
                <a16:creationId xmlns:a16="http://schemas.microsoft.com/office/drawing/2014/main" id="{7F4CF6DD-B4BA-4BB0-96A5-B450103FBF57}"/>
              </a:ext>
            </a:extLst>
          </p:cNvPr>
          <p:cNvSpPr>
            <a:spLocks noGrp="1"/>
          </p:cNvSpPr>
          <p:nvPr>
            <p:ph idx="1"/>
          </p:nvPr>
        </p:nvSpPr>
        <p:spPr/>
        <p:txBody>
          <a:bodyPr>
            <a:normAutofit/>
          </a:bodyPr>
          <a:lstStyle/>
          <a:p>
            <a:pPr marL="0" indent="0">
              <a:buNone/>
              <a:defRPr/>
            </a:pPr>
            <a:r>
              <a:rPr lang="en-GB" sz="2000" dirty="0"/>
              <a:t>This PSNC template presentation on the CPCS is for use by LPCs and others organisations when running local events on the service for community pharmacy contractors and their teams.</a:t>
            </a:r>
          </a:p>
          <a:p>
            <a:pPr marL="0" indent="0">
              <a:buNone/>
              <a:defRPr/>
            </a:pPr>
            <a:r>
              <a:rPr lang="en-GB" sz="2000" dirty="0"/>
              <a:t>Further information on the service is available at </a:t>
            </a:r>
            <a:r>
              <a:rPr lang="en-GB" sz="2000" dirty="0">
                <a:solidFill>
                  <a:srgbClr val="5B518E"/>
                </a:solidFill>
                <a:hlinkClick r:id="rId2">
                  <a:extLst>
                    <a:ext uri="{A12FA001-AC4F-418D-AE19-62706E023703}">
                      <ahyp:hlinkClr xmlns:ahyp="http://schemas.microsoft.com/office/drawing/2018/hyperlinkcolor" val="tx"/>
                    </a:ext>
                  </a:extLst>
                </a:hlinkClick>
              </a:rPr>
              <a:t>psnc.org.uk/</a:t>
            </a:r>
            <a:r>
              <a:rPr lang="en-GB" sz="2000" dirty="0" err="1">
                <a:solidFill>
                  <a:srgbClr val="5B518E"/>
                </a:solidFill>
                <a:hlinkClick r:id="rId2">
                  <a:extLst>
                    <a:ext uri="{A12FA001-AC4F-418D-AE19-62706E023703}">
                      <ahyp:hlinkClr xmlns:ahyp="http://schemas.microsoft.com/office/drawing/2018/hyperlinkcolor" val="tx"/>
                    </a:ext>
                  </a:extLst>
                </a:hlinkClick>
              </a:rPr>
              <a:t>cpcs</a:t>
            </a:r>
            <a:endParaRPr lang="en-GB" sz="2000" dirty="0">
              <a:solidFill>
                <a:srgbClr val="5B518E"/>
              </a:solidFill>
            </a:endParaRPr>
          </a:p>
          <a:p>
            <a:pPr marL="0" indent="0">
              <a:buNone/>
              <a:defRPr/>
            </a:pPr>
            <a:r>
              <a:rPr lang="en-GB" sz="2000" dirty="0"/>
              <a:t>Presenters should first read the service specification, the CPCS Toolkit and the CPCS FAQs, all of which can be accessed via the above page on the PSNC website. The content of these documents/resources provides the key information and additional background knowledge for anybody giving this presentation at a contractor event.</a:t>
            </a:r>
          </a:p>
          <a:p>
            <a:pPr marL="0" indent="0">
              <a:buNone/>
              <a:defRPr/>
            </a:pPr>
            <a:r>
              <a:rPr lang="en-GB" sz="2000" dirty="0"/>
              <a:t>Presenters may also want to watch to </a:t>
            </a:r>
            <a:r>
              <a:rPr lang="en-GB" sz="2000" dirty="0">
                <a:solidFill>
                  <a:srgbClr val="5B518E"/>
                </a:solidFill>
                <a:hlinkClick r:id="rId3">
                  <a:extLst>
                    <a:ext uri="{A12FA001-AC4F-418D-AE19-62706E023703}">
                      <ahyp:hlinkClr xmlns:ahyp="http://schemas.microsoft.com/office/drawing/2018/hyperlinkcolor" val="tx"/>
                    </a:ext>
                  </a:extLst>
                </a:hlinkClick>
              </a:rPr>
              <a:t>the PSNC and NHSE&amp;I joint webinar on the service</a:t>
            </a:r>
            <a:r>
              <a:rPr lang="en-GB" sz="2000" dirty="0"/>
              <a:t>, as this presentation is derived from the PowerPoint used during the webinar.</a:t>
            </a:r>
          </a:p>
          <a:p>
            <a:pPr marL="0" indent="0">
              <a:buNone/>
              <a:defRPr/>
            </a:pPr>
            <a:r>
              <a:rPr lang="en-GB" sz="2000" dirty="0"/>
              <a:t>Questions or comments on this presentation can be addressed to </a:t>
            </a:r>
            <a:r>
              <a:rPr lang="en-GB" sz="2000" dirty="0">
                <a:solidFill>
                  <a:srgbClr val="5B518E"/>
                </a:solidFill>
                <a:hlinkClick r:id="rId4">
                  <a:extLst>
                    <a:ext uri="{A12FA001-AC4F-418D-AE19-62706E023703}">
                      <ahyp:hlinkClr xmlns:ahyp="http://schemas.microsoft.com/office/drawing/2018/hyperlinkcolor" val="tx"/>
                    </a:ext>
                  </a:extLst>
                </a:hlinkClick>
              </a:rPr>
              <a:t>Pharmacy.Services@psnc.org.uk</a:t>
            </a:r>
            <a:r>
              <a:rPr lang="en-GB" sz="2000" dirty="0">
                <a:solidFill>
                  <a:srgbClr val="5B518E"/>
                </a:solidFill>
              </a:rPr>
              <a:t> </a:t>
            </a:r>
          </a:p>
          <a:p>
            <a:pPr marL="0" indent="0">
              <a:buNone/>
              <a:defRPr/>
            </a:pPr>
            <a:endParaRPr lang="en-GB" sz="2000" dirty="0"/>
          </a:p>
          <a:p>
            <a:pPr marL="0" indent="0">
              <a:buNone/>
              <a:defRPr/>
            </a:pPr>
            <a:r>
              <a:rPr lang="en-GB" sz="2000" dirty="0"/>
              <a:t>Last updated: 18th September 2019</a:t>
            </a:r>
          </a:p>
          <a:p>
            <a:endParaRPr lang="en-GB" dirty="0"/>
          </a:p>
        </p:txBody>
      </p:sp>
    </p:spTree>
    <p:extLst>
      <p:ext uri="{BB962C8B-B14F-4D97-AF65-F5344CB8AC3E}">
        <p14:creationId xmlns:p14="http://schemas.microsoft.com/office/powerpoint/2010/main" val="252763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9D31-BC05-49F0-BFF4-916D609BC42B}"/>
              </a:ext>
            </a:extLst>
          </p:cNvPr>
          <p:cNvSpPr>
            <a:spLocks noGrp="1"/>
          </p:cNvSpPr>
          <p:nvPr>
            <p:ph type="title"/>
          </p:nvPr>
        </p:nvSpPr>
        <p:spPr/>
        <p:txBody>
          <a:bodyPr/>
          <a:lstStyle/>
          <a:p>
            <a:r>
              <a:rPr lang="en-GB" dirty="0"/>
              <a:t>Service prerequisites</a:t>
            </a:r>
          </a:p>
        </p:txBody>
      </p:sp>
      <p:sp>
        <p:nvSpPr>
          <p:cNvPr id="4" name="Content Placeholder 3">
            <a:extLst>
              <a:ext uri="{FF2B5EF4-FFF2-40B4-BE49-F238E27FC236}">
                <a16:creationId xmlns:a16="http://schemas.microsoft.com/office/drawing/2014/main" id="{BE36FC29-BF41-4D9F-BA28-4323FCFAD29E}"/>
              </a:ext>
            </a:extLst>
          </p:cNvPr>
          <p:cNvSpPr>
            <a:spLocks noGrp="1"/>
          </p:cNvSpPr>
          <p:nvPr>
            <p:ph idx="1"/>
          </p:nvPr>
        </p:nvSpPr>
        <p:spPr>
          <a:xfrm>
            <a:off x="623392" y="1844824"/>
            <a:ext cx="10153128" cy="4896544"/>
          </a:xfrm>
        </p:spPr>
        <p:txBody>
          <a:bodyPr>
            <a:normAutofit/>
          </a:bodyPr>
          <a:lstStyle/>
          <a:p>
            <a:r>
              <a:rPr lang="en-GB" sz="2700" dirty="0"/>
              <a:t>Consultation room</a:t>
            </a:r>
          </a:p>
          <a:p>
            <a:r>
              <a:rPr lang="en-GB" sz="2700" dirty="0"/>
              <a:t>From 1st April 2020, the pharmacy must have IT equipment accessible within the consultation room</a:t>
            </a:r>
          </a:p>
          <a:p>
            <a:r>
              <a:rPr lang="en-GB" sz="2700" dirty="0"/>
              <a:t>NHS Summary Care Record (SCR) access</a:t>
            </a:r>
          </a:p>
          <a:p>
            <a:r>
              <a:rPr lang="en-GB" sz="2700" dirty="0"/>
              <a:t>Shared NHSmail account: nhspharmacy.location.pharmacynameODScode@nhs.net</a:t>
            </a:r>
          </a:p>
          <a:p>
            <a:r>
              <a:rPr lang="en-GB" sz="2700" dirty="0"/>
              <a:t>Up to date Directory of Services (DoS) details</a:t>
            </a:r>
          </a:p>
          <a:p>
            <a:r>
              <a:rPr lang="en-GB" sz="2700" dirty="0"/>
              <a:t>Access to the CPCS IT system provided by NHSE&amp;I</a:t>
            </a:r>
          </a:p>
          <a:p>
            <a:r>
              <a:rPr lang="en-GB" sz="2700" dirty="0"/>
              <a:t>SOP including key contact details</a:t>
            </a:r>
          </a:p>
          <a:p>
            <a:r>
              <a:rPr lang="en-GB" sz="2700" dirty="0"/>
              <a:t>Update to your business continuity plan</a:t>
            </a:r>
          </a:p>
        </p:txBody>
      </p:sp>
      <p:pic>
        <p:nvPicPr>
          <p:cNvPr id="5" name="Graphic 4" descr="Checklist">
            <a:extLst>
              <a:ext uri="{FF2B5EF4-FFF2-40B4-BE49-F238E27FC236}">
                <a16:creationId xmlns:a16="http://schemas.microsoft.com/office/drawing/2014/main" id="{49169B8F-BB1D-4B1B-A80E-317ABFF48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8448" y="2564904"/>
            <a:ext cx="1965920" cy="1965920"/>
          </a:xfrm>
          <a:prstGeom prst="rect">
            <a:avLst/>
          </a:prstGeom>
        </p:spPr>
      </p:pic>
    </p:spTree>
    <p:extLst>
      <p:ext uri="{BB962C8B-B14F-4D97-AF65-F5344CB8AC3E}">
        <p14:creationId xmlns:p14="http://schemas.microsoft.com/office/powerpoint/2010/main" val="55927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F5008-2E1E-433B-81B1-C1EC8D517729}"/>
              </a:ext>
            </a:extLst>
          </p:cNvPr>
          <p:cNvSpPr>
            <a:spLocks noGrp="1"/>
          </p:cNvSpPr>
          <p:nvPr>
            <p:ph type="title"/>
          </p:nvPr>
        </p:nvSpPr>
        <p:spPr/>
        <p:txBody>
          <a:bodyPr/>
          <a:lstStyle/>
          <a:p>
            <a:r>
              <a:rPr lang="en-GB" dirty="0"/>
              <a:t>The Directory of Services and CPCS</a:t>
            </a:r>
          </a:p>
        </p:txBody>
      </p:sp>
      <p:sp>
        <p:nvSpPr>
          <p:cNvPr id="5" name="Content Placeholder 4">
            <a:extLst>
              <a:ext uri="{FF2B5EF4-FFF2-40B4-BE49-F238E27FC236}">
                <a16:creationId xmlns:a16="http://schemas.microsoft.com/office/drawing/2014/main" id="{34C84450-10B8-478E-9E31-FE68B494721B}"/>
              </a:ext>
            </a:extLst>
          </p:cNvPr>
          <p:cNvSpPr>
            <a:spLocks noGrp="1"/>
          </p:cNvSpPr>
          <p:nvPr>
            <p:ph idx="1"/>
          </p:nvPr>
        </p:nvSpPr>
        <p:spPr>
          <a:xfrm>
            <a:off x="623392" y="1844824"/>
            <a:ext cx="8784976" cy="4747404"/>
          </a:xfrm>
        </p:spPr>
        <p:txBody>
          <a:bodyPr>
            <a:normAutofit/>
          </a:bodyPr>
          <a:lstStyle/>
          <a:p>
            <a:r>
              <a:rPr lang="en-US" sz="2700" dirty="0"/>
              <a:t>DoS is a web-based database of health and social care services, e.g. GPs, pharmacies, A&amp;E</a:t>
            </a:r>
          </a:p>
          <a:p>
            <a:r>
              <a:rPr lang="en-US" sz="2700" dirty="0"/>
              <a:t>Every pharmacy has</a:t>
            </a:r>
          </a:p>
          <a:p>
            <a:pPr lvl="1"/>
            <a:r>
              <a:rPr lang="en-US" sz="2300" dirty="0"/>
              <a:t>one DoS entry for its core/standard service provision</a:t>
            </a:r>
          </a:p>
          <a:p>
            <a:pPr lvl="1"/>
            <a:r>
              <a:rPr lang="en-US" sz="2300" dirty="0"/>
              <a:t>extra entries for other services such as CPCS</a:t>
            </a:r>
          </a:p>
          <a:p>
            <a:r>
              <a:rPr lang="en-US" sz="2700" dirty="0"/>
              <a:t>DoS integrates with NHS Pathways – the clinical assessment tool used by NHS 111 call advisers – to give access to real time information about services</a:t>
            </a:r>
          </a:p>
        </p:txBody>
      </p:sp>
      <p:pic>
        <p:nvPicPr>
          <p:cNvPr id="7" name="Graphic 6" descr="Call center">
            <a:extLst>
              <a:ext uri="{FF2B5EF4-FFF2-40B4-BE49-F238E27FC236}">
                <a16:creationId xmlns:a16="http://schemas.microsoft.com/office/drawing/2014/main" id="{48ED9CBF-3D04-4AE9-B524-AC14CDADB2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2384" y="2708920"/>
            <a:ext cx="2354560" cy="2354560"/>
          </a:xfrm>
          <a:prstGeom prst="rect">
            <a:avLst/>
          </a:prstGeom>
        </p:spPr>
      </p:pic>
    </p:spTree>
    <p:extLst>
      <p:ext uri="{BB962C8B-B14F-4D97-AF65-F5344CB8AC3E}">
        <p14:creationId xmlns:p14="http://schemas.microsoft.com/office/powerpoint/2010/main" val="232004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F5008-2E1E-433B-81B1-C1EC8D517729}"/>
              </a:ext>
            </a:extLst>
          </p:cNvPr>
          <p:cNvSpPr>
            <a:spLocks noGrp="1"/>
          </p:cNvSpPr>
          <p:nvPr>
            <p:ph type="title"/>
          </p:nvPr>
        </p:nvSpPr>
        <p:spPr/>
        <p:txBody>
          <a:bodyPr/>
          <a:lstStyle/>
          <a:p>
            <a:r>
              <a:rPr lang="en-GB" dirty="0"/>
              <a:t>The Directory of Services and the CPCS</a:t>
            </a:r>
          </a:p>
        </p:txBody>
      </p:sp>
      <p:sp>
        <p:nvSpPr>
          <p:cNvPr id="5" name="Content Placeholder 4">
            <a:extLst>
              <a:ext uri="{FF2B5EF4-FFF2-40B4-BE49-F238E27FC236}">
                <a16:creationId xmlns:a16="http://schemas.microsoft.com/office/drawing/2014/main" id="{34C84450-10B8-478E-9E31-FE68B494721B}"/>
              </a:ext>
            </a:extLst>
          </p:cNvPr>
          <p:cNvSpPr>
            <a:spLocks noGrp="1"/>
          </p:cNvSpPr>
          <p:nvPr>
            <p:ph idx="1"/>
          </p:nvPr>
        </p:nvSpPr>
        <p:spPr>
          <a:xfrm>
            <a:off x="623392" y="1844824"/>
            <a:ext cx="8280920" cy="4896544"/>
          </a:xfrm>
        </p:spPr>
        <p:txBody>
          <a:bodyPr>
            <a:normAutofit/>
          </a:bodyPr>
          <a:lstStyle/>
          <a:p>
            <a:r>
              <a:rPr lang="en-US" sz="2700" dirty="0"/>
              <a:t>The assessment by the call adviser gathers information that identifies the specific clinical skills and defined timescale needed by the patient</a:t>
            </a:r>
          </a:p>
          <a:p>
            <a:r>
              <a:rPr lang="en-US" sz="2700" dirty="0"/>
              <a:t>At the end of the assessment (if an emergency ambulance is not required), an automatic search is carried out on the DoS to locate an appropriate service in the patient’s local area that offers the clinical skills needed within the timeframe required</a:t>
            </a:r>
          </a:p>
          <a:p>
            <a:endParaRPr lang="en-US" sz="2700" dirty="0"/>
          </a:p>
        </p:txBody>
      </p:sp>
      <p:pic>
        <p:nvPicPr>
          <p:cNvPr id="6" name="Graphic 5" descr="Call center">
            <a:extLst>
              <a:ext uri="{FF2B5EF4-FFF2-40B4-BE49-F238E27FC236}">
                <a16:creationId xmlns:a16="http://schemas.microsoft.com/office/drawing/2014/main" id="{A7DDFC0F-CCAB-4112-9292-497FC4EDE2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2384" y="2708920"/>
            <a:ext cx="2354560" cy="2354560"/>
          </a:xfrm>
          <a:prstGeom prst="rect">
            <a:avLst/>
          </a:prstGeom>
        </p:spPr>
      </p:pic>
    </p:spTree>
    <p:extLst>
      <p:ext uri="{BB962C8B-B14F-4D97-AF65-F5344CB8AC3E}">
        <p14:creationId xmlns:p14="http://schemas.microsoft.com/office/powerpoint/2010/main" val="195099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F5008-2E1E-433B-81B1-C1EC8D517729}"/>
              </a:ext>
            </a:extLst>
          </p:cNvPr>
          <p:cNvSpPr>
            <a:spLocks noGrp="1"/>
          </p:cNvSpPr>
          <p:nvPr>
            <p:ph type="title"/>
          </p:nvPr>
        </p:nvSpPr>
        <p:spPr/>
        <p:txBody>
          <a:bodyPr/>
          <a:lstStyle/>
          <a:p>
            <a:r>
              <a:rPr lang="en-GB" dirty="0"/>
              <a:t>The Directory of Services and the CPCS</a:t>
            </a:r>
          </a:p>
        </p:txBody>
      </p:sp>
      <p:sp>
        <p:nvSpPr>
          <p:cNvPr id="5" name="Content Placeholder 4">
            <a:extLst>
              <a:ext uri="{FF2B5EF4-FFF2-40B4-BE49-F238E27FC236}">
                <a16:creationId xmlns:a16="http://schemas.microsoft.com/office/drawing/2014/main" id="{34C84450-10B8-478E-9E31-FE68B494721B}"/>
              </a:ext>
            </a:extLst>
          </p:cNvPr>
          <p:cNvSpPr>
            <a:spLocks noGrp="1"/>
          </p:cNvSpPr>
          <p:nvPr>
            <p:ph idx="1"/>
          </p:nvPr>
        </p:nvSpPr>
        <p:spPr>
          <a:xfrm>
            <a:off x="623392" y="1844824"/>
            <a:ext cx="9145016" cy="4896544"/>
          </a:xfrm>
        </p:spPr>
        <p:txBody>
          <a:bodyPr>
            <a:normAutofit/>
          </a:bodyPr>
          <a:lstStyle/>
          <a:p>
            <a:r>
              <a:rPr lang="en-US" sz="2700" dirty="0"/>
              <a:t>DoS will automatically identify when a pharmacy is due to close and will not select a pharmacy that is due to close within 30 minutes of sending a referral</a:t>
            </a:r>
          </a:p>
          <a:p>
            <a:r>
              <a:rPr lang="en-US" sz="2700" dirty="0"/>
              <a:t>However, if a patient can wait until your pharmacy is open, the referral may be sent when your pharmacy is closed for you to process once the pharmacy is open</a:t>
            </a:r>
          </a:p>
          <a:p>
            <a:r>
              <a:rPr lang="en-US" sz="2700" dirty="0"/>
              <a:t>Referrals from NHS 111 will not contain medication details as the call advisors are not clinically trained</a:t>
            </a:r>
          </a:p>
          <a:p>
            <a:pPr lvl="1"/>
            <a:r>
              <a:rPr lang="en-US" sz="2300" dirty="0"/>
              <a:t>e.g. call advisers will not identify if the request is for a Controlled Drug</a:t>
            </a:r>
          </a:p>
          <a:p>
            <a:endParaRPr lang="en-US" sz="2700" dirty="0"/>
          </a:p>
          <a:p>
            <a:endParaRPr lang="en-US" sz="2700" dirty="0"/>
          </a:p>
        </p:txBody>
      </p:sp>
      <p:pic>
        <p:nvPicPr>
          <p:cNvPr id="6" name="Graphic 5" descr="Call center">
            <a:extLst>
              <a:ext uri="{FF2B5EF4-FFF2-40B4-BE49-F238E27FC236}">
                <a16:creationId xmlns:a16="http://schemas.microsoft.com/office/drawing/2014/main" id="{A7DDFC0F-CCAB-4112-9292-497FC4EDE2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2384" y="2708920"/>
            <a:ext cx="2354560" cy="2354560"/>
          </a:xfrm>
          <a:prstGeom prst="rect">
            <a:avLst/>
          </a:prstGeom>
        </p:spPr>
      </p:pic>
    </p:spTree>
    <p:extLst>
      <p:ext uri="{BB962C8B-B14F-4D97-AF65-F5344CB8AC3E}">
        <p14:creationId xmlns:p14="http://schemas.microsoft.com/office/powerpoint/2010/main" val="325119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F5008-2E1E-433B-81B1-C1EC8D517729}"/>
              </a:ext>
            </a:extLst>
          </p:cNvPr>
          <p:cNvSpPr>
            <a:spLocks noGrp="1"/>
          </p:cNvSpPr>
          <p:nvPr>
            <p:ph type="title"/>
          </p:nvPr>
        </p:nvSpPr>
        <p:spPr/>
        <p:txBody>
          <a:bodyPr/>
          <a:lstStyle/>
          <a:p>
            <a:r>
              <a:rPr lang="en-GB" dirty="0"/>
              <a:t>The Directory of Services and the CPCS</a:t>
            </a:r>
          </a:p>
        </p:txBody>
      </p:sp>
      <p:sp>
        <p:nvSpPr>
          <p:cNvPr id="5" name="Content Placeholder 4">
            <a:extLst>
              <a:ext uri="{FF2B5EF4-FFF2-40B4-BE49-F238E27FC236}">
                <a16:creationId xmlns:a16="http://schemas.microsoft.com/office/drawing/2014/main" id="{34C84450-10B8-478E-9E31-FE68B494721B}"/>
              </a:ext>
            </a:extLst>
          </p:cNvPr>
          <p:cNvSpPr>
            <a:spLocks noGrp="1"/>
          </p:cNvSpPr>
          <p:nvPr>
            <p:ph idx="1"/>
          </p:nvPr>
        </p:nvSpPr>
        <p:spPr>
          <a:xfrm>
            <a:off x="623392" y="1844824"/>
            <a:ext cx="8496944" cy="4747404"/>
          </a:xfrm>
        </p:spPr>
        <p:txBody>
          <a:bodyPr>
            <a:normAutofit/>
          </a:bodyPr>
          <a:lstStyle/>
          <a:p>
            <a:r>
              <a:rPr lang="en-US" sz="2700" dirty="0"/>
              <a:t>It is critical that the information on DoS is accurate to allow NHS 111 to refer patients appropriately to community pharmacies</a:t>
            </a:r>
          </a:p>
          <a:p>
            <a:r>
              <a:rPr lang="en-US" sz="2700" dirty="0"/>
              <a:t>Contractors can ensure their DoS information is up-to-date by using the DoS Profile Updater</a:t>
            </a:r>
          </a:p>
          <a:p>
            <a:r>
              <a:rPr lang="en-US" sz="2700" dirty="0"/>
              <a:t>This should include Bank holiday opening hours</a:t>
            </a:r>
          </a:p>
        </p:txBody>
      </p:sp>
      <p:pic>
        <p:nvPicPr>
          <p:cNvPr id="6" name="Graphic 5" descr="Daily calendar">
            <a:extLst>
              <a:ext uri="{FF2B5EF4-FFF2-40B4-BE49-F238E27FC236}">
                <a16:creationId xmlns:a16="http://schemas.microsoft.com/office/drawing/2014/main" id="{A7DDFC0F-CCAB-4112-9292-497FC4EDE2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52384" y="2708920"/>
            <a:ext cx="2354560" cy="2354560"/>
          </a:xfrm>
          <a:prstGeom prst="rect">
            <a:avLst/>
          </a:prstGeom>
        </p:spPr>
      </p:pic>
    </p:spTree>
    <p:extLst>
      <p:ext uri="{BB962C8B-B14F-4D97-AF65-F5344CB8AC3E}">
        <p14:creationId xmlns:p14="http://schemas.microsoft.com/office/powerpoint/2010/main" val="155346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3D4128-939E-4B70-931D-C4BEDE124B7B}"/>
              </a:ext>
            </a:extLst>
          </p:cNvPr>
          <p:cNvSpPr txBox="1"/>
          <p:nvPr/>
        </p:nvSpPr>
        <p:spPr>
          <a:xfrm>
            <a:off x="3971063" y="147399"/>
            <a:ext cx="4249881" cy="477054"/>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calls NHS 111 or IUC CAS with a request for medicine or appliance</a:t>
            </a:r>
          </a:p>
          <a:p>
            <a:pPr algn="ctr" defTabSz="457200">
              <a:defRPr/>
            </a:pPr>
            <a:r>
              <a:rPr lang="en-GB" sz="800" dirty="0">
                <a:solidFill>
                  <a:prstClr val="black"/>
                </a:solidFill>
                <a:latin typeface="Arial" panose="020B0604020202020204" pitchFamily="34" charset="0"/>
                <a:cs typeface="Arial" panose="020B0604020202020204" pitchFamily="34" charset="0"/>
              </a:rPr>
              <a:t>The Call may be transferred to a clinician or handled by a call advisor.</a:t>
            </a:r>
          </a:p>
          <a:p>
            <a:pPr algn="ctr" defTabSz="457200">
              <a:defRPr/>
            </a:pPr>
            <a:r>
              <a:rPr lang="en-GB" sz="800" dirty="0">
                <a:solidFill>
                  <a:prstClr val="black"/>
                </a:solidFill>
                <a:latin typeface="Arial" panose="020B0604020202020204" pitchFamily="34" charset="0"/>
                <a:cs typeface="Arial" panose="020B0604020202020204" pitchFamily="34" charset="0"/>
              </a:rPr>
              <a:t>(</a:t>
            </a:r>
            <a:r>
              <a:rPr lang="en-GB" sz="800" b="1" dirty="0">
                <a:solidFill>
                  <a:prstClr val="black"/>
                </a:solidFill>
                <a:latin typeface="Arial" panose="020B0604020202020204" pitchFamily="34" charset="0"/>
                <a:cs typeface="Arial" panose="020B0604020202020204" pitchFamily="34" charset="0"/>
              </a:rPr>
              <a:t>N.B.</a:t>
            </a:r>
            <a:r>
              <a:rPr lang="en-GB" sz="800" dirty="0">
                <a:solidFill>
                  <a:prstClr val="black"/>
                </a:solidFill>
                <a:latin typeface="Arial" panose="020B0604020202020204" pitchFamily="34" charset="0"/>
                <a:cs typeface="Arial" panose="020B0604020202020204" pitchFamily="34" charset="0"/>
              </a:rPr>
              <a:t> Call advisors are non-clinical)</a:t>
            </a:r>
          </a:p>
        </p:txBody>
      </p:sp>
      <p:sp>
        <p:nvSpPr>
          <p:cNvPr id="8" name="TextBox 7">
            <a:extLst>
              <a:ext uri="{FF2B5EF4-FFF2-40B4-BE49-F238E27FC236}">
                <a16:creationId xmlns:a16="http://schemas.microsoft.com/office/drawing/2014/main" id="{59B9F90A-7196-4ED9-9432-2DCBA420753A}"/>
              </a:ext>
            </a:extLst>
          </p:cNvPr>
          <p:cNvSpPr txBox="1"/>
          <p:nvPr/>
        </p:nvSpPr>
        <p:spPr>
          <a:xfrm>
            <a:off x="4072601" y="881500"/>
            <a:ext cx="3905235" cy="723275"/>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triaged to Community Pharmacy</a:t>
            </a:r>
          </a:p>
          <a:p>
            <a:pPr algn="ctr" defTabSz="457200">
              <a:defRPr/>
            </a:pPr>
            <a:r>
              <a:rPr lang="en-GB" sz="800" dirty="0">
                <a:solidFill>
                  <a:prstClr val="black"/>
                </a:solidFill>
                <a:latin typeface="Arial" panose="020B0604020202020204" pitchFamily="34" charset="0"/>
                <a:cs typeface="Arial" panose="020B0604020202020204" pitchFamily="34" charset="0"/>
              </a:rPr>
              <a:t>Patient offered choice of  2 community pharmacies providing CPCS.</a:t>
            </a:r>
          </a:p>
          <a:p>
            <a:pPr algn="ctr" defTabSz="457200">
              <a:defRPr/>
            </a:pPr>
            <a:r>
              <a:rPr lang="en-GB" sz="800" dirty="0">
                <a:solidFill>
                  <a:prstClr val="black"/>
                </a:solidFill>
                <a:latin typeface="Arial" panose="020B0604020202020204" pitchFamily="34" charset="0"/>
                <a:cs typeface="Arial" panose="020B0604020202020204" pitchFamily="34" charset="0"/>
              </a:rPr>
              <a:t>Ideally the patient must be able to attend in the pharmacy in person.</a:t>
            </a:r>
          </a:p>
          <a:p>
            <a:pPr algn="ctr" defTabSz="457200">
              <a:defRPr/>
            </a:pPr>
            <a:r>
              <a:rPr lang="en-GB" sz="800" dirty="0">
                <a:solidFill>
                  <a:prstClr val="black"/>
                </a:solidFill>
                <a:latin typeface="Arial" panose="020B0604020202020204" pitchFamily="34" charset="0"/>
                <a:cs typeface="Arial" panose="020B0604020202020204" pitchFamily="34" charset="0"/>
              </a:rPr>
              <a:t>Telephone number of the pharmacy given to the patient by NHS 111 or IUC CAS </a:t>
            </a:r>
          </a:p>
          <a:p>
            <a:pPr algn="ctr" defTabSz="457200">
              <a:defRPr/>
            </a:pPr>
            <a:r>
              <a:rPr lang="en-GB" sz="800" dirty="0">
                <a:solidFill>
                  <a:prstClr val="black"/>
                </a:solidFill>
                <a:latin typeface="Arial" panose="020B0604020202020204" pitchFamily="34" charset="0"/>
                <a:cs typeface="Arial" panose="020B0604020202020204" pitchFamily="34" charset="0"/>
              </a:rPr>
              <a:t>And advised to phone pharmacy within 30 minutes </a:t>
            </a:r>
          </a:p>
        </p:txBody>
      </p:sp>
      <p:sp>
        <p:nvSpPr>
          <p:cNvPr id="9" name="TextBox 8">
            <a:extLst>
              <a:ext uri="{FF2B5EF4-FFF2-40B4-BE49-F238E27FC236}">
                <a16:creationId xmlns:a16="http://schemas.microsoft.com/office/drawing/2014/main" id="{56FCE7BB-BD12-4D07-AFB6-8DBFAF1A613B}"/>
              </a:ext>
            </a:extLst>
          </p:cNvPr>
          <p:cNvSpPr txBox="1"/>
          <p:nvPr/>
        </p:nvSpPr>
        <p:spPr>
          <a:xfrm>
            <a:off x="4554380" y="1864028"/>
            <a:ext cx="3102131" cy="477054"/>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Message sent to Community Pharmacy electronically</a:t>
            </a:r>
          </a:p>
          <a:p>
            <a:pPr algn="ctr" defTabSz="457200">
              <a:defRPr/>
            </a:pPr>
            <a:r>
              <a:rPr lang="en-GB" sz="800" dirty="0">
                <a:solidFill>
                  <a:prstClr val="black"/>
                </a:solidFill>
                <a:latin typeface="Arial" panose="020B0604020202020204" pitchFamily="34" charset="0"/>
                <a:cs typeface="Arial" panose="020B0604020202020204" pitchFamily="34" charset="0"/>
              </a:rPr>
              <a:t>Sent via the CPCS IT system* </a:t>
            </a:r>
          </a:p>
          <a:p>
            <a:pPr algn="ctr" defTabSz="457200">
              <a:defRPr/>
            </a:pPr>
            <a:r>
              <a:rPr lang="en-GB" sz="800" dirty="0">
                <a:solidFill>
                  <a:prstClr val="black"/>
                </a:solidFill>
                <a:latin typeface="Arial" panose="020B0604020202020204" pitchFamily="34" charset="0"/>
                <a:cs typeface="Arial" panose="020B0604020202020204" pitchFamily="34" charset="0"/>
              </a:rPr>
              <a:t>(NHSmail to be used as a backup in case of system failure)</a:t>
            </a:r>
          </a:p>
        </p:txBody>
      </p:sp>
      <p:sp>
        <p:nvSpPr>
          <p:cNvPr id="10" name="TextBox 9">
            <a:extLst>
              <a:ext uri="{FF2B5EF4-FFF2-40B4-BE49-F238E27FC236}">
                <a16:creationId xmlns:a16="http://schemas.microsoft.com/office/drawing/2014/main" id="{376A9BB9-1D82-4E34-AD89-D8ACA0CB71ED}"/>
              </a:ext>
            </a:extLst>
          </p:cNvPr>
          <p:cNvSpPr txBox="1"/>
          <p:nvPr/>
        </p:nvSpPr>
        <p:spPr>
          <a:xfrm>
            <a:off x="7008562" y="6579803"/>
            <a:ext cx="3632726" cy="215444"/>
          </a:xfrm>
          <a:prstGeom prst="rect">
            <a:avLst/>
          </a:prstGeom>
          <a:noFill/>
          <a:ln w="3175">
            <a:noFill/>
          </a:ln>
        </p:spPr>
        <p:txBody>
          <a:bodyPr wrap="none" rtlCol="0">
            <a:spAutoFit/>
          </a:bodyPr>
          <a:lstStyle/>
          <a:p>
            <a:pPr algn="ctr" defTabSz="457200">
              <a:defRPr/>
            </a:pPr>
            <a:r>
              <a:rPr lang="en-GB" sz="800" dirty="0">
                <a:solidFill>
                  <a:prstClr val="black"/>
                </a:solidFill>
                <a:latin typeface="Arial" panose="020B0604020202020204" pitchFamily="34" charset="0"/>
                <a:cs typeface="Arial" panose="020B0604020202020204" pitchFamily="34" charset="0"/>
              </a:rPr>
              <a:t>* CPCS IT system – two providers at this time (PharmOutcomes and Sonar)</a:t>
            </a:r>
          </a:p>
        </p:txBody>
      </p:sp>
      <p:sp>
        <p:nvSpPr>
          <p:cNvPr id="12" name="TextBox 11">
            <a:extLst>
              <a:ext uri="{FF2B5EF4-FFF2-40B4-BE49-F238E27FC236}">
                <a16:creationId xmlns:a16="http://schemas.microsoft.com/office/drawing/2014/main" id="{83AA55A9-341D-4FCB-B5C6-ED06E7FC304D}"/>
              </a:ext>
            </a:extLst>
          </p:cNvPr>
          <p:cNvSpPr txBox="1"/>
          <p:nvPr/>
        </p:nvSpPr>
        <p:spPr>
          <a:xfrm>
            <a:off x="7176367" y="2611130"/>
            <a:ext cx="1872629" cy="615553"/>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doesn’t contact</a:t>
            </a:r>
          </a:p>
          <a:p>
            <a:pPr algn="ctr" defTabSz="457200">
              <a:defRPr/>
            </a:pPr>
            <a:r>
              <a:rPr lang="en-GB" sz="900" b="1" dirty="0">
                <a:solidFill>
                  <a:prstClr val="black"/>
                </a:solidFill>
                <a:latin typeface="Arial" panose="020B0604020202020204" pitchFamily="34" charset="0"/>
                <a:cs typeface="Arial" panose="020B0604020202020204" pitchFamily="34" charset="0"/>
              </a:rPr>
              <a:t>The pharmacy?</a:t>
            </a:r>
          </a:p>
          <a:p>
            <a:pPr algn="ctr" defTabSz="457200">
              <a:defRPr/>
            </a:pPr>
            <a:r>
              <a:rPr lang="en-GB" sz="800" dirty="0">
                <a:solidFill>
                  <a:prstClr val="black"/>
                </a:solidFill>
                <a:latin typeface="Arial" panose="020B0604020202020204" pitchFamily="34" charset="0"/>
                <a:cs typeface="Arial" panose="020B0604020202020204" pitchFamily="34" charset="0"/>
              </a:rPr>
              <a:t>Pharmacy makes one attempt</a:t>
            </a:r>
          </a:p>
          <a:p>
            <a:pPr algn="ctr" defTabSz="457200">
              <a:defRPr/>
            </a:pPr>
            <a:r>
              <a:rPr lang="en-GB" sz="800" dirty="0">
                <a:solidFill>
                  <a:prstClr val="black"/>
                </a:solidFill>
                <a:latin typeface="Arial" panose="020B0604020202020204" pitchFamily="34" charset="0"/>
                <a:cs typeface="Arial" panose="020B0604020202020204" pitchFamily="34" charset="0"/>
              </a:rPr>
              <a:t> to contact the patient as a minimum.</a:t>
            </a:r>
          </a:p>
        </p:txBody>
      </p:sp>
      <p:sp>
        <p:nvSpPr>
          <p:cNvPr id="13" name="TextBox 12">
            <a:extLst>
              <a:ext uri="{FF2B5EF4-FFF2-40B4-BE49-F238E27FC236}">
                <a16:creationId xmlns:a16="http://schemas.microsoft.com/office/drawing/2014/main" id="{6CBB8541-4534-4092-AD76-6E2B71BC6C3F}"/>
              </a:ext>
            </a:extLst>
          </p:cNvPr>
          <p:cNvSpPr txBox="1"/>
          <p:nvPr/>
        </p:nvSpPr>
        <p:spPr>
          <a:xfrm>
            <a:off x="2813672" y="2583813"/>
            <a:ext cx="1768821" cy="707886"/>
          </a:xfrm>
          <a:prstGeom prst="rect">
            <a:avLst/>
          </a:prstGeom>
          <a:solidFill>
            <a:schemeClr val="accent1">
              <a:lumMod val="60000"/>
              <a:lumOff val="4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Pharmacy hasn’t received </a:t>
            </a:r>
          </a:p>
          <a:p>
            <a:pPr algn="ctr" defTabSz="457200">
              <a:defRPr/>
            </a:pPr>
            <a:r>
              <a:rPr lang="en-GB" sz="900" b="1" dirty="0">
                <a:solidFill>
                  <a:prstClr val="black"/>
                </a:solidFill>
                <a:latin typeface="Arial" panose="020B0604020202020204" pitchFamily="34" charset="0"/>
                <a:cs typeface="Arial" panose="020B0604020202020204" pitchFamily="34" charset="0"/>
              </a:rPr>
              <a:t>referral?</a:t>
            </a:r>
          </a:p>
          <a:p>
            <a:pPr algn="ctr" defTabSz="457200">
              <a:defRPr/>
            </a:pPr>
            <a:r>
              <a:rPr lang="en-GB" sz="800" dirty="0">
                <a:solidFill>
                  <a:prstClr val="black"/>
                </a:solidFill>
                <a:latin typeface="Arial" panose="020B0604020202020204" pitchFamily="34" charset="0"/>
                <a:cs typeface="Arial" panose="020B0604020202020204" pitchFamily="34" charset="0"/>
              </a:rPr>
              <a:t>Pharmacy checks IT system</a:t>
            </a:r>
          </a:p>
          <a:p>
            <a:pPr algn="ctr" defTabSz="457200">
              <a:defRPr/>
            </a:pPr>
            <a:r>
              <a:rPr lang="en-GB" sz="800" dirty="0">
                <a:solidFill>
                  <a:prstClr val="black"/>
                </a:solidFill>
                <a:latin typeface="Arial" panose="020B0604020202020204" pitchFamily="34" charset="0"/>
                <a:cs typeface="Arial" panose="020B0604020202020204" pitchFamily="34" charset="0"/>
              </a:rPr>
              <a:t>Pharmacist phones NHS 111 </a:t>
            </a:r>
          </a:p>
          <a:p>
            <a:pPr algn="ctr" defTabSz="457200">
              <a:defRPr/>
            </a:pPr>
            <a:r>
              <a:rPr lang="en-GB" sz="600" b="1" dirty="0">
                <a:solidFill>
                  <a:prstClr val="black"/>
                </a:solidFill>
                <a:latin typeface="Arial" panose="020B0604020202020204" pitchFamily="34" charset="0"/>
                <a:cs typeface="Arial" panose="020B0604020202020204" pitchFamily="34" charset="0"/>
              </a:rPr>
              <a:t>(N.B</a:t>
            </a:r>
            <a:r>
              <a:rPr lang="en-GB" sz="600" dirty="0">
                <a:solidFill>
                  <a:prstClr val="black"/>
                </a:solidFill>
                <a:latin typeface="Arial" panose="020B0604020202020204" pitchFamily="34" charset="0"/>
                <a:cs typeface="Arial" panose="020B0604020202020204" pitchFamily="34" charset="0"/>
              </a:rPr>
              <a:t>. Patient not asked to contact 111) </a:t>
            </a:r>
          </a:p>
        </p:txBody>
      </p:sp>
      <p:sp>
        <p:nvSpPr>
          <p:cNvPr id="14" name="TextBox 13">
            <a:extLst>
              <a:ext uri="{FF2B5EF4-FFF2-40B4-BE49-F238E27FC236}">
                <a16:creationId xmlns:a16="http://schemas.microsoft.com/office/drawing/2014/main" id="{1F00E3D6-335F-4B82-B358-60CB45C4B995}"/>
              </a:ext>
            </a:extLst>
          </p:cNvPr>
          <p:cNvSpPr txBox="1"/>
          <p:nvPr/>
        </p:nvSpPr>
        <p:spPr>
          <a:xfrm>
            <a:off x="3772705" y="3527915"/>
            <a:ext cx="1503191" cy="738664"/>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Emergency Supply </a:t>
            </a:r>
          </a:p>
          <a:p>
            <a:pPr algn="ctr" defTabSz="457200">
              <a:defRPr/>
            </a:pPr>
            <a:r>
              <a:rPr lang="en-GB" sz="900" b="1" dirty="0">
                <a:solidFill>
                  <a:prstClr val="black"/>
                </a:solidFill>
                <a:latin typeface="Arial" panose="020B0604020202020204" pitchFamily="34" charset="0"/>
                <a:cs typeface="Arial" panose="020B0604020202020204" pitchFamily="34" charset="0"/>
              </a:rPr>
              <a:t>to be made </a:t>
            </a:r>
          </a:p>
          <a:p>
            <a:pPr algn="ctr" defTabSz="457200">
              <a:defRPr/>
            </a:pPr>
            <a:r>
              <a:rPr lang="en-GB" sz="800" dirty="0">
                <a:solidFill>
                  <a:prstClr val="black"/>
                </a:solidFill>
                <a:latin typeface="Arial" panose="020B0604020202020204" pitchFamily="34" charset="0"/>
                <a:cs typeface="Arial" panose="020B0604020202020204" pitchFamily="34" charset="0"/>
              </a:rPr>
              <a:t>Pharmacist assessment that </a:t>
            </a:r>
          </a:p>
          <a:p>
            <a:pPr algn="ctr" defTabSz="457200">
              <a:defRPr/>
            </a:pPr>
            <a:r>
              <a:rPr lang="en-GB" sz="800" dirty="0">
                <a:solidFill>
                  <a:prstClr val="black"/>
                </a:solidFill>
                <a:latin typeface="Arial" panose="020B0604020202020204" pitchFamily="34" charset="0"/>
                <a:cs typeface="Arial" panose="020B0604020202020204" pitchFamily="34" charset="0"/>
              </a:rPr>
              <a:t>supply required and is legal</a:t>
            </a:r>
          </a:p>
          <a:p>
            <a:pPr algn="ctr" defTabSz="457200">
              <a:defRPr/>
            </a:pPr>
            <a:endParaRPr lang="en-GB" sz="8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2DEC47-8706-4019-BBC6-D7E681534A28}"/>
              </a:ext>
            </a:extLst>
          </p:cNvPr>
          <p:cNvSpPr txBox="1"/>
          <p:nvPr/>
        </p:nvSpPr>
        <p:spPr>
          <a:xfrm>
            <a:off x="3820047" y="4467030"/>
            <a:ext cx="1377300" cy="600164"/>
          </a:xfrm>
          <a:prstGeom prst="rect">
            <a:avLst/>
          </a:prstGeom>
          <a:solidFill>
            <a:schemeClr val="accent5">
              <a:lumMod val="40000"/>
              <a:lumOff val="6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Emergency Supply </a:t>
            </a:r>
          </a:p>
          <a:p>
            <a:pPr algn="ctr" defTabSz="457200">
              <a:defRPr/>
            </a:pPr>
            <a:r>
              <a:rPr lang="en-GB" sz="800" dirty="0">
                <a:solidFill>
                  <a:prstClr val="black"/>
                </a:solidFill>
                <a:latin typeface="Arial" panose="020B0604020202020204" pitchFamily="34" charset="0"/>
                <a:cs typeface="Arial" panose="020B0604020202020204" pitchFamily="34" charset="0"/>
              </a:rPr>
              <a:t>Patient (or representative)</a:t>
            </a:r>
          </a:p>
          <a:p>
            <a:pPr algn="ctr" defTabSz="457200">
              <a:defRPr/>
            </a:pPr>
            <a:r>
              <a:rPr lang="en-GB" sz="800" dirty="0">
                <a:solidFill>
                  <a:prstClr val="black"/>
                </a:solidFill>
                <a:latin typeface="Arial" panose="020B0604020202020204" pitchFamily="34" charset="0"/>
                <a:cs typeface="Arial" panose="020B0604020202020204" pitchFamily="34" charset="0"/>
              </a:rPr>
              <a:t>Attends pharmacy </a:t>
            </a:r>
          </a:p>
          <a:p>
            <a:pPr algn="ctr" defTabSz="457200">
              <a:defRPr/>
            </a:pPr>
            <a:r>
              <a:rPr lang="en-GB" sz="800" dirty="0">
                <a:solidFill>
                  <a:prstClr val="black"/>
                </a:solidFill>
                <a:latin typeface="Arial" panose="020B0604020202020204" pitchFamily="34" charset="0"/>
                <a:cs typeface="Arial" panose="020B0604020202020204" pitchFamily="34" charset="0"/>
              </a:rPr>
              <a:t>to complete supply</a:t>
            </a:r>
          </a:p>
        </p:txBody>
      </p:sp>
      <p:sp>
        <p:nvSpPr>
          <p:cNvPr id="16" name="TextBox 15">
            <a:extLst>
              <a:ext uri="{FF2B5EF4-FFF2-40B4-BE49-F238E27FC236}">
                <a16:creationId xmlns:a16="http://schemas.microsoft.com/office/drawing/2014/main" id="{C502E81A-6664-4219-9637-2DADEA870922}"/>
              </a:ext>
            </a:extLst>
          </p:cNvPr>
          <p:cNvSpPr txBox="1"/>
          <p:nvPr/>
        </p:nvSpPr>
        <p:spPr>
          <a:xfrm>
            <a:off x="6311131" y="3568414"/>
            <a:ext cx="1508746" cy="723275"/>
          </a:xfrm>
          <a:prstGeom prst="rect">
            <a:avLst/>
          </a:prstGeom>
          <a:solidFill>
            <a:schemeClr val="bg1">
              <a:lumMod val="85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No Supply </a:t>
            </a:r>
          </a:p>
          <a:p>
            <a:pPr algn="ctr" defTabSz="457200">
              <a:defRPr/>
            </a:pPr>
            <a:r>
              <a:rPr lang="en-GB" sz="800" dirty="0">
                <a:solidFill>
                  <a:prstClr val="black"/>
                </a:solidFill>
                <a:latin typeface="Arial" panose="020B0604020202020204" pitchFamily="34" charset="0"/>
                <a:cs typeface="Arial" panose="020B0604020202020204" pitchFamily="34" charset="0"/>
              </a:rPr>
              <a:t>Pharmacist assessment that </a:t>
            </a:r>
          </a:p>
          <a:p>
            <a:pPr algn="ctr" defTabSz="457200">
              <a:defRPr/>
            </a:pPr>
            <a:r>
              <a:rPr lang="en-GB" sz="800" dirty="0">
                <a:solidFill>
                  <a:prstClr val="black"/>
                </a:solidFill>
                <a:latin typeface="Arial" panose="020B0604020202020204" pitchFamily="34" charset="0"/>
                <a:cs typeface="Arial" panose="020B0604020202020204" pitchFamily="34" charset="0"/>
              </a:rPr>
              <a:t>Emergency supply </a:t>
            </a:r>
          </a:p>
          <a:p>
            <a:pPr algn="ctr" defTabSz="457200">
              <a:defRPr/>
            </a:pPr>
            <a:r>
              <a:rPr lang="en-GB" sz="800" dirty="0">
                <a:solidFill>
                  <a:prstClr val="black"/>
                </a:solidFill>
                <a:latin typeface="Arial" panose="020B0604020202020204" pitchFamily="34" charset="0"/>
                <a:cs typeface="Arial" panose="020B0604020202020204" pitchFamily="34" charset="0"/>
              </a:rPr>
              <a:t>not required/ allowed or </a:t>
            </a:r>
          </a:p>
          <a:p>
            <a:pPr algn="ctr" defTabSz="457200">
              <a:defRPr/>
            </a:pPr>
            <a:r>
              <a:rPr lang="en-GB" sz="800" dirty="0">
                <a:solidFill>
                  <a:prstClr val="black"/>
                </a:solidFill>
                <a:latin typeface="Arial" panose="020B0604020202020204" pitchFamily="34" charset="0"/>
                <a:cs typeface="Arial" panose="020B0604020202020204" pitchFamily="34" charset="0"/>
              </a:rPr>
              <a:t>not possible</a:t>
            </a:r>
          </a:p>
        </p:txBody>
      </p:sp>
      <p:sp>
        <p:nvSpPr>
          <p:cNvPr id="17" name="TextBox 16">
            <a:extLst>
              <a:ext uri="{FF2B5EF4-FFF2-40B4-BE49-F238E27FC236}">
                <a16:creationId xmlns:a16="http://schemas.microsoft.com/office/drawing/2014/main" id="{44F9776F-2050-4139-8A43-67A93AFF50E0}"/>
              </a:ext>
            </a:extLst>
          </p:cNvPr>
          <p:cNvSpPr txBox="1"/>
          <p:nvPr/>
        </p:nvSpPr>
        <p:spPr>
          <a:xfrm>
            <a:off x="3937783" y="5551013"/>
            <a:ext cx="1423502" cy="984885"/>
          </a:xfrm>
          <a:prstGeom prst="rect">
            <a:avLst/>
          </a:prstGeom>
          <a:solidFill>
            <a:schemeClr val="bg1">
              <a:lumMod val="85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Another reason for </a:t>
            </a:r>
          </a:p>
          <a:p>
            <a:pPr algn="ctr" defTabSz="457200">
              <a:defRPr/>
            </a:pPr>
            <a:r>
              <a:rPr lang="en-GB" sz="900" b="1" dirty="0">
                <a:solidFill>
                  <a:prstClr val="black"/>
                </a:solidFill>
                <a:latin typeface="Arial" panose="020B0604020202020204" pitchFamily="34" charset="0"/>
                <a:cs typeface="Arial" panose="020B0604020202020204" pitchFamily="34" charset="0"/>
              </a:rPr>
              <a:t>no supply </a:t>
            </a:r>
          </a:p>
          <a:p>
            <a:pPr algn="ctr" defTabSz="457200">
              <a:defRPr/>
            </a:pPr>
            <a:r>
              <a:rPr lang="en-GB" sz="800" dirty="0">
                <a:solidFill>
                  <a:prstClr val="black"/>
                </a:solidFill>
                <a:latin typeface="Arial" panose="020B0604020202020204" pitchFamily="34" charset="0"/>
                <a:cs typeface="Arial" panose="020B0604020202020204" pitchFamily="34" charset="0"/>
              </a:rPr>
              <a:t>EPS Rx dispensed</a:t>
            </a:r>
          </a:p>
          <a:p>
            <a:pPr algn="ctr" defTabSz="457200">
              <a:defRPr/>
            </a:pPr>
            <a:r>
              <a:rPr lang="en-GB" sz="800" dirty="0">
                <a:solidFill>
                  <a:prstClr val="black"/>
                </a:solidFill>
                <a:latin typeface="Arial" panose="020B0604020202020204" pitchFamily="34" charset="0"/>
                <a:cs typeface="Arial" panose="020B0604020202020204" pitchFamily="34" charset="0"/>
              </a:rPr>
              <a:t>Patient buys item</a:t>
            </a:r>
          </a:p>
          <a:p>
            <a:pPr algn="ctr" defTabSz="457200">
              <a:defRPr/>
            </a:pPr>
            <a:r>
              <a:rPr lang="en-GB" sz="800" dirty="0">
                <a:solidFill>
                  <a:prstClr val="black"/>
                </a:solidFill>
                <a:latin typeface="Arial" panose="020B0604020202020204" pitchFamily="34" charset="0"/>
                <a:cs typeface="Arial" panose="020B0604020202020204" pitchFamily="34" charset="0"/>
              </a:rPr>
              <a:t>Supply not necessary</a:t>
            </a:r>
          </a:p>
          <a:p>
            <a:pPr algn="ctr" defTabSz="457200">
              <a:defRPr/>
            </a:pPr>
            <a:r>
              <a:rPr lang="en-GB" sz="800" dirty="0">
                <a:solidFill>
                  <a:prstClr val="black"/>
                </a:solidFill>
                <a:latin typeface="Arial" panose="020B0604020202020204" pitchFamily="34" charset="0"/>
                <a:cs typeface="Arial" panose="020B0604020202020204" pitchFamily="34" charset="0"/>
              </a:rPr>
              <a:t>Supply not clinically appropriate</a:t>
            </a:r>
          </a:p>
        </p:txBody>
      </p:sp>
      <p:sp>
        <p:nvSpPr>
          <p:cNvPr id="18" name="TextBox 17">
            <a:extLst>
              <a:ext uri="{FF2B5EF4-FFF2-40B4-BE49-F238E27FC236}">
                <a16:creationId xmlns:a16="http://schemas.microsoft.com/office/drawing/2014/main" id="{B836D8F1-5369-41A7-A08E-49ED08E0785A}"/>
              </a:ext>
            </a:extLst>
          </p:cNvPr>
          <p:cNvSpPr txBox="1"/>
          <p:nvPr/>
        </p:nvSpPr>
        <p:spPr>
          <a:xfrm>
            <a:off x="5549839" y="5552085"/>
            <a:ext cx="1458723" cy="984885"/>
          </a:xfrm>
          <a:prstGeom prst="rect">
            <a:avLst/>
          </a:prstGeom>
          <a:solidFill>
            <a:schemeClr val="bg1">
              <a:lumMod val="85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Referral to </a:t>
            </a:r>
          </a:p>
          <a:p>
            <a:pPr algn="ctr" defTabSz="457200">
              <a:defRPr/>
            </a:pPr>
            <a:r>
              <a:rPr lang="en-GB" sz="900" b="1" dirty="0">
                <a:solidFill>
                  <a:prstClr val="black"/>
                </a:solidFill>
                <a:latin typeface="Arial" panose="020B0604020202020204" pitchFamily="34" charset="0"/>
                <a:cs typeface="Arial" panose="020B0604020202020204" pitchFamily="34" charset="0"/>
              </a:rPr>
              <a:t>GP OOH </a:t>
            </a:r>
          </a:p>
          <a:p>
            <a:pPr algn="ctr" defTabSz="457200">
              <a:defRPr/>
            </a:pPr>
            <a:r>
              <a:rPr lang="en-GB" sz="800" dirty="0">
                <a:solidFill>
                  <a:prstClr val="black"/>
                </a:solidFill>
                <a:latin typeface="Arial" panose="020B0604020202020204" pitchFamily="34" charset="0"/>
                <a:cs typeface="Arial" panose="020B0604020202020204" pitchFamily="34" charset="0"/>
              </a:rPr>
              <a:t>Emergency Supply</a:t>
            </a:r>
          </a:p>
          <a:p>
            <a:pPr algn="ctr" defTabSz="457200">
              <a:defRPr/>
            </a:pPr>
            <a:r>
              <a:rPr lang="en-GB" sz="800" dirty="0">
                <a:solidFill>
                  <a:prstClr val="black"/>
                </a:solidFill>
                <a:latin typeface="Arial" panose="020B0604020202020204" pitchFamily="34" charset="0"/>
                <a:cs typeface="Arial" panose="020B0604020202020204" pitchFamily="34" charset="0"/>
              </a:rPr>
              <a:t>required but not possible</a:t>
            </a:r>
          </a:p>
          <a:p>
            <a:pPr algn="ctr" defTabSz="457200">
              <a:defRPr/>
            </a:pPr>
            <a:r>
              <a:rPr lang="en-GB" sz="800" dirty="0">
                <a:solidFill>
                  <a:prstClr val="black"/>
                </a:solidFill>
                <a:latin typeface="Arial" panose="020B0604020202020204" pitchFamily="34" charset="0"/>
                <a:cs typeface="Arial" panose="020B0604020202020204" pitchFamily="34" charset="0"/>
              </a:rPr>
              <a:t>for legal reason </a:t>
            </a:r>
          </a:p>
          <a:p>
            <a:pPr algn="ctr" defTabSz="457200">
              <a:defRPr/>
            </a:pPr>
            <a:r>
              <a:rPr lang="en-GB" sz="800" dirty="0">
                <a:solidFill>
                  <a:prstClr val="black"/>
                </a:solidFill>
                <a:latin typeface="Arial" panose="020B0604020202020204" pitchFamily="34" charset="0"/>
                <a:cs typeface="Arial" panose="020B0604020202020204" pitchFamily="34" charset="0"/>
              </a:rPr>
              <a:t>(e.g. controlled drugs)</a:t>
            </a:r>
          </a:p>
          <a:p>
            <a:pPr algn="ctr" defTabSz="457200">
              <a:defRPr/>
            </a:pPr>
            <a:endParaRPr lang="en-GB" sz="800" dirty="0">
              <a:solidFill>
                <a:prstClr val="black"/>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6545CB5-388F-4FF5-B801-3AEE0D3310EE}"/>
              </a:ext>
            </a:extLst>
          </p:cNvPr>
          <p:cNvSpPr txBox="1"/>
          <p:nvPr/>
        </p:nvSpPr>
        <p:spPr>
          <a:xfrm>
            <a:off x="7153399" y="5551013"/>
            <a:ext cx="1448087" cy="984885"/>
          </a:xfrm>
          <a:prstGeom prst="rect">
            <a:avLst/>
          </a:prstGeom>
          <a:solidFill>
            <a:schemeClr val="bg1">
              <a:lumMod val="85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Medicine/ appliance not stocked</a:t>
            </a:r>
          </a:p>
          <a:p>
            <a:pPr algn="ctr" defTabSz="457200">
              <a:defRPr/>
            </a:pPr>
            <a:r>
              <a:rPr lang="en-GB" sz="800" dirty="0">
                <a:solidFill>
                  <a:prstClr val="black"/>
                </a:solidFill>
                <a:latin typeface="Arial" panose="020B0604020202020204" pitchFamily="34" charset="0"/>
                <a:cs typeface="Arial" panose="020B0604020202020204" pitchFamily="34" charset="0"/>
              </a:rPr>
              <a:t>Forwarded onto a pharmacy </a:t>
            </a:r>
          </a:p>
          <a:p>
            <a:pPr algn="ctr" defTabSz="457200">
              <a:defRPr/>
            </a:pPr>
            <a:r>
              <a:rPr lang="en-GB" sz="800" dirty="0">
                <a:solidFill>
                  <a:prstClr val="black"/>
                </a:solidFill>
                <a:latin typeface="Arial" panose="020B0604020202020204" pitchFamily="34" charset="0"/>
                <a:cs typeface="Arial" panose="020B0604020202020204" pitchFamily="34" charset="0"/>
              </a:rPr>
              <a:t>With stock of item(s) </a:t>
            </a:r>
          </a:p>
          <a:p>
            <a:pPr algn="ctr" defTabSz="457200">
              <a:defRPr/>
            </a:pPr>
            <a:r>
              <a:rPr lang="en-GB" sz="800" dirty="0">
                <a:solidFill>
                  <a:prstClr val="black"/>
                </a:solidFill>
                <a:latin typeface="Arial" panose="020B0604020202020204" pitchFamily="34" charset="0"/>
                <a:cs typeface="Arial" panose="020B0604020202020204" pitchFamily="34" charset="0"/>
              </a:rPr>
              <a:t>required</a:t>
            </a:r>
          </a:p>
          <a:p>
            <a:pPr algn="ctr" defTabSz="457200">
              <a:defRPr/>
            </a:pPr>
            <a:endParaRPr lang="en-GB" sz="800" dirty="0">
              <a:solidFill>
                <a:prstClr val="black"/>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946C852-D2C6-43B9-924F-8582CE083E78}"/>
              </a:ext>
            </a:extLst>
          </p:cNvPr>
          <p:cNvCxnSpPr>
            <a:cxnSpLocks/>
          </p:cNvCxnSpPr>
          <p:nvPr/>
        </p:nvCxnSpPr>
        <p:spPr>
          <a:xfrm>
            <a:off x="5966692" y="673660"/>
            <a:ext cx="0" cy="16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F68F9D-426F-4FC8-87E5-C53CEA892D62}"/>
              </a:ext>
            </a:extLst>
          </p:cNvPr>
          <p:cNvCxnSpPr>
            <a:cxnSpLocks/>
          </p:cNvCxnSpPr>
          <p:nvPr/>
        </p:nvCxnSpPr>
        <p:spPr>
          <a:xfrm flipH="1">
            <a:off x="5962075" y="1727200"/>
            <a:ext cx="4616" cy="11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31D061-02B8-4C06-97D4-0B520CD1A7BC}"/>
              </a:ext>
            </a:extLst>
          </p:cNvPr>
          <p:cNvCxnSpPr>
            <a:cxnSpLocks/>
          </p:cNvCxnSpPr>
          <p:nvPr/>
        </p:nvCxnSpPr>
        <p:spPr>
          <a:xfrm>
            <a:off x="5966697" y="2410089"/>
            <a:ext cx="0" cy="16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30A741-6109-40FC-834A-012FD8C5E088}"/>
              </a:ext>
            </a:extLst>
          </p:cNvPr>
          <p:cNvCxnSpPr>
            <a:cxnSpLocks/>
            <a:endCxn id="58" idx="1"/>
          </p:cNvCxnSpPr>
          <p:nvPr/>
        </p:nvCxnSpPr>
        <p:spPr>
          <a:xfrm flipV="1">
            <a:off x="4627609" y="2908482"/>
            <a:ext cx="426419" cy="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AEBB2D-2EA6-4CEC-BA95-89D5E97941F8}"/>
              </a:ext>
            </a:extLst>
          </p:cNvPr>
          <p:cNvCxnSpPr>
            <a:cxnSpLocks/>
          </p:cNvCxnSpPr>
          <p:nvPr/>
        </p:nvCxnSpPr>
        <p:spPr>
          <a:xfrm>
            <a:off x="6836577" y="2910834"/>
            <a:ext cx="3669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ED8C56-DA1E-4ECB-86B6-473D05B6D726}"/>
              </a:ext>
            </a:extLst>
          </p:cNvPr>
          <p:cNvCxnSpPr>
            <a:cxnSpLocks/>
          </p:cNvCxnSpPr>
          <p:nvPr/>
        </p:nvCxnSpPr>
        <p:spPr>
          <a:xfrm>
            <a:off x="4825880" y="3367659"/>
            <a:ext cx="113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42BAA0-47AD-4248-9A69-3E41281E7422}"/>
              </a:ext>
            </a:extLst>
          </p:cNvPr>
          <p:cNvCxnSpPr>
            <a:cxnSpLocks/>
          </p:cNvCxnSpPr>
          <p:nvPr/>
        </p:nvCxnSpPr>
        <p:spPr>
          <a:xfrm>
            <a:off x="5962340" y="3367659"/>
            <a:ext cx="8416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E6CAEA-B275-44B8-A3AA-25C6A0042611}"/>
              </a:ext>
            </a:extLst>
          </p:cNvPr>
          <p:cNvCxnSpPr>
            <a:cxnSpLocks/>
          </p:cNvCxnSpPr>
          <p:nvPr/>
        </p:nvCxnSpPr>
        <p:spPr>
          <a:xfrm>
            <a:off x="4827627" y="3367659"/>
            <a:ext cx="0" cy="12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61DB752-08A8-4D4E-8745-46F1741EE662}"/>
              </a:ext>
            </a:extLst>
          </p:cNvPr>
          <p:cNvCxnSpPr>
            <a:cxnSpLocks/>
          </p:cNvCxnSpPr>
          <p:nvPr/>
        </p:nvCxnSpPr>
        <p:spPr>
          <a:xfrm flipH="1">
            <a:off x="6799406" y="3367662"/>
            <a:ext cx="4589" cy="13337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05137D4-8CE5-46DE-AABD-CCA434C47528}"/>
              </a:ext>
            </a:extLst>
          </p:cNvPr>
          <p:cNvSpPr txBox="1"/>
          <p:nvPr/>
        </p:nvSpPr>
        <p:spPr>
          <a:xfrm>
            <a:off x="5054028" y="2600705"/>
            <a:ext cx="1768821" cy="615553"/>
          </a:xfrm>
          <a:prstGeom prst="rect">
            <a:avLst/>
          </a:prstGeom>
          <a:solidFill>
            <a:schemeClr val="accent1">
              <a:lumMod val="60000"/>
              <a:lumOff val="4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telephones the pharmacy</a:t>
            </a:r>
          </a:p>
          <a:p>
            <a:pPr algn="ctr" defTabSz="457200">
              <a:defRPr/>
            </a:pPr>
            <a:r>
              <a:rPr lang="en-GB" sz="800" dirty="0">
                <a:solidFill>
                  <a:prstClr val="black"/>
                </a:solidFill>
                <a:latin typeface="Arial" panose="020B0604020202020204" pitchFamily="34" charset="0"/>
                <a:cs typeface="Arial" panose="020B0604020202020204" pitchFamily="34" charset="0"/>
              </a:rPr>
              <a:t>Assessment of request and ability </a:t>
            </a:r>
          </a:p>
          <a:p>
            <a:pPr algn="ctr" defTabSz="457200">
              <a:defRPr/>
            </a:pPr>
            <a:r>
              <a:rPr lang="en-GB" sz="800" dirty="0">
                <a:solidFill>
                  <a:prstClr val="black"/>
                </a:solidFill>
                <a:latin typeface="Arial" panose="020B0604020202020204" pitchFamily="34" charset="0"/>
                <a:cs typeface="Arial" panose="020B0604020202020204" pitchFamily="34" charset="0"/>
              </a:rPr>
              <a:t>to attend pharmacy</a:t>
            </a:r>
          </a:p>
        </p:txBody>
      </p:sp>
      <p:cxnSp>
        <p:nvCxnSpPr>
          <p:cNvPr id="59" name="Straight Connector 58">
            <a:extLst>
              <a:ext uri="{FF2B5EF4-FFF2-40B4-BE49-F238E27FC236}">
                <a16:creationId xmlns:a16="http://schemas.microsoft.com/office/drawing/2014/main" id="{BF515EBA-1A79-46F8-A870-B16C13BEB96B}"/>
              </a:ext>
            </a:extLst>
          </p:cNvPr>
          <p:cNvCxnSpPr>
            <a:cxnSpLocks/>
          </p:cNvCxnSpPr>
          <p:nvPr/>
        </p:nvCxnSpPr>
        <p:spPr>
          <a:xfrm>
            <a:off x="5976145" y="3235822"/>
            <a:ext cx="0" cy="137301"/>
          </a:xfrm>
          <a:prstGeom prst="line">
            <a:avLst/>
          </a:prstGeom>
          <a:ln>
            <a:solidFill>
              <a:schemeClr val="accent1">
                <a:alpha val="86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CBEEBCF-8465-4438-AFFB-5C89570EBB0A}"/>
              </a:ext>
            </a:extLst>
          </p:cNvPr>
          <p:cNvCxnSpPr>
            <a:cxnSpLocks/>
          </p:cNvCxnSpPr>
          <p:nvPr/>
        </p:nvCxnSpPr>
        <p:spPr>
          <a:xfrm>
            <a:off x="4569693" y="4289690"/>
            <a:ext cx="0" cy="16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9B2053-12B8-40F7-B085-979DC005DA60}"/>
              </a:ext>
            </a:extLst>
          </p:cNvPr>
          <p:cNvCxnSpPr>
            <a:cxnSpLocks/>
          </p:cNvCxnSpPr>
          <p:nvPr/>
        </p:nvCxnSpPr>
        <p:spPr>
          <a:xfrm>
            <a:off x="8601483" y="6080397"/>
            <a:ext cx="5110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0A2B7BC-8466-4EF5-92ED-888523D13196}"/>
              </a:ext>
            </a:extLst>
          </p:cNvPr>
          <p:cNvCxnSpPr/>
          <p:nvPr/>
        </p:nvCxnSpPr>
        <p:spPr>
          <a:xfrm>
            <a:off x="9092241" y="2102558"/>
            <a:ext cx="20304" cy="39916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4F1197E-B4E1-410F-B838-9632321998C2}"/>
              </a:ext>
            </a:extLst>
          </p:cNvPr>
          <p:cNvCxnSpPr/>
          <p:nvPr/>
        </p:nvCxnSpPr>
        <p:spPr>
          <a:xfrm flipH="1">
            <a:off x="7819877" y="2102555"/>
            <a:ext cx="1272364" cy="0"/>
          </a:xfrm>
          <a:prstGeom prst="line">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AEBCF9-B8C2-45E2-80F9-541B560A4A4B}"/>
              </a:ext>
            </a:extLst>
          </p:cNvPr>
          <p:cNvCxnSpPr>
            <a:stCxn id="16" idx="2"/>
          </p:cNvCxnSpPr>
          <p:nvPr/>
        </p:nvCxnSpPr>
        <p:spPr>
          <a:xfrm>
            <a:off x="7065504" y="4291686"/>
            <a:ext cx="0" cy="9915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A24C962-8874-41EC-B65E-DB23C94C6750}"/>
              </a:ext>
            </a:extLst>
          </p:cNvPr>
          <p:cNvCxnSpPr/>
          <p:nvPr/>
        </p:nvCxnSpPr>
        <p:spPr>
          <a:xfrm>
            <a:off x="4582493" y="5291663"/>
            <a:ext cx="32949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2C71ED7-13E8-45D7-ABFA-DA15C6C76FF3}"/>
              </a:ext>
            </a:extLst>
          </p:cNvPr>
          <p:cNvCxnSpPr>
            <a:cxnSpLocks/>
          </p:cNvCxnSpPr>
          <p:nvPr/>
        </p:nvCxnSpPr>
        <p:spPr>
          <a:xfrm>
            <a:off x="7883137" y="5291670"/>
            <a:ext cx="1" cy="19903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A3ACA6D-6492-4629-9747-FECBCFD9BBF7}"/>
              </a:ext>
            </a:extLst>
          </p:cNvPr>
          <p:cNvCxnSpPr>
            <a:cxnSpLocks/>
          </p:cNvCxnSpPr>
          <p:nvPr/>
        </p:nvCxnSpPr>
        <p:spPr>
          <a:xfrm>
            <a:off x="6299866" y="5291670"/>
            <a:ext cx="1" cy="19903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31A4286-EC21-44BE-8B66-0C9DDC6AC996}"/>
              </a:ext>
            </a:extLst>
          </p:cNvPr>
          <p:cNvCxnSpPr>
            <a:cxnSpLocks/>
          </p:cNvCxnSpPr>
          <p:nvPr/>
        </p:nvCxnSpPr>
        <p:spPr>
          <a:xfrm>
            <a:off x="4589595" y="5298440"/>
            <a:ext cx="1" cy="19903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272376C-DDED-485F-8890-F85E7D6B6559}"/>
              </a:ext>
            </a:extLst>
          </p:cNvPr>
          <p:cNvSpPr txBox="1"/>
          <p:nvPr/>
        </p:nvSpPr>
        <p:spPr>
          <a:xfrm>
            <a:off x="2376069" y="4508996"/>
            <a:ext cx="1123158" cy="646331"/>
          </a:xfrm>
          <a:prstGeom prst="rect">
            <a:avLst/>
          </a:prstGeom>
          <a:solidFill>
            <a:schemeClr val="accent6">
              <a:lumMod val="20000"/>
              <a:lumOff val="8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Post Event </a:t>
            </a:r>
          </a:p>
          <a:p>
            <a:pPr algn="ctr" defTabSz="457200">
              <a:defRPr/>
            </a:pPr>
            <a:r>
              <a:rPr lang="en-GB" sz="900" b="1" dirty="0">
                <a:solidFill>
                  <a:prstClr val="black"/>
                </a:solidFill>
                <a:latin typeface="Arial" panose="020B0604020202020204" pitchFamily="34" charset="0"/>
                <a:cs typeface="Arial" panose="020B0604020202020204" pitchFamily="34" charset="0"/>
              </a:rPr>
              <a:t>Message to GP</a:t>
            </a:r>
          </a:p>
          <a:p>
            <a:pPr algn="ctr" defTabSz="457200">
              <a:defRPr/>
            </a:pPr>
            <a:r>
              <a:rPr lang="en-GB" sz="900" b="1" dirty="0">
                <a:solidFill>
                  <a:prstClr val="black"/>
                </a:solidFill>
                <a:latin typeface="Arial" panose="020B0604020202020204" pitchFamily="34" charset="0"/>
                <a:cs typeface="Arial" panose="020B0604020202020204" pitchFamily="34" charset="0"/>
              </a:rPr>
              <a:t>via CPCS IT system*</a:t>
            </a:r>
          </a:p>
        </p:txBody>
      </p:sp>
      <p:cxnSp>
        <p:nvCxnSpPr>
          <p:cNvPr id="35" name="Straight Connector 34">
            <a:extLst>
              <a:ext uri="{FF2B5EF4-FFF2-40B4-BE49-F238E27FC236}">
                <a16:creationId xmlns:a16="http://schemas.microsoft.com/office/drawing/2014/main" id="{EE2A2311-13E7-4393-8D3C-D109A4A3D10D}"/>
              </a:ext>
            </a:extLst>
          </p:cNvPr>
          <p:cNvCxnSpPr>
            <a:cxnSpLocks/>
          </p:cNvCxnSpPr>
          <p:nvPr/>
        </p:nvCxnSpPr>
        <p:spPr>
          <a:xfrm flipH="1">
            <a:off x="3538812" y="4813435"/>
            <a:ext cx="289309" cy="0"/>
          </a:xfrm>
          <a:prstGeom prst="line">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6C29FE4-A259-4C8A-AAD6-F554C58C6C4F}"/>
              </a:ext>
            </a:extLst>
          </p:cNvPr>
          <p:cNvSpPr txBox="1"/>
          <p:nvPr/>
        </p:nvSpPr>
        <p:spPr>
          <a:xfrm>
            <a:off x="408987" y="353995"/>
            <a:ext cx="3310735" cy="1384995"/>
          </a:xfrm>
          <a:prstGeom prst="rect">
            <a:avLst/>
          </a:prstGeom>
          <a:noFill/>
        </p:spPr>
        <p:txBody>
          <a:bodyPr wrap="square" rtlCol="0">
            <a:spAutoFit/>
          </a:bodyPr>
          <a:lstStyle/>
          <a:p>
            <a:pPr defTabSz="457200">
              <a:defRPr/>
            </a:pPr>
            <a:r>
              <a:rPr lang="en-GB" sz="2800" dirty="0">
                <a:solidFill>
                  <a:schemeClr val="tx1">
                    <a:lumMod val="65000"/>
                    <a:lumOff val="35000"/>
                  </a:schemeClr>
                </a:solidFill>
                <a:cs typeface="Arial" panose="020B0604020202020204" pitchFamily="34" charset="0"/>
              </a:rPr>
              <a:t>CPCS</a:t>
            </a:r>
          </a:p>
          <a:p>
            <a:pPr defTabSz="457200">
              <a:defRPr/>
            </a:pPr>
            <a:r>
              <a:rPr lang="en-GB" sz="2800" dirty="0">
                <a:solidFill>
                  <a:schemeClr val="tx1">
                    <a:lumMod val="65000"/>
                    <a:lumOff val="35000"/>
                  </a:schemeClr>
                </a:solidFill>
                <a:cs typeface="Arial" panose="020B0604020202020204" pitchFamily="34" charset="0"/>
              </a:rPr>
              <a:t>Urgent medicines</a:t>
            </a:r>
          </a:p>
          <a:p>
            <a:pPr defTabSz="457200">
              <a:defRPr/>
            </a:pPr>
            <a:r>
              <a:rPr lang="en-GB" sz="2800" dirty="0">
                <a:solidFill>
                  <a:schemeClr val="tx1">
                    <a:lumMod val="65000"/>
                    <a:lumOff val="35000"/>
                  </a:schemeClr>
                </a:solidFill>
                <a:cs typeface="Arial" panose="020B0604020202020204" pitchFamily="34" charset="0"/>
              </a:rPr>
              <a:t>patient flow</a:t>
            </a:r>
          </a:p>
        </p:txBody>
      </p:sp>
    </p:spTree>
    <p:extLst>
      <p:ext uri="{BB962C8B-B14F-4D97-AF65-F5344CB8AC3E}">
        <p14:creationId xmlns:p14="http://schemas.microsoft.com/office/powerpoint/2010/main" val="27351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58"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B9F90A-7196-4ED9-9432-2DCBA420753A}"/>
              </a:ext>
            </a:extLst>
          </p:cNvPr>
          <p:cNvSpPr txBox="1"/>
          <p:nvPr/>
        </p:nvSpPr>
        <p:spPr>
          <a:xfrm>
            <a:off x="4131870" y="737565"/>
            <a:ext cx="3905235" cy="723275"/>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triaged to Community Pharmacy</a:t>
            </a:r>
          </a:p>
          <a:p>
            <a:pPr algn="ctr" defTabSz="457200">
              <a:defRPr/>
            </a:pPr>
            <a:r>
              <a:rPr lang="en-GB" sz="800" dirty="0">
                <a:solidFill>
                  <a:prstClr val="black"/>
                </a:solidFill>
                <a:latin typeface="Arial" panose="020B0604020202020204" pitchFamily="34" charset="0"/>
                <a:cs typeface="Arial" panose="020B0604020202020204" pitchFamily="34" charset="0"/>
              </a:rPr>
              <a:t>Patient offered choice of  2 community pharmacies providing CPCS.</a:t>
            </a:r>
          </a:p>
          <a:p>
            <a:pPr algn="ctr" defTabSz="457200">
              <a:defRPr/>
            </a:pPr>
            <a:r>
              <a:rPr lang="en-GB" sz="800" dirty="0">
                <a:solidFill>
                  <a:prstClr val="black"/>
                </a:solidFill>
                <a:latin typeface="Arial" panose="020B0604020202020204" pitchFamily="34" charset="0"/>
                <a:cs typeface="Arial" panose="020B0604020202020204" pitchFamily="34" charset="0"/>
              </a:rPr>
              <a:t>Ideally the patient must be able to attend in the pharmacy in person.</a:t>
            </a:r>
          </a:p>
          <a:p>
            <a:pPr algn="ctr" defTabSz="457200">
              <a:defRPr/>
            </a:pPr>
            <a:r>
              <a:rPr lang="en-GB" sz="800" dirty="0">
                <a:solidFill>
                  <a:prstClr val="black"/>
                </a:solidFill>
                <a:latin typeface="Arial" panose="020B0604020202020204" pitchFamily="34" charset="0"/>
                <a:cs typeface="Arial" panose="020B0604020202020204" pitchFamily="34" charset="0"/>
              </a:rPr>
              <a:t>Telephone number of the pharmacy given to the patient by NHS 111 or IUC CAS </a:t>
            </a:r>
          </a:p>
          <a:p>
            <a:pPr algn="ctr" defTabSz="457200">
              <a:defRPr/>
            </a:pPr>
            <a:r>
              <a:rPr lang="en-GB" sz="800" dirty="0">
                <a:solidFill>
                  <a:prstClr val="black"/>
                </a:solidFill>
                <a:latin typeface="Arial" panose="020B0604020202020204" pitchFamily="34" charset="0"/>
                <a:cs typeface="Arial" panose="020B0604020202020204" pitchFamily="34" charset="0"/>
              </a:rPr>
              <a:t>And advised to phone pharmacy</a:t>
            </a:r>
          </a:p>
        </p:txBody>
      </p:sp>
      <p:sp>
        <p:nvSpPr>
          <p:cNvPr id="9" name="TextBox 8">
            <a:extLst>
              <a:ext uri="{FF2B5EF4-FFF2-40B4-BE49-F238E27FC236}">
                <a16:creationId xmlns:a16="http://schemas.microsoft.com/office/drawing/2014/main" id="{56FCE7BB-BD12-4D07-AFB6-8DBFAF1A613B}"/>
              </a:ext>
            </a:extLst>
          </p:cNvPr>
          <p:cNvSpPr txBox="1"/>
          <p:nvPr/>
        </p:nvSpPr>
        <p:spPr>
          <a:xfrm>
            <a:off x="4435846" y="1694692"/>
            <a:ext cx="3102131" cy="477054"/>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Message sent to Community Pharmacy electronically</a:t>
            </a:r>
          </a:p>
          <a:p>
            <a:pPr algn="ctr" defTabSz="457200">
              <a:defRPr/>
            </a:pPr>
            <a:r>
              <a:rPr lang="en-GB" sz="800" dirty="0">
                <a:solidFill>
                  <a:prstClr val="black"/>
                </a:solidFill>
                <a:latin typeface="Arial" panose="020B0604020202020204" pitchFamily="34" charset="0"/>
                <a:cs typeface="Arial" panose="020B0604020202020204" pitchFamily="34" charset="0"/>
              </a:rPr>
              <a:t>Sent via the CPCS IT system* </a:t>
            </a:r>
          </a:p>
          <a:p>
            <a:pPr algn="ctr" defTabSz="457200">
              <a:defRPr/>
            </a:pPr>
            <a:r>
              <a:rPr lang="en-GB" sz="800" dirty="0">
                <a:solidFill>
                  <a:prstClr val="black"/>
                </a:solidFill>
                <a:latin typeface="Arial" panose="020B0604020202020204" pitchFamily="34" charset="0"/>
                <a:cs typeface="Arial" panose="020B0604020202020204" pitchFamily="34" charset="0"/>
              </a:rPr>
              <a:t>(NHSmail to be used as a backup in case of system failure)</a:t>
            </a:r>
          </a:p>
        </p:txBody>
      </p:sp>
      <p:sp>
        <p:nvSpPr>
          <p:cNvPr id="12" name="TextBox 11">
            <a:extLst>
              <a:ext uri="{FF2B5EF4-FFF2-40B4-BE49-F238E27FC236}">
                <a16:creationId xmlns:a16="http://schemas.microsoft.com/office/drawing/2014/main" id="{83AA55A9-341D-4FCB-B5C6-ED06E7FC304D}"/>
              </a:ext>
            </a:extLst>
          </p:cNvPr>
          <p:cNvSpPr txBox="1"/>
          <p:nvPr/>
        </p:nvSpPr>
        <p:spPr>
          <a:xfrm>
            <a:off x="7271739" y="2459932"/>
            <a:ext cx="2069797" cy="677108"/>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1000" b="1" dirty="0">
                <a:solidFill>
                  <a:prstClr val="black"/>
                </a:solidFill>
                <a:latin typeface="Arial" panose="020B0604020202020204" pitchFamily="34" charset="0"/>
                <a:cs typeface="Arial" panose="020B0604020202020204" pitchFamily="34" charset="0"/>
              </a:rPr>
              <a:t>Patient doesn’t contact</a:t>
            </a:r>
          </a:p>
          <a:p>
            <a:pPr algn="ctr" defTabSz="457200">
              <a:defRPr/>
            </a:pPr>
            <a:r>
              <a:rPr lang="en-GB" sz="1000" b="1" dirty="0">
                <a:solidFill>
                  <a:prstClr val="black"/>
                </a:solidFill>
                <a:latin typeface="Arial" panose="020B0604020202020204" pitchFamily="34" charset="0"/>
                <a:cs typeface="Arial" panose="020B0604020202020204" pitchFamily="34" charset="0"/>
              </a:rPr>
              <a:t>the pharmacy?</a:t>
            </a:r>
          </a:p>
          <a:p>
            <a:pPr algn="ctr" defTabSz="457200">
              <a:defRPr/>
            </a:pPr>
            <a:r>
              <a:rPr lang="en-GB" sz="900" dirty="0">
                <a:solidFill>
                  <a:prstClr val="black"/>
                </a:solidFill>
                <a:latin typeface="Arial" panose="020B0604020202020204" pitchFamily="34" charset="0"/>
                <a:cs typeface="Arial" panose="020B0604020202020204" pitchFamily="34" charset="0"/>
              </a:rPr>
              <a:t>Pharmacy makes one attempt</a:t>
            </a:r>
          </a:p>
          <a:p>
            <a:pPr algn="ctr" defTabSz="457200">
              <a:defRPr/>
            </a:pPr>
            <a:r>
              <a:rPr lang="en-GB" sz="900" dirty="0">
                <a:solidFill>
                  <a:prstClr val="black"/>
                </a:solidFill>
                <a:latin typeface="Arial" panose="020B0604020202020204" pitchFamily="34" charset="0"/>
                <a:cs typeface="Arial" panose="020B0604020202020204" pitchFamily="34" charset="0"/>
              </a:rPr>
              <a:t> to contact the patient as a minimum.</a:t>
            </a:r>
          </a:p>
        </p:txBody>
      </p:sp>
      <p:sp>
        <p:nvSpPr>
          <p:cNvPr id="13" name="TextBox 12">
            <a:extLst>
              <a:ext uri="{FF2B5EF4-FFF2-40B4-BE49-F238E27FC236}">
                <a16:creationId xmlns:a16="http://schemas.microsoft.com/office/drawing/2014/main" id="{6CBB8541-4534-4092-AD76-6E2B71BC6C3F}"/>
              </a:ext>
            </a:extLst>
          </p:cNvPr>
          <p:cNvSpPr txBox="1"/>
          <p:nvPr/>
        </p:nvSpPr>
        <p:spPr>
          <a:xfrm>
            <a:off x="2828912" y="2405289"/>
            <a:ext cx="1768821" cy="707886"/>
          </a:xfrm>
          <a:prstGeom prst="rect">
            <a:avLst/>
          </a:prstGeom>
          <a:solidFill>
            <a:schemeClr val="accent1">
              <a:lumMod val="60000"/>
              <a:lumOff val="4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Pharmacy hasn’t received </a:t>
            </a:r>
          </a:p>
          <a:p>
            <a:pPr algn="ctr" defTabSz="457200">
              <a:defRPr/>
            </a:pPr>
            <a:r>
              <a:rPr lang="en-GB" sz="900" b="1" dirty="0">
                <a:solidFill>
                  <a:prstClr val="black"/>
                </a:solidFill>
                <a:latin typeface="Arial" panose="020B0604020202020204" pitchFamily="34" charset="0"/>
                <a:cs typeface="Arial" panose="020B0604020202020204" pitchFamily="34" charset="0"/>
              </a:rPr>
              <a:t>referral?</a:t>
            </a:r>
          </a:p>
          <a:p>
            <a:pPr algn="ctr" defTabSz="457200">
              <a:defRPr/>
            </a:pPr>
            <a:r>
              <a:rPr lang="en-GB" sz="800" dirty="0">
                <a:solidFill>
                  <a:prstClr val="black"/>
                </a:solidFill>
                <a:latin typeface="Arial" panose="020B0604020202020204" pitchFamily="34" charset="0"/>
                <a:cs typeface="Arial" panose="020B0604020202020204" pitchFamily="34" charset="0"/>
              </a:rPr>
              <a:t>Pharmacy checks IT system</a:t>
            </a:r>
          </a:p>
          <a:p>
            <a:pPr algn="ctr" defTabSz="457200">
              <a:defRPr/>
            </a:pPr>
            <a:r>
              <a:rPr lang="en-GB" sz="800" dirty="0">
                <a:solidFill>
                  <a:prstClr val="black"/>
                </a:solidFill>
                <a:latin typeface="Arial" panose="020B0604020202020204" pitchFamily="34" charset="0"/>
                <a:cs typeface="Arial" panose="020B0604020202020204" pitchFamily="34" charset="0"/>
              </a:rPr>
              <a:t>Pharmacist phones NHS 111 </a:t>
            </a:r>
          </a:p>
          <a:p>
            <a:pPr algn="ctr" defTabSz="457200">
              <a:defRPr/>
            </a:pPr>
            <a:r>
              <a:rPr lang="en-GB" sz="600" b="1" dirty="0">
                <a:solidFill>
                  <a:prstClr val="black"/>
                </a:solidFill>
                <a:latin typeface="Arial" panose="020B0604020202020204" pitchFamily="34" charset="0"/>
                <a:cs typeface="Arial" panose="020B0604020202020204" pitchFamily="34" charset="0"/>
              </a:rPr>
              <a:t>(N.B</a:t>
            </a:r>
            <a:r>
              <a:rPr lang="en-GB" sz="600" dirty="0">
                <a:solidFill>
                  <a:prstClr val="black"/>
                </a:solidFill>
                <a:latin typeface="Arial" panose="020B0604020202020204" pitchFamily="34" charset="0"/>
                <a:cs typeface="Arial" panose="020B0604020202020204" pitchFamily="34" charset="0"/>
              </a:rPr>
              <a:t>. Patient not asked to contact NHS 111) </a:t>
            </a:r>
          </a:p>
        </p:txBody>
      </p:sp>
      <p:cxnSp>
        <p:nvCxnSpPr>
          <p:cNvPr id="25" name="Straight Arrow Connector 24">
            <a:extLst>
              <a:ext uri="{FF2B5EF4-FFF2-40B4-BE49-F238E27FC236}">
                <a16:creationId xmlns:a16="http://schemas.microsoft.com/office/drawing/2014/main" id="{BF31D061-02B8-4C06-97D4-0B520CD1A7BC}"/>
              </a:ext>
            </a:extLst>
          </p:cNvPr>
          <p:cNvCxnSpPr>
            <a:cxnSpLocks/>
          </p:cNvCxnSpPr>
          <p:nvPr/>
        </p:nvCxnSpPr>
        <p:spPr>
          <a:xfrm>
            <a:off x="5103098" y="5004285"/>
            <a:ext cx="2302" cy="12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30A741-6109-40FC-834A-012FD8C5E088}"/>
              </a:ext>
            </a:extLst>
          </p:cNvPr>
          <p:cNvCxnSpPr>
            <a:cxnSpLocks/>
          </p:cNvCxnSpPr>
          <p:nvPr/>
        </p:nvCxnSpPr>
        <p:spPr>
          <a:xfrm>
            <a:off x="4642429" y="2911798"/>
            <a:ext cx="4606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AEBB2D-2EA6-4CEC-BA95-89D5E97941F8}"/>
              </a:ext>
            </a:extLst>
          </p:cNvPr>
          <p:cNvCxnSpPr>
            <a:cxnSpLocks/>
          </p:cNvCxnSpPr>
          <p:nvPr/>
        </p:nvCxnSpPr>
        <p:spPr>
          <a:xfrm>
            <a:off x="6910465" y="2910834"/>
            <a:ext cx="3669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61DB752-08A8-4D4E-8745-46F1741EE662}"/>
              </a:ext>
            </a:extLst>
          </p:cNvPr>
          <p:cNvCxnSpPr>
            <a:cxnSpLocks/>
          </p:cNvCxnSpPr>
          <p:nvPr/>
        </p:nvCxnSpPr>
        <p:spPr>
          <a:xfrm flipH="1">
            <a:off x="5439519" y="3080567"/>
            <a:ext cx="1" cy="2019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05137D4-8CE5-46DE-AABD-CCA434C47528}"/>
              </a:ext>
            </a:extLst>
          </p:cNvPr>
          <p:cNvSpPr txBox="1"/>
          <p:nvPr/>
        </p:nvSpPr>
        <p:spPr>
          <a:xfrm>
            <a:off x="5054028" y="2558370"/>
            <a:ext cx="1952095" cy="507831"/>
          </a:xfrm>
          <a:prstGeom prst="rect">
            <a:avLst/>
          </a:prstGeom>
          <a:solidFill>
            <a:schemeClr val="accent1">
              <a:lumMod val="60000"/>
              <a:lumOff val="4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telephones the pharmacy or attends in person</a:t>
            </a:r>
          </a:p>
          <a:p>
            <a:pPr algn="ctr" defTabSz="457200">
              <a:defRPr/>
            </a:pPr>
            <a:endParaRPr lang="en-GB" sz="900" b="1" dirty="0">
              <a:solidFill>
                <a:prstClr val="black"/>
              </a:solidFill>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89F4BB37-8B79-4149-AE1A-628AC7485227}"/>
              </a:ext>
            </a:extLst>
          </p:cNvPr>
          <p:cNvCxnSpPr>
            <a:cxnSpLocks/>
          </p:cNvCxnSpPr>
          <p:nvPr/>
        </p:nvCxnSpPr>
        <p:spPr>
          <a:xfrm>
            <a:off x="5992096" y="1470284"/>
            <a:ext cx="0" cy="16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7FEA40-1D87-425D-BDE9-B57CC5804AF4}"/>
              </a:ext>
            </a:extLst>
          </p:cNvPr>
          <p:cNvCxnSpPr>
            <a:cxnSpLocks/>
          </p:cNvCxnSpPr>
          <p:nvPr/>
        </p:nvCxnSpPr>
        <p:spPr>
          <a:xfrm>
            <a:off x="5992095" y="538959"/>
            <a:ext cx="0" cy="16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1727FF7-A8B3-4E1C-98E9-3BB1FD88C0C2}"/>
              </a:ext>
            </a:extLst>
          </p:cNvPr>
          <p:cNvSpPr txBox="1"/>
          <p:nvPr/>
        </p:nvSpPr>
        <p:spPr>
          <a:xfrm>
            <a:off x="4409484" y="62732"/>
            <a:ext cx="3373039" cy="477054"/>
          </a:xfrm>
          <a:prstGeom prst="rect">
            <a:avLst/>
          </a:prstGeom>
          <a:solidFill>
            <a:schemeClr val="accent1">
              <a:lumMod val="60000"/>
              <a:lumOff val="40000"/>
            </a:schemeClr>
          </a:solidFill>
          <a:ln w="3175">
            <a:solidFill>
              <a:schemeClr val="tx1"/>
            </a:solidFill>
          </a:ln>
        </p:spPr>
        <p:txBody>
          <a:bodyPr wrap="non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calls NHS 111 or IUC CAS with a minor illness</a:t>
            </a:r>
          </a:p>
          <a:p>
            <a:pPr algn="ctr" defTabSz="457200">
              <a:defRPr/>
            </a:pPr>
            <a:r>
              <a:rPr lang="en-GB" sz="800" dirty="0">
                <a:solidFill>
                  <a:prstClr val="black"/>
                </a:solidFill>
                <a:latin typeface="Arial" panose="020B0604020202020204" pitchFamily="34" charset="0"/>
                <a:cs typeface="Arial" panose="020B0604020202020204" pitchFamily="34" charset="0"/>
              </a:rPr>
              <a:t>The call may be transferred to a clinician or handled by a call advisor.</a:t>
            </a:r>
          </a:p>
          <a:p>
            <a:pPr algn="ctr" defTabSz="457200">
              <a:defRPr/>
            </a:pPr>
            <a:r>
              <a:rPr lang="en-GB" sz="800" dirty="0">
                <a:solidFill>
                  <a:prstClr val="black"/>
                </a:solidFill>
                <a:latin typeface="Arial" panose="020B0604020202020204" pitchFamily="34" charset="0"/>
                <a:cs typeface="Arial" panose="020B0604020202020204" pitchFamily="34" charset="0"/>
              </a:rPr>
              <a:t>(</a:t>
            </a:r>
            <a:r>
              <a:rPr lang="en-GB" sz="800" b="1" dirty="0">
                <a:solidFill>
                  <a:prstClr val="black"/>
                </a:solidFill>
                <a:latin typeface="Arial" panose="020B0604020202020204" pitchFamily="34" charset="0"/>
                <a:cs typeface="Arial" panose="020B0604020202020204" pitchFamily="34" charset="0"/>
              </a:rPr>
              <a:t>N.B.</a:t>
            </a:r>
            <a:r>
              <a:rPr lang="en-GB" sz="800" dirty="0">
                <a:solidFill>
                  <a:prstClr val="black"/>
                </a:solidFill>
                <a:latin typeface="Arial" panose="020B0604020202020204" pitchFamily="34" charset="0"/>
                <a:cs typeface="Arial" panose="020B0604020202020204" pitchFamily="34" charset="0"/>
              </a:rPr>
              <a:t> Call advisors are non-clinical)</a:t>
            </a:r>
          </a:p>
        </p:txBody>
      </p:sp>
      <p:sp>
        <p:nvSpPr>
          <p:cNvPr id="41" name="TextBox 40">
            <a:extLst>
              <a:ext uri="{FF2B5EF4-FFF2-40B4-BE49-F238E27FC236}">
                <a16:creationId xmlns:a16="http://schemas.microsoft.com/office/drawing/2014/main" id="{91B78911-8419-44D1-B9BE-ECE274008124}"/>
              </a:ext>
            </a:extLst>
          </p:cNvPr>
          <p:cNvSpPr txBox="1"/>
          <p:nvPr/>
        </p:nvSpPr>
        <p:spPr>
          <a:xfrm>
            <a:off x="7592844" y="3288487"/>
            <a:ext cx="1584087" cy="1969770"/>
          </a:xfrm>
          <a:prstGeom prst="rect">
            <a:avLst/>
          </a:prstGeom>
          <a:solidFill>
            <a:srgbClr val="FF5050"/>
          </a:solidFill>
          <a:ln w="3175">
            <a:solidFill>
              <a:schemeClr val="tx1"/>
            </a:solidFill>
          </a:ln>
        </p:spPr>
        <p:txBody>
          <a:bodyPr wrap="square" rtlCol="0">
            <a:spAutoFit/>
          </a:bodyPr>
          <a:lstStyle/>
          <a:p>
            <a:pPr algn="ctr" defTabSz="457200">
              <a:defRPr/>
            </a:pPr>
            <a:r>
              <a:rPr lang="en-GB" sz="900" b="1" dirty="0">
                <a:solidFill>
                  <a:prstClr val="white"/>
                </a:solidFill>
                <a:latin typeface="Arial" panose="020B0604020202020204" pitchFamily="34" charset="0"/>
                <a:cs typeface="Arial" panose="020B0604020202020204" pitchFamily="34" charset="0"/>
              </a:rPr>
              <a:t>USE ESCALATION PATHWAY IF PATIENT NEEDS HIGHER ACUITY CARE</a:t>
            </a:r>
          </a:p>
          <a:p>
            <a:pPr marL="171450" indent="-171450" defTabSz="457200">
              <a:buFont typeface="Arial" panose="020B0604020202020204" pitchFamily="34" charset="0"/>
              <a:buChar char="•"/>
              <a:defRPr/>
            </a:pPr>
            <a:endParaRPr lang="en-GB" sz="300" dirty="0">
              <a:solidFill>
                <a:prstClr val="white"/>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Pharmacist to call NHS 111 (Out of Hours service) OR </a:t>
            </a:r>
          </a:p>
          <a:p>
            <a:pPr marL="171450" indent="-171450" defTabSz="457200">
              <a:buFont typeface="Arial" panose="020B0604020202020204" pitchFamily="34" charset="0"/>
              <a:buChar char="•"/>
              <a:defRPr/>
            </a:pPr>
            <a:endParaRPr lang="en-GB" sz="400" dirty="0">
              <a:solidFill>
                <a:prstClr val="white"/>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Support patient with urgent appointment at own GP (In hours service) OR</a:t>
            </a:r>
          </a:p>
          <a:p>
            <a:pPr marL="171450" indent="-171450" defTabSz="457200">
              <a:buFont typeface="Arial" panose="020B0604020202020204" pitchFamily="34" charset="0"/>
              <a:buChar char="•"/>
              <a:defRPr/>
            </a:pPr>
            <a:endParaRPr lang="en-GB" sz="400" dirty="0">
              <a:solidFill>
                <a:prstClr val="white"/>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Call 999 if more urgent</a:t>
            </a:r>
          </a:p>
          <a:p>
            <a:pPr marL="171450" indent="-171450" defTabSz="457200">
              <a:buFont typeface="Arial" panose="020B0604020202020204" pitchFamily="34" charset="0"/>
              <a:buChar char="•"/>
              <a:defRPr/>
            </a:pPr>
            <a:endParaRPr lang="en-GB" sz="300" dirty="0">
              <a:solidFill>
                <a:prstClr val="white"/>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4678C7F-2892-4E82-9887-4E9CEE83AE01}"/>
              </a:ext>
            </a:extLst>
          </p:cNvPr>
          <p:cNvSpPr txBox="1"/>
          <p:nvPr/>
        </p:nvSpPr>
        <p:spPr>
          <a:xfrm>
            <a:off x="6026878" y="3311494"/>
            <a:ext cx="884335" cy="707886"/>
          </a:xfrm>
          <a:prstGeom prst="rect">
            <a:avLst/>
          </a:prstGeom>
          <a:solidFill>
            <a:srgbClr val="FF9999"/>
          </a:solidFill>
          <a:ln w="3175">
            <a:solidFill>
              <a:schemeClr val="tx1"/>
            </a:solidFill>
          </a:ln>
        </p:spPr>
        <p:txBody>
          <a:bodyPr wrap="square" rtlCol="0">
            <a:spAutoFit/>
          </a:bodyPr>
          <a:lstStyle/>
          <a:p>
            <a:pPr algn="ctr" defTabSz="457200">
              <a:defRPr/>
            </a:pPr>
            <a:r>
              <a:rPr lang="en-GB" sz="800" dirty="0">
                <a:solidFill>
                  <a:prstClr val="black"/>
                </a:solidFill>
                <a:latin typeface="Arial" panose="020B0604020202020204" pitchFamily="34" charset="0"/>
                <a:cs typeface="Arial" panose="020B0604020202020204" pitchFamily="34" charset="0"/>
              </a:rPr>
              <a:t>Pharmacist MUST check </a:t>
            </a:r>
          </a:p>
          <a:p>
            <a:pPr algn="ctr" defTabSz="457200">
              <a:defRPr/>
            </a:pPr>
            <a:r>
              <a:rPr lang="en-GB" sz="800" dirty="0">
                <a:solidFill>
                  <a:prstClr val="black"/>
                </a:solidFill>
                <a:latin typeface="Arial" panose="020B0604020202020204" pitchFamily="34" charset="0"/>
                <a:cs typeface="Arial" panose="020B0604020202020204" pitchFamily="34" charset="0"/>
              </a:rPr>
              <a:t>NICE CKS to identify any risk factors</a:t>
            </a:r>
          </a:p>
        </p:txBody>
      </p:sp>
      <p:cxnSp>
        <p:nvCxnSpPr>
          <p:cNvPr id="11" name="Straight Arrow Connector 10">
            <a:extLst>
              <a:ext uri="{FF2B5EF4-FFF2-40B4-BE49-F238E27FC236}">
                <a16:creationId xmlns:a16="http://schemas.microsoft.com/office/drawing/2014/main" id="{E1F2024E-2373-4143-9864-8F5E0423B03B}"/>
              </a:ext>
            </a:extLst>
          </p:cNvPr>
          <p:cNvCxnSpPr>
            <a:cxnSpLocks/>
          </p:cNvCxnSpPr>
          <p:nvPr/>
        </p:nvCxnSpPr>
        <p:spPr>
          <a:xfrm>
            <a:off x="5688142" y="3697614"/>
            <a:ext cx="28285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5299EA-F32B-4318-9D82-7AE6D5B376D8}"/>
              </a:ext>
            </a:extLst>
          </p:cNvPr>
          <p:cNvSpPr txBox="1"/>
          <p:nvPr/>
        </p:nvSpPr>
        <p:spPr>
          <a:xfrm>
            <a:off x="6333643" y="4308834"/>
            <a:ext cx="1123158" cy="646331"/>
          </a:xfrm>
          <a:prstGeom prst="rect">
            <a:avLst/>
          </a:prstGeom>
          <a:solidFill>
            <a:srgbClr val="FF0000"/>
          </a:solidFill>
          <a:ln w="3175">
            <a:solidFill>
              <a:schemeClr val="tx1"/>
            </a:solidFill>
          </a:ln>
        </p:spPr>
        <p:txBody>
          <a:bodyPr wrap="square" rtlCol="0">
            <a:spAutoFit/>
          </a:bodyPr>
          <a:lstStyle/>
          <a:p>
            <a:pPr defTabSz="457200">
              <a:defRPr/>
            </a:pPr>
            <a:r>
              <a:rPr lang="en-GB" sz="900" b="1" dirty="0">
                <a:solidFill>
                  <a:prstClr val="white"/>
                </a:solidFill>
                <a:latin typeface="Arial" panose="020B0604020202020204" pitchFamily="34" charset="0"/>
                <a:cs typeface="Arial" panose="020B0604020202020204" pitchFamily="34" charset="0"/>
              </a:rPr>
              <a:t>Patient requires higher acuity </a:t>
            </a:r>
          </a:p>
          <a:p>
            <a:pPr defTabSz="457200">
              <a:defRPr/>
            </a:pPr>
            <a:r>
              <a:rPr lang="en-GB" sz="900" b="1" dirty="0">
                <a:solidFill>
                  <a:prstClr val="white"/>
                </a:solidFill>
                <a:latin typeface="Arial" panose="020B0604020202020204" pitchFamily="34" charset="0"/>
                <a:cs typeface="Arial" panose="020B0604020202020204" pitchFamily="34" charset="0"/>
              </a:rPr>
              <a:t>care – escalate</a:t>
            </a:r>
          </a:p>
          <a:p>
            <a:pPr defTabSz="457200">
              <a:defRPr/>
            </a:pPr>
            <a:r>
              <a:rPr lang="en-GB" sz="900" b="1" dirty="0">
                <a:solidFill>
                  <a:prstClr val="white"/>
                </a:solidFill>
                <a:latin typeface="Arial" panose="020B0604020202020204" pitchFamily="34" charset="0"/>
                <a:cs typeface="Arial" panose="020B0604020202020204" pitchFamily="34" charset="0"/>
              </a:rPr>
              <a:t> </a:t>
            </a:r>
          </a:p>
        </p:txBody>
      </p:sp>
      <p:cxnSp>
        <p:nvCxnSpPr>
          <p:cNvPr id="42" name="Straight Connector 41">
            <a:extLst>
              <a:ext uri="{FF2B5EF4-FFF2-40B4-BE49-F238E27FC236}">
                <a16:creationId xmlns:a16="http://schemas.microsoft.com/office/drawing/2014/main" id="{3177E311-E8C5-43EE-86EA-DC1D746B0D0A}"/>
              </a:ext>
            </a:extLst>
          </p:cNvPr>
          <p:cNvCxnSpPr>
            <a:cxnSpLocks/>
          </p:cNvCxnSpPr>
          <p:nvPr/>
        </p:nvCxnSpPr>
        <p:spPr>
          <a:xfrm>
            <a:off x="6864742" y="4955165"/>
            <a:ext cx="0" cy="538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C52A68D-751F-47EF-A87F-91C0B2EEA389}"/>
              </a:ext>
            </a:extLst>
          </p:cNvPr>
          <p:cNvCxnSpPr>
            <a:cxnSpLocks/>
          </p:cNvCxnSpPr>
          <p:nvPr/>
        </p:nvCxnSpPr>
        <p:spPr>
          <a:xfrm>
            <a:off x="6858483" y="5491637"/>
            <a:ext cx="13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B31E443-47A0-488C-865C-E06C5C35A736}"/>
              </a:ext>
            </a:extLst>
          </p:cNvPr>
          <p:cNvCxnSpPr>
            <a:cxnSpLocks/>
          </p:cNvCxnSpPr>
          <p:nvPr/>
        </p:nvCxnSpPr>
        <p:spPr>
          <a:xfrm flipV="1">
            <a:off x="8173213" y="5303977"/>
            <a:ext cx="0" cy="18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3AC4E23-D363-401D-940C-DD5AFEE5C44D}"/>
              </a:ext>
            </a:extLst>
          </p:cNvPr>
          <p:cNvSpPr txBox="1"/>
          <p:nvPr/>
        </p:nvSpPr>
        <p:spPr>
          <a:xfrm>
            <a:off x="4980932" y="4303644"/>
            <a:ext cx="1216675" cy="646331"/>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requires OTC medication support &amp; self care advice</a:t>
            </a:r>
          </a:p>
        </p:txBody>
      </p:sp>
      <p:cxnSp>
        <p:nvCxnSpPr>
          <p:cNvPr id="84" name="Straight Connector 83">
            <a:extLst>
              <a:ext uri="{FF2B5EF4-FFF2-40B4-BE49-F238E27FC236}">
                <a16:creationId xmlns:a16="http://schemas.microsoft.com/office/drawing/2014/main" id="{46ED2532-0A80-479F-B369-A750A8739E4C}"/>
              </a:ext>
            </a:extLst>
          </p:cNvPr>
          <p:cNvCxnSpPr>
            <a:cxnSpLocks/>
          </p:cNvCxnSpPr>
          <p:nvPr/>
        </p:nvCxnSpPr>
        <p:spPr>
          <a:xfrm>
            <a:off x="6740314" y="4127660"/>
            <a:ext cx="0" cy="12768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877D88A-ECFC-45C0-AD02-C4F840D6A9CF}"/>
              </a:ext>
            </a:extLst>
          </p:cNvPr>
          <p:cNvCxnSpPr>
            <a:cxnSpLocks/>
          </p:cNvCxnSpPr>
          <p:nvPr/>
        </p:nvCxnSpPr>
        <p:spPr>
          <a:xfrm>
            <a:off x="3108968" y="4122058"/>
            <a:ext cx="3638969" cy="11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4974CAA-F11A-4497-B7DC-3F3835EB80A0}"/>
              </a:ext>
            </a:extLst>
          </p:cNvPr>
          <p:cNvCxnSpPr>
            <a:cxnSpLocks/>
          </p:cNvCxnSpPr>
          <p:nvPr/>
        </p:nvCxnSpPr>
        <p:spPr>
          <a:xfrm>
            <a:off x="3108965" y="4119193"/>
            <a:ext cx="0" cy="12768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EC9EB9E-A034-4438-B30F-99EF73211386}"/>
              </a:ext>
            </a:extLst>
          </p:cNvPr>
          <p:cNvSpPr txBox="1"/>
          <p:nvPr/>
        </p:nvSpPr>
        <p:spPr>
          <a:xfrm>
            <a:off x="2593536" y="4283305"/>
            <a:ext cx="939138" cy="1061829"/>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srgbClr val="000000"/>
                </a:solidFill>
                <a:latin typeface="Arial" panose="020B0604020202020204" pitchFamily="34" charset="0"/>
                <a:cs typeface="Arial" panose="020B0604020202020204" pitchFamily="34" charset="0"/>
              </a:rPr>
              <a:t>The patient may often not require any medication.</a:t>
            </a:r>
            <a:endParaRPr lang="en-GB" sz="900" dirty="0">
              <a:solidFill>
                <a:srgbClr val="000000"/>
              </a:solidFill>
              <a:latin typeface="Arial" panose="020B0604020202020204" pitchFamily="34" charset="0"/>
              <a:cs typeface="Arial" panose="020B0604020202020204" pitchFamily="34" charset="0"/>
            </a:endParaRPr>
          </a:p>
          <a:p>
            <a:pPr algn="ctr" defTabSz="457200">
              <a:defRPr/>
            </a:pPr>
            <a:r>
              <a:rPr lang="en-GB" sz="900" b="1" dirty="0">
                <a:solidFill>
                  <a:srgbClr val="000000"/>
                </a:solidFill>
                <a:latin typeface="Arial" panose="020B0604020202020204" pitchFamily="34" charset="0"/>
                <a:cs typeface="Arial" panose="020B0604020202020204" pitchFamily="34" charset="0"/>
              </a:rPr>
              <a:t>Self care advice is sufficient</a:t>
            </a:r>
          </a:p>
        </p:txBody>
      </p:sp>
      <p:cxnSp>
        <p:nvCxnSpPr>
          <p:cNvPr id="103" name="Connector: Elbow 102">
            <a:extLst>
              <a:ext uri="{FF2B5EF4-FFF2-40B4-BE49-F238E27FC236}">
                <a16:creationId xmlns:a16="http://schemas.microsoft.com/office/drawing/2014/main" id="{24C0AF60-F45B-4299-ADE4-AE58509E06E5}"/>
              </a:ext>
            </a:extLst>
          </p:cNvPr>
          <p:cNvCxnSpPr>
            <a:cxnSpLocks/>
          </p:cNvCxnSpPr>
          <p:nvPr/>
        </p:nvCxnSpPr>
        <p:spPr>
          <a:xfrm rot="5400000">
            <a:off x="5690389" y="2223590"/>
            <a:ext cx="348907" cy="2508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78639A33-EFCE-4C47-B58D-9BB2BA4DFD38}"/>
              </a:ext>
            </a:extLst>
          </p:cNvPr>
          <p:cNvSpPr txBox="1"/>
          <p:nvPr/>
        </p:nvSpPr>
        <p:spPr>
          <a:xfrm>
            <a:off x="5455444" y="5158778"/>
            <a:ext cx="1123158" cy="507831"/>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can purchase an OTC medicine</a:t>
            </a:r>
          </a:p>
        </p:txBody>
      </p:sp>
      <p:sp>
        <p:nvSpPr>
          <p:cNvPr id="114" name="TextBox 113">
            <a:extLst>
              <a:ext uri="{FF2B5EF4-FFF2-40B4-BE49-F238E27FC236}">
                <a16:creationId xmlns:a16="http://schemas.microsoft.com/office/drawing/2014/main" id="{635DFBA7-3659-449E-B31F-52BF42D8D42E}"/>
              </a:ext>
            </a:extLst>
          </p:cNvPr>
          <p:cNvSpPr txBox="1"/>
          <p:nvPr/>
        </p:nvSpPr>
        <p:spPr>
          <a:xfrm>
            <a:off x="4265941" y="5158777"/>
            <a:ext cx="1030881" cy="507831"/>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is supplied on a local MAS</a:t>
            </a:r>
          </a:p>
        </p:txBody>
      </p:sp>
      <p:sp>
        <p:nvSpPr>
          <p:cNvPr id="115" name="TextBox 114">
            <a:extLst>
              <a:ext uri="{FF2B5EF4-FFF2-40B4-BE49-F238E27FC236}">
                <a16:creationId xmlns:a16="http://schemas.microsoft.com/office/drawing/2014/main" id="{8A3CA17C-DE8B-4CB8-87C3-EB0784077304}"/>
              </a:ext>
            </a:extLst>
          </p:cNvPr>
          <p:cNvSpPr txBox="1"/>
          <p:nvPr/>
        </p:nvSpPr>
        <p:spPr>
          <a:xfrm>
            <a:off x="2814226" y="5826225"/>
            <a:ext cx="4285291" cy="353943"/>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The Pharmacist will complete the consultation on the CPCS IT system*</a:t>
            </a:r>
          </a:p>
          <a:p>
            <a:pPr algn="ctr" defTabSz="457200">
              <a:defRPr/>
            </a:pPr>
            <a:r>
              <a:rPr lang="en-GB" sz="800" dirty="0">
                <a:solidFill>
                  <a:prstClr val="black"/>
                </a:solidFill>
                <a:latin typeface="Arial" panose="020B0604020202020204" pitchFamily="34" charset="0"/>
                <a:cs typeface="Arial" panose="020B0604020202020204" pitchFamily="34" charset="0"/>
              </a:rPr>
              <a:t>Pharmacist will supply any relevant patient information leaflets from www.nhs.uk</a:t>
            </a:r>
          </a:p>
        </p:txBody>
      </p:sp>
      <p:sp>
        <p:nvSpPr>
          <p:cNvPr id="116" name="TextBox 115">
            <a:extLst>
              <a:ext uri="{FF2B5EF4-FFF2-40B4-BE49-F238E27FC236}">
                <a16:creationId xmlns:a16="http://schemas.microsoft.com/office/drawing/2014/main" id="{60A7422C-C431-4EFE-8EB0-50CB5DF34135}"/>
              </a:ext>
            </a:extLst>
          </p:cNvPr>
          <p:cNvSpPr txBox="1"/>
          <p:nvPr/>
        </p:nvSpPr>
        <p:spPr>
          <a:xfrm>
            <a:off x="2822688" y="6261582"/>
            <a:ext cx="4268360" cy="507831"/>
          </a:xfrm>
          <a:prstGeom prst="rect">
            <a:avLst/>
          </a:prstGeom>
          <a:solidFill>
            <a:schemeClr val="accent5">
              <a:lumMod val="40000"/>
              <a:lumOff val="60000"/>
            </a:schemeClr>
          </a:solidFill>
          <a:ln w="3175">
            <a:solidFill>
              <a:schemeClr val="tx1"/>
            </a:solidFill>
          </a:ln>
        </p:spPr>
        <p:txBody>
          <a:bodyPr wrap="square" rtlCol="0">
            <a:spAutoFit/>
          </a:bodyPr>
          <a:lstStyle/>
          <a:p>
            <a:pPr defTabSz="457200">
              <a:defRPr/>
            </a:pPr>
            <a:r>
              <a:rPr lang="en-GB" sz="900" b="1" dirty="0">
                <a:solidFill>
                  <a:prstClr val="black"/>
                </a:solidFill>
                <a:latin typeface="Arial" panose="020B0604020202020204" pitchFamily="34" charset="0"/>
                <a:cs typeface="Arial" panose="020B0604020202020204" pitchFamily="34" charset="0"/>
              </a:rPr>
              <a:t>Patient is always advised: </a:t>
            </a:r>
            <a:endParaRPr lang="en-GB" sz="900" dirty="0">
              <a:solidFill>
                <a:prstClr val="black"/>
              </a:solidFill>
              <a:latin typeface="Arial" panose="020B0604020202020204" pitchFamily="34" charset="0"/>
              <a:cs typeface="Arial" panose="020B0604020202020204" pitchFamily="34" charset="0"/>
            </a:endParaRPr>
          </a:p>
          <a:p>
            <a:pPr defTabSz="457200">
              <a:defRPr/>
            </a:pPr>
            <a:r>
              <a:rPr lang="en-GB" sz="900" dirty="0">
                <a:solidFill>
                  <a:prstClr val="black"/>
                </a:solidFill>
                <a:latin typeface="Arial" panose="020B0604020202020204" pitchFamily="34" charset="0"/>
                <a:cs typeface="Arial" panose="020B0604020202020204" pitchFamily="34" charset="0"/>
              </a:rPr>
              <a:t>“IF SYMPTOMS DO NOT IMPROVE OR BECOME WORSE, THEN EITHER COME BACK TO SEE ME OR SEEK ADVICE FROM YOUR GP”</a:t>
            </a:r>
          </a:p>
        </p:txBody>
      </p:sp>
      <p:cxnSp>
        <p:nvCxnSpPr>
          <p:cNvPr id="124" name="Straight Arrow Connector 123">
            <a:extLst>
              <a:ext uri="{FF2B5EF4-FFF2-40B4-BE49-F238E27FC236}">
                <a16:creationId xmlns:a16="http://schemas.microsoft.com/office/drawing/2014/main" id="{E24A7842-70CE-441D-8F39-8931F268C50E}"/>
              </a:ext>
            </a:extLst>
          </p:cNvPr>
          <p:cNvCxnSpPr>
            <a:cxnSpLocks/>
          </p:cNvCxnSpPr>
          <p:nvPr/>
        </p:nvCxnSpPr>
        <p:spPr>
          <a:xfrm>
            <a:off x="5086166" y="5664911"/>
            <a:ext cx="0" cy="126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483A3DE-9E66-4CBD-A9C1-8DE8AC08F8B5}"/>
              </a:ext>
            </a:extLst>
          </p:cNvPr>
          <p:cNvCxnSpPr>
            <a:cxnSpLocks/>
          </p:cNvCxnSpPr>
          <p:nvPr/>
        </p:nvCxnSpPr>
        <p:spPr>
          <a:xfrm>
            <a:off x="5755032" y="5664910"/>
            <a:ext cx="0" cy="126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1975901-84B6-47AB-9E53-E477ED2DFB0F}"/>
              </a:ext>
            </a:extLst>
          </p:cNvPr>
          <p:cNvCxnSpPr>
            <a:cxnSpLocks/>
          </p:cNvCxnSpPr>
          <p:nvPr/>
        </p:nvCxnSpPr>
        <p:spPr>
          <a:xfrm flipH="1">
            <a:off x="4044538" y="4950089"/>
            <a:ext cx="233" cy="83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41FED94-B1D9-4AF0-9E53-BC028573B421}"/>
              </a:ext>
            </a:extLst>
          </p:cNvPr>
          <p:cNvCxnSpPr>
            <a:cxnSpLocks/>
          </p:cNvCxnSpPr>
          <p:nvPr/>
        </p:nvCxnSpPr>
        <p:spPr>
          <a:xfrm>
            <a:off x="3257359" y="5366511"/>
            <a:ext cx="0" cy="407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73A683F2-C14B-4EE7-ADB3-0A2D3F67CECA}"/>
              </a:ext>
            </a:extLst>
          </p:cNvPr>
          <p:cNvSpPr txBox="1"/>
          <p:nvPr/>
        </p:nvSpPr>
        <p:spPr>
          <a:xfrm>
            <a:off x="3717225" y="4280781"/>
            <a:ext cx="1091436" cy="784830"/>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Patient requires referral to a locally commissioned </a:t>
            </a:r>
          </a:p>
          <a:p>
            <a:pPr algn="ctr" defTabSz="457200">
              <a:defRPr/>
            </a:pPr>
            <a:r>
              <a:rPr lang="en-GB" sz="900" b="1" dirty="0">
                <a:solidFill>
                  <a:prstClr val="black"/>
                </a:solidFill>
                <a:latin typeface="Arial" panose="020B0604020202020204" pitchFamily="34" charset="0"/>
                <a:cs typeface="Arial" panose="020B0604020202020204" pitchFamily="34" charset="0"/>
              </a:rPr>
              <a:t>service</a:t>
            </a:r>
          </a:p>
        </p:txBody>
      </p:sp>
      <p:cxnSp>
        <p:nvCxnSpPr>
          <p:cNvPr id="135" name="Straight Arrow Connector 134">
            <a:extLst>
              <a:ext uri="{FF2B5EF4-FFF2-40B4-BE49-F238E27FC236}">
                <a16:creationId xmlns:a16="http://schemas.microsoft.com/office/drawing/2014/main" id="{88EE0529-89E9-4D34-AD50-60E26DF8B06C}"/>
              </a:ext>
            </a:extLst>
          </p:cNvPr>
          <p:cNvCxnSpPr>
            <a:cxnSpLocks/>
          </p:cNvCxnSpPr>
          <p:nvPr/>
        </p:nvCxnSpPr>
        <p:spPr>
          <a:xfrm>
            <a:off x="5687298" y="5011900"/>
            <a:ext cx="0" cy="138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4770EA2-6FF3-4813-982A-587859CCAAC2}"/>
              </a:ext>
            </a:extLst>
          </p:cNvPr>
          <p:cNvCxnSpPr>
            <a:cxnSpLocks/>
          </p:cNvCxnSpPr>
          <p:nvPr/>
        </p:nvCxnSpPr>
        <p:spPr>
          <a:xfrm>
            <a:off x="5103636" y="5014805"/>
            <a:ext cx="583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7A2998A-D947-44D3-BCD9-C52AA1643EE7}"/>
              </a:ext>
            </a:extLst>
          </p:cNvPr>
          <p:cNvCxnSpPr>
            <a:cxnSpLocks/>
          </p:cNvCxnSpPr>
          <p:nvPr/>
        </p:nvCxnSpPr>
        <p:spPr>
          <a:xfrm>
            <a:off x="5401721" y="4934735"/>
            <a:ext cx="0" cy="7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F386642-6DA3-4459-B55C-0B1E498FC027}"/>
              </a:ext>
            </a:extLst>
          </p:cNvPr>
          <p:cNvCxnSpPr>
            <a:cxnSpLocks/>
          </p:cNvCxnSpPr>
          <p:nvPr/>
        </p:nvCxnSpPr>
        <p:spPr>
          <a:xfrm>
            <a:off x="4080927" y="4127660"/>
            <a:ext cx="0" cy="12768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88DF861-F4AA-4414-B4CF-462719A73EA7}"/>
              </a:ext>
            </a:extLst>
          </p:cNvPr>
          <p:cNvCxnSpPr>
            <a:cxnSpLocks/>
          </p:cNvCxnSpPr>
          <p:nvPr/>
        </p:nvCxnSpPr>
        <p:spPr>
          <a:xfrm>
            <a:off x="7101778" y="5995556"/>
            <a:ext cx="520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BC9D2FB6-2382-4130-912A-9F4794645F16}"/>
              </a:ext>
            </a:extLst>
          </p:cNvPr>
          <p:cNvSpPr txBox="1"/>
          <p:nvPr/>
        </p:nvSpPr>
        <p:spPr>
          <a:xfrm>
            <a:off x="7668507" y="5866742"/>
            <a:ext cx="1123158" cy="646331"/>
          </a:xfrm>
          <a:prstGeom prst="rect">
            <a:avLst/>
          </a:prstGeom>
          <a:solidFill>
            <a:schemeClr val="accent6">
              <a:lumMod val="20000"/>
              <a:lumOff val="8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Post Event </a:t>
            </a:r>
          </a:p>
          <a:p>
            <a:pPr algn="ctr" defTabSz="457200">
              <a:defRPr/>
            </a:pPr>
            <a:r>
              <a:rPr lang="en-GB" sz="900" b="1" dirty="0">
                <a:solidFill>
                  <a:prstClr val="black"/>
                </a:solidFill>
                <a:latin typeface="Arial" panose="020B0604020202020204" pitchFamily="34" charset="0"/>
                <a:cs typeface="Arial" panose="020B0604020202020204" pitchFamily="34" charset="0"/>
              </a:rPr>
              <a:t>Message to GP</a:t>
            </a:r>
          </a:p>
          <a:p>
            <a:pPr algn="ctr" defTabSz="457200">
              <a:defRPr/>
            </a:pPr>
            <a:r>
              <a:rPr lang="en-GB" sz="900" b="1" dirty="0">
                <a:solidFill>
                  <a:prstClr val="black"/>
                </a:solidFill>
                <a:latin typeface="Arial" panose="020B0604020202020204" pitchFamily="34" charset="0"/>
                <a:cs typeface="Arial" panose="020B0604020202020204" pitchFamily="34" charset="0"/>
              </a:rPr>
              <a:t>via CPCS IT system*</a:t>
            </a:r>
          </a:p>
        </p:txBody>
      </p:sp>
      <p:cxnSp>
        <p:nvCxnSpPr>
          <p:cNvPr id="155" name="Straight Connector 154">
            <a:extLst>
              <a:ext uri="{FF2B5EF4-FFF2-40B4-BE49-F238E27FC236}">
                <a16:creationId xmlns:a16="http://schemas.microsoft.com/office/drawing/2014/main" id="{10A4774D-4F1B-4D0E-BD58-BD6B9392397C}"/>
              </a:ext>
            </a:extLst>
          </p:cNvPr>
          <p:cNvCxnSpPr>
            <a:cxnSpLocks/>
          </p:cNvCxnSpPr>
          <p:nvPr/>
        </p:nvCxnSpPr>
        <p:spPr>
          <a:xfrm flipH="1">
            <a:off x="5193454" y="3931920"/>
            <a:ext cx="9842" cy="34628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A7499BE2-6F07-473E-8B23-9A677EB389C3}"/>
              </a:ext>
            </a:extLst>
          </p:cNvPr>
          <p:cNvSpPr txBox="1"/>
          <p:nvPr/>
        </p:nvSpPr>
        <p:spPr>
          <a:xfrm>
            <a:off x="4135846" y="3298645"/>
            <a:ext cx="1503191" cy="738664"/>
          </a:xfrm>
          <a:prstGeom prst="rect">
            <a:avLst/>
          </a:prstGeom>
          <a:solidFill>
            <a:schemeClr val="accent5">
              <a:lumMod val="40000"/>
              <a:lumOff val="60000"/>
            </a:schemeClr>
          </a:solidFill>
          <a:ln w="3175">
            <a:solidFill>
              <a:schemeClr val="tx1"/>
            </a:solidFill>
          </a:ln>
        </p:spPr>
        <p:txBody>
          <a:bodyPr wrap="square" rtlCol="0">
            <a:spAutoFit/>
          </a:bodyPr>
          <a:lstStyle/>
          <a:p>
            <a:pPr algn="ctr" defTabSz="457200">
              <a:defRPr/>
            </a:pPr>
            <a:r>
              <a:rPr lang="en-GB" sz="900" b="1" dirty="0">
                <a:solidFill>
                  <a:prstClr val="black"/>
                </a:solidFill>
                <a:latin typeface="Arial" panose="020B0604020202020204" pitchFamily="34" charset="0"/>
                <a:cs typeface="Arial" panose="020B0604020202020204" pitchFamily="34" charset="0"/>
              </a:rPr>
              <a:t>Pharmacist consults with the patient </a:t>
            </a:r>
          </a:p>
          <a:p>
            <a:pPr algn="ctr" defTabSz="457200">
              <a:defRPr/>
            </a:pPr>
            <a:r>
              <a:rPr lang="en-GB" sz="800" dirty="0">
                <a:solidFill>
                  <a:prstClr val="black"/>
                </a:solidFill>
                <a:latin typeface="Arial" panose="020B0604020202020204" pitchFamily="34" charset="0"/>
                <a:cs typeface="Arial" panose="020B0604020202020204" pitchFamily="34" charset="0"/>
              </a:rPr>
              <a:t>&amp; gives appropriate advice around self care and prevention</a:t>
            </a:r>
          </a:p>
        </p:txBody>
      </p:sp>
      <p:cxnSp>
        <p:nvCxnSpPr>
          <p:cNvPr id="163" name="Straight Connector 162">
            <a:extLst>
              <a:ext uri="{FF2B5EF4-FFF2-40B4-BE49-F238E27FC236}">
                <a16:creationId xmlns:a16="http://schemas.microsoft.com/office/drawing/2014/main" id="{360544D8-5A54-464D-85C8-9FE7ABEDD233}"/>
              </a:ext>
            </a:extLst>
          </p:cNvPr>
          <p:cNvCxnSpPr>
            <a:cxnSpLocks/>
          </p:cNvCxnSpPr>
          <p:nvPr/>
        </p:nvCxnSpPr>
        <p:spPr>
          <a:xfrm>
            <a:off x="5035961" y="6176795"/>
            <a:ext cx="0" cy="72657"/>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18C112F-C047-4E3E-BAB2-36151514EA55}"/>
              </a:ext>
            </a:extLst>
          </p:cNvPr>
          <p:cNvSpPr txBox="1"/>
          <p:nvPr/>
        </p:nvSpPr>
        <p:spPr>
          <a:xfrm>
            <a:off x="408987" y="353995"/>
            <a:ext cx="3310735" cy="1384995"/>
          </a:xfrm>
          <a:prstGeom prst="rect">
            <a:avLst/>
          </a:prstGeom>
          <a:noFill/>
        </p:spPr>
        <p:txBody>
          <a:bodyPr wrap="square" rtlCol="0">
            <a:spAutoFit/>
          </a:bodyPr>
          <a:lstStyle/>
          <a:p>
            <a:pPr defTabSz="457200">
              <a:defRPr/>
            </a:pPr>
            <a:r>
              <a:rPr lang="en-GB" sz="2800" dirty="0">
                <a:solidFill>
                  <a:schemeClr val="tx1">
                    <a:lumMod val="65000"/>
                    <a:lumOff val="35000"/>
                  </a:schemeClr>
                </a:solidFill>
                <a:cs typeface="Arial" panose="020B0604020202020204" pitchFamily="34" charset="0"/>
              </a:rPr>
              <a:t>CPCS</a:t>
            </a:r>
          </a:p>
          <a:p>
            <a:pPr defTabSz="457200">
              <a:defRPr/>
            </a:pPr>
            <a:r>
              <a:rPr lang="en-GB" sz="2800" dirty="0">
                <a:solidFill>
                  <a:schemeClr val="tx1">
                    <a:lumMod val="65000"/>
                    <a:lumOff val="35000"/>
                  </a:schemeClr>
                </a:solidFill>
                <a:cs typeface="Arial" panose="020B0604020202020204" pitchFamily="34" charset="0"/>
              </a:rPr>
              <a:t>Minor illness</a:t>
            </a:r>
          </a:p>
          <a:p>
            <a:pPr defTabSz="457200">
              <a:defRPr/>
            </a:pPr>
            <a:r>
              <a:rPr lang="en-GB" sz="2800" dirty="0">
                <a:solidFill>
                  <a:schemeClr val="tx1">
                    <a:lumMod val="65000"/>
                    <a:lumOff val="35000"/>
                  </a:schemeClr>
                </a:solidFill>
                <a:cs typeface="Arial" panose="020B0604020202020204" pitchFamily="34" charset="0"/>
              </a:rPr>
              <a:t>patient flow</a:t>
            </a:r>
          </a:p>
        </p:txBody>
      </p:sp>
      <p:sp>
        <p:nvSpPr>
          <p:cNvPr id="56" name="TextBox 55">
            <a:extLst>
              <a:ext uri="{FF2B5EF4-FFF2-40B4-BE49-F238E27FC236}">
                <a16:creationId xmlns:a16="http://schemas.microsoft.com/office/drawing/2014/main" id="{FA5B5949-E9F7-480A-AFB0-572564D08E13}"/>
              </a:ext>
            </a:extLst>
          </p:cNvPr>
          <p:cNvSpPr txBox="1"/>
          <p:nvPr/>
        </p:nvSpPr>
        <p:spPr>
          <a:xfrm>
            <a:off x="7099517" y="6548534"/>
            <a:ext cx="3632726" cy="215444"/>
          </a:xfrm>
          <a:prstGeom prst="rect">
            <a:avLst/>
          </a:prstGeom>
          <a:noFill/>
          <a:ln w="3175">
            <a:noFill/>
          </a:ln>
        </p:spPr>
        <p:txBody>
          <a:bodyPr wrap="none" rtlCol="0">
            <a:spAutoFit/>
          </a:bodyPr>
          <a:lstStyle/>
          <a:p>
            <a:pPr algn="ctr" defTabSz="457200">
              <a:defRPr/>
            </a:pPr>
            <a:r>
              <a:rPr lang="en-GB" sz="800" dirty="0">
                <a:solidFill>
                  <a:prstClr val="black"/>
                </a:solidFill>
                <a:latin typeface="Arial" panose="020B0604020202020204" pitchFamily="34" charset="0"/>
                <a:cs typeface="Arial" panose="020B0604020202020204" pitchFamily="34" charset="0"/>
              </a:rPr>
              <a:t>* CPCS IT system – two providers at this time (PharmOutcomes and Sonar)</a:t>
            </a:r>
          </a:p>
        </p:txBody>
      </p:sp>
    </p:spTree>
    <p:extLst>
      <p:ext uri="{BB962C8B-B14F-4D97-AF65-F5344CB8AC3E}">
        <p14:creationId xmlns:p14="http://schemas.microsoft.com/office/powerpoint/2010/main" val="1549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4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58" grpId="0" animBg="1"/>
      <p:bldP spid="39" grpId="0" animBg="1"/>
      <p:bldP spid="41" grpId="0" animBg="1"/>
      <p:bldP spid="43" grpId="0" animBg="1"/>
      <p:bldP spid="53" grpId="0" animBg="1"/>
      <p:bldP spid="78" grpId="0" animBg="1"/>
      <p:bldP spid="95" grpId="0" animBg="1"/>
      <p:bldP spid="113" grpId="0" animBg="1"/>
      <p:bldP spid="114" grpId="0" animBg="1"/>
      <p:bldP spid="115" grpId="0" animBg="1"/>
      <p:bldP spid="116" grpId="0" animBg="1"/>
      <p:bldP spid="133" grpId="0" animBg="1"/>
      <p:bldP spid="150" grpId="0" animBg="1"/>
      <p:bldP spid="1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39DD-3189-412D-9150-9D6B6AE5AB37}"/>
              </a:ext>
            </a:extLst>
          </p:cNvPr>
          <p:cNvSpPr>
            <a:spLocks noGrp="1"/>
          </p:cNvSpPr>
          <p:nvPr>
            <p:ph type="title"/>
          </p:nvPr>
        </p:nvSpPr>
        <p:spPr/>
        <p:txBody>
          <a:bodyPr/>
          <a:lstStyle/>
          <a:p>
            <a:r>
              <a:rPr lang="en-GB" dirty="0"/>
              <a:t>Registration to provide the service</a:t>
            </a:r>
          </a:p>
        </p:txBody>
      </p:sp>
      <p:sp>
        <p:nvSpPr>
          <p:cNvPr id="3" name="Content Placeholder 2">
            <a:extLst>
              <a:ext uri="{FF2B5EF4-FFF2-40B4-BE49-F238E27FC236}">
                <a16:creationId xmlns:a16="http://schemas.microsoft.com/office/drawing/2014/main" id="{E32D2B75-08CD-4399-8511-173CE7CD9E08}"/>
              </a:ext>
            </a:extLst>
          </p:cNvPr>
          <p:cNvSpPr>
            <a:spLocks noGrp="1"/>
          </p:cNvSpPr>
          <p:nvPr>
            <p:ph idx="1"/>
          </p:nvPr>
        </p:nvSpPr>
        <p:spPr>
          <a:xfrm>
            <a:off x="623392" y="1844824"/>
            <a:ext cx="8784976" cy="4747404"/>
          </a:xfrm>
        </p:spPr>
        <p:txBody>
          <a:bodyPr>
            <a:normAutofit/>
          </a:bodyPr>
          <a:lstStyle/>
          <a:p>
            <a:r>
              <a:rPr lang="en-GB" sz="2700" dirty="0"/>
              <a:t>Previous registrations for NUMSAS or DMIRS will not carry forward</a:t>
            </a:r>
          </a:p>
          <a:p>
            <a:r>
              <a:rPr lang="en-GB" sz="2700" dirty="0"/>
              <a:t>The NUMSAS and DMIRS services will cease on 28th October and the CPCS starts on 29th October 2019</a:t>
            </a:r>
          </a:p>
          <a:p>
            <a:r>
              <a:rPr lang="en-GB" sz="2700" dirty="0"/>
              <a:t>Registration is via the NHSBSA Manage Your Service (MYS) portal </a:t>
            </a:r>
          </a:p>
          <a:p>
            <a:r>
              <a:rPr lang="en-GB" sz="2700" dirty="0"/>
              <a:t>Pharmacies not currently using MYS will need to register</a:t>
            </a:r>
          </a:p>
          <a:p>
            <a:pPr lvl="1"/>
            <a:r>
              <a:rPr lang="en-GB" sz="2300" dirty="0"/>
              <a:t>see details on the PSNC website</a:t>
            </a:r>
          </a:p>
          <a:p>
            <a:r>
              <a:rPr lang="en-GB" sz="2700" dirty="0"/>
              <a:t>Contractors which have multiple pharmacies can use a bulk registration approach</a:t>
            </a:r>
          </a:p>
        </p:txBody>
      </p:sp>
      <p:pic>
        <p:nvPicPr>
          <p:cNvPr id="5" name="Graphic 4" descr="Internet">
            <a:extLst>
              <a:ext uri="{FF2B5EF4-FFF2-40B4-BE49-F238E27FC236}">
                <a16:creationId xmlns:a16="http://schemas.microsoft.com/office/drawing/2014/main" id="{6F2576F3-64AE-4E70-A6DF-1D9D1AA6F2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392" y="3284984"/>
            <a:ext cx="1533872" cy="1533872"/>
          </a:xfrm>
          <a:prstGeom prst="rect">
            <a:avLst/>
          </a:prstGeom>
        </p:spPr>
      </p:pic>
      <p:pic>
        <p:nvPicPr>
          <p:cNvPr id="9" name="Graphic 8" descr="Checkmark">
            <a:extLst>
              <a:ext uri="{FF2B5EF4-FFF2-40B4-BE49-F238E27FC236}">
                <a16:creationId xmlns:a16="http://schemas.microsoft.com/office/drawing/2014/main" id="{FD7288BC-D40C-494E-B8E5-E1B5E3AD0A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06724" y="2924944"/>
            <a:ext cx="1035736" cy="1035736"/>
          </a:xfrm>
          <a:prstGeom prst="rect">
            <a:avLst/>
          </a:prstGeom>
        </p:spPr>
      </p:pic>
    </p:spTree>
    <p:extLst>
      <p:ext uri="{BB962C8B-B14F-4D97-AF65-F5344CB8AC3E}">
        <p14:creationId xmlns:p14="http://schemas.microsoft.com/office/powerpoint/2010/main" val="317535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39DD-3189-412D-9150-9D6B6AE5AB37}"/>
              </a:ext>
            </a:extLst>
          </p:cNvPr>
          <p:cNvSpPr>
            <a:spLocks noGrp="1"/>
          </p:cNvSpPr>
          <p:nvPr>
            <p:ph type="title"/>
          </p:nvPr>
        </p:nvSpPr>
        <p:spPr/>
        <p:txBody>
          <a:bodyPr/>
          <a:lstStyle/>
          <a:p>
            <a:r>
              <a:rPr lang="en-GB" dirty="0"/>
              <a:t>Registration to provide the service</a:t>
            </a:r>
          </a:p>
        </p:txBody>
      </p:sp>
      <p:sp>
        <p:nvSpPr>
          <p:cNvPr id="3" name="Content Placeholder 2">
            <a:extLst>
              <a:ext uri="{FF2B5EF4-FFF2-40B4-BE49-F238E27FC236}">
                <a16:creationId xmlns:a16="http://schemas.microsoft.com/office/drawing/2014/main" id="{E32D2B75-08CD-4399-8511-173CE7CD9E08}"/>
              </a:ext>
            </a:extLst>
          </p:cNvPr>
          <p:cNvSpPr>
            <a:spLocks noGrp="1"/>
          </p:cNvSpPr>
          <p:nvPr>
            <p:ph idx="1"/>
          </p:nvPr>
        </p:nvSpPr>
        <p:spPr>
          <a:xfrm>
            <a:off x="623392" y="1844824"/>
            <a:ext cx="4176464" cy="4747404"/>
          </a:xfrm>
        </p:spPr>
        <p:txBody>
          <a:bodyPr>
            <a:normAutofit/>
          </a:bodyPr>
          <a:lstStyle/>
          <a:p>
            <a:r>
              <a:rPr lang="en-GB" sz="2700" dirty="0"/>
              <a:t>Registration for the CPCS opened on 2nd September 2019</a:t>
            </a:r>
          </a:p>
          <a:p>
            <a:r>
              <a:rPr lang="en-GB" sz="2700" dirty="0"/>
              <a:t>It includes a declaration for the pharmacy contractor regarding their readiness to provide the service</a:t>
            </a:r>
          </a:p>
        </p:txBody>
      </p:sp>
      <p:pic>
        <p:nvPicPr>
          <p:cNvPr id="1026" name="Picture 15">
            <a:extLst>
              <a:ext uri="{FF2B5EF4-FFF2-40B4-BE49-F238E27FC236}">
                <a16:creationId xmlns:a16="http://schemas.microsoft.com/office/drawing/2014/main" id="{B54887AF-78ED-4859-B90D-E6898F718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79"/>
          <a:stretch/>
        </p:blipFill>
        <p:spPr bwMode="auto">
          <a:xfrm>
            <a:off x="5231904" y="1484784"/>
            <a:ext cx="5400600" cy="500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21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81F2-2E79-46BF-B9E1-D9CEDC4F194C}"/>
              </a:ext>
            </a:extLst>
          </p:cNvPr>
          <p:cNvSpPr>
            <a:spLocks noGrp="1"/>
          </p:cNvSpPr>
          <p:nvPr>
            <p:ph type="title"/>
          </p:nvPr>
        </p:nvSpPr>
        <p:spPr/>
        <p:txBody>
          <a:bodyPr/>
          <a:lstStyle/>
          <a:p>
            <a:r>
              <a:rPr lang="en-GB" dirty="0"/>
              <a:t>Setting new CPCS DoS entries ‘active’</a:t>
            </a:r>
          </a:p>
        </p:txBody>
      </p:sp>
      <p:sp>
        <p:nvSpPr>
          <p:cNvPr id="3" name="Content Placeholder 2">
            <a:extLst>
              <a:ext uri="{FF2B5EF4-FFF2-40B4-BE49-F238E27FC236}">
                <a16:creationId xmlns:a16="http://schemas.microsoft.com/office/drawing/2014/main" id="{5A363F06-28FC-4AD6-9CDB-62FCEB7DA534}"/>
              </a:ext>
            </a:extLst>
          </p:cNvPr>
          <p:cNvSpPr>
            <a:spLocks noGrp="1"/>
          </p:cNvSpPr>
          <p:nvPr>
            <p:ph idx="1"/>
          </p:nvPr>
        </p:nvSpPr>
        <p:spPr>
          <a:xfrm>
            <a:off x="623392" y="1844824"/>
            <a:ext cx="8856984" cy="4747404"/>
          </a:xfrm>
        </p:spPr>
        <p:txBody>
          <a:bodyPr>
            <a:normAutofit/>
          </a:bodyPr>
          <a:lstStyle/>
          <a:p>
            <a:pPr lvl="0"/>
            <a:r>
              <a:rPr lang="en-GB" sz="2700" dirty="0"/>
              <a:t>Once pharmacies are registered to provide the service, the local DoS team will be notified by the national DoS team (who receive regular updates from the NHSBSA)</a:t>
            </a:r>
          </a:p>
          <a:p>
            <a:pPr lvl="0"/>
            <a:r>
              <a:rPr lang="en-GB" sz="2700" dirty="0"/>
              <a:t>CPCS services will then be enabled on DoS and made ‘live’ on 29th October 2019 at the inception of the service  </a:t>
            </a:r>
          </a:p>
          <a:p>
            <a:pPr lvl="0"/>
            <a:r>
              <a:rPr lang="en-GB" sz="2700" dirty="0"/>
              <a:t>At the point of go-live, existing NUMSAS and DMIRS service entries will be switched off</a:t>
            </a:r>
          </a:p>
          <a:p>
            <a:pPr lvl="0"/>
            <a:r>
              <a:rPr lang="en-GB" sz="2700" dirty="0"/>
              <a:t>Following go-live, any pharmacies that subsequently register to provide the service will be made live by the local DoS team - this may take a few days to be completed</a:t>
            </a:r>
          </a:p>
        </p:txBody>
      </p:sp>
      <p:pic>
        <p:nvPicPr>
          <p:cNvPr id="5" name="Graphic 4" descr="Daily calendar">
            <a:extLst>
              <a:ext uri="{FF2B5EF4-FFF2-40B4-BE49-F238E27FC236}">
                <a16:creationId xmlns:a16="http://schemas.microsoft.com/office/drawing/2014/main" id="{FD0B0627-BF2B-4C44-9D57-85C4A1E238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392" y="2676054"/>
            <a:ext cx="1505892" cy="1505892"/>
          </a:xfrm>
          <a:prstGeom prst="rect">
            <a:avLst/>
          </a:prstGeom>
        </p:spPr>
      </p:pic>
      <p:sp>
        <p:nvSpPr>
          <p:cNvPr id="7" name="Oval 6">
            <a:extLst>
              <a:ext uri="{FF2B5EF4-FFF2-40B4-BE49-F238E27FC236}">
                <a16:creationId xmlns:a16="http://schemas.microsoft.com/office/drawing/2014/main" id="{AA787BC9-D3EE-4092-B504-1BA0051A6FDA}"/>
              </a:ext>
            </a:extLst>
          </p:cNvPr>
          <p:cNvSpPr/>
          <p:nvPr/>
        </p:nvSpPr>
        <p:spPr>
          <a:xfrm>
            <a:off x="10560496" y="3429000"/>
            <a:ext cx="1217860" cy="1226698"/>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C9BEE37-3212-4F22-91B7-45BB835280EE}"/>
              </a:ext>
            </a:extLst>
          </p:cNvPr>
          <p:cNvSpPr txBox="1"/>
          <p:nvPr/>
        </p:nvSpPr>
        <p:spPr>
          <a:xfrm>
            <a:off x="10579553" y="3719183"/>
            <a:ext cx="1224136" cy="646331"/>
          </a:xfrm>
          <a:prstGeom prst="rect">
            <a:avLst/>
          </a:prstGeom>
          <a:noFill/>
        </p:spPr>
        <p:txBody>
          <a:bodyPr wrap="square" rtlCol="0">
            <a:spAutoFit/>
          </a:bodyPr>
          <a:lstStyle/>
          <a:p>
            <a:pPr algn="ctr"/>
            <a:r>
              <a:rPr lang="en-GB" dirty="0">
                <a:solidFill>
                  <a:schemeClr val="bg1"/>
                </a:solidFill>
                <a:latin typeface="Arial" panose="020B0604020202020204" pitchFamily="34" charset="0"/>
                <a:ea typeface="Gungsuh" panose="020B0503020000020004" pitchFamily="18" charset="-127"/>
                <a:cs typeface="Arial" panose="020B0604020202020204" pitchFamily="34" charset="0"/>
              </a:rPr>
              <a:t>29th October</a:t>
            </a:r>
          </a:p>
        </p:txBody>
      </p:sp>
    </p:spTree>
    <p:extLst>
      <p:ext uri="{BB962C8B-B14F-4D97-AF65-F5344CB8AC3E}">
        <p14:creationId xmlns:p14="http://schemas.microsoft.com/office/powerpoint/2010/main" val="382826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2018654"/>
          </a:xfrm>
        </p:spPr>
        <p:txBody>
          <a:bodyPr/>
          <a:lstStyle/>
          <a:p>
            <a:r>
              <a:rPr lang="en-GB" b="1" dirty="0"/>
              <a:t>The NHS Community Pharmacist</a:t>
            </a:r>
            <a:br>
              <a:rPr lang="en-GB" b="1" dirty="0"/>
            </a:br>
            <a:r>
              <a:rPr lang="en-GB" b="1" dirty="0"/>
              <a:t> Consultation Service</a:t>
            </a:r>
            <a:br>
              <a:rPr lang="en-GB" b="1" dirty="0"/>
            </a:br>
            <a:r>
              <a:rPr lang="en-GB" b="1" dirty="0"/>
              <a:t>(CPCS)</a:t>
            </a:r>
            <a:endParaRPr lang="en-US" dirty="0"/>
          </a:p>
        </p:txBody>
      </p:sp>
      <p:sp>
        <p:nvSpPr>
          <p:cNvPr id="3" name="Subtitle 2"/>
          <p:cNvSpPr>
            <a:spLocks noGrp="1"/>
          </p:cNvSpPr>
          <p:nvPr>
            <p:ph type="subTitle" idx="1"/>
          </p:nvPr>
        </p:nvSpPr>
        <p:spPr>
          <a:xfrm>
            <a:off x="1828800" y="4581128"/>
            <a:ext cx="8534400" cy="864096"/>
          </a:xfrm>
        </p:spPr>
        <p:txBody>
          <a:bodyPr/>
          <a:lstStyle/>
          <a:p>
            <a:endParaRPr lang="en-US" dirty="0"/>
          </a:p>
        </p:txBody>
      </p:sp>
    </p:spTree>
    <p:extLst>
      <p:ext uri="{BB962C8B-B14F-4D97-AF65-F5344CB8AC3E}">
        <p14:creationId xmlns:p14="http://schemas.microsoft.com/office/powerpoint/2010/main" val="293284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8F9C-C937-4D81-BA63-42A586A0278E}"/>
              </a:ext>
            </a:extLst>
          </p:cNvPr>
          <p:cNvSpPr>
            <a:spLocks noGrp="1"/>
          </p:cNvSpPr>
          <p:nvPr>
            <p:ph type="title"/>
          </p:nvPr>
        </p:nvSpPr>
        <p:spPr/>
        <p:txBody>
          <a:bodyPr/>
          <a:lstStyle/>
          <a:p>
            <a:r>
              <a:rPr lang="en-GB" dirty="0"/>
              <a:t>The CPCS IT system</a:t>
            </a:r>
          </a:p>
        </p:txBody>
      </p:sp>
      <p:sp>
        <p:nvSpPr>
          <p:cNvPr id="3" name="Content Placeholder 2">
            <a:extLst>
              <a:ext uri="{FF2B5EF4-FFF2-40B4-BE49-F238E27FC236}">
                <a16:creationId xmlns:a16="http://schemas.microsoft.com/office/drawing/2014/main" id="{74FD16B4-436E-4572-A657-DAD2D2825106}"/>
              </a:ext>
            </a:extLst>
          </p:cNvPr>
          <p:cNvSpPr>
            <a:spLocks noGrp="1"/>
          </p:cNvSpPr>
          <p:nvPr>
            <p:ph idx="1"/>
          </p:nvPr>
        </p:nvSpPr>
        <p:spPr>
          <a:xfrm>
            <a:off x="623392" y="1844824"/>
            <a:ext cx="8496944" cy="4747404"/>
          </a:xfrm>
        </p:spPr>
        <p:txBody>
          <a:bodyPr>
            <a:noAutofit/>
          </a:bodyPr>
          <a:lstStyle/>
          <a:p>
            <a:r>
              <a:rPr lang="en-GB" sz="2700" dirty="0"/>
              <a:t>At present Sonar and PharmOutcomes are accredited to use ITK messaging</a:t>
            </a:r>
          </a:p>
          <a:p>
            <a:r>
              <a:rPr lang="en-GB" sz="2700" dirty="0"/>
              <a:t>The CPCF agreement document states:</a:t>
            </a:r>
          </a:p>
          <a:p>
            <a:pPr lvl="1"/>
            <a:r>
              <a:rPr lang="en-GB" sz="2300" dirty="0"/>
              <a:t>‘Subject to a value for money procurement outcome, the PhIF will be deployed to deliver the requisite IT functionality over 2019/20 and 2020/21.’</a:t>
            </a:r>
          </a:p>
          <a:p>
            <a:r>
              <a:rPr lang="en-GB" sz="2700" dirty="0"/>
              <a:t>NHSE&amp;I regional teams are working on procurement of this IT functionality</a:t>
            </a:r>
          </a:p>
          <a:p>
            <a:endParaRPr lang="en-GB" sz="2400" dirty="0"/>
          </a:p>
          <a:p>
            <a:endParaRPr lang="en-GB" sz="2700" dirty="0"/>
          </a:p>
        </p:txBody>
      </p:sp>
      <p:pic>
        <p:nvPicPr>
          <p:cNvPr id="5" name="Graphic 4" descr="Cloud Computing">
            <a:extLst>
              <a:ext uri="{FF2B5EF4-FFF2-40B4-BE49-F238E27FC236}">
                <a16:creationId xmlns:a16="http://schemas.microsoft.com/office/drawing/2014/main" id="{9BBCF047-92D2-420F-94F9-949C83A034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2424" y="2636912"/>
            <a:ext cx="1965920" cy="1965920"/>
          </a:xfrm>
          <a:prstGeom prst="rect">
            <a:avLst/>
          </a:prstGeom>
        </p:spPr>
      </p:pic>
    </p:spTree>
    <p:extLst>
      <p:ext uri="{BB962C8B-B14F-4D97-AF65-F5344CB8AC3E}">
        <p14:creationId xmlns:p14="http://schemas.microsoft.com/office/powerpoint/2010/main" val="415722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8F9C-C937-4D81-BA63-42A586A0278E}"/>
              </a:ext>
            </a:extLst>
          </p:cNvPr>
          <p:cNvSpPr>
            <a:spLocks noGrp="1"/>
          </p:cNvSpPr>
          <p:nvPr>
            <p:ph type="title"/>
          </p:nvPr>
        </p:nvSpPr>
        <p:spPr/>
        <p:txBody>
          <a:bodyPr/>
          <a:lstStyle/>
          <a:p>
            <a:r>
              <a:rPr lang="en-GB" dirty="0"/>
              <a:t>The CPCS IT system</a:t>
            </a:r>
          </a:p>
        </p:txBody>
      </p:sp>
      <p:sp>
        <p:nvSpPr>
          <p:cNvPr id="3" name="Content Placeholder 2">
            <a:extLst>
              <a:ext uri="{FF2B5EF4-FFF2-40B4-BE49-F238E27FC236}">
                <a16:creationId xmlns:a16="http://schemas.microsoft.com/office/drawing/2014/main" id="{74FD16B4-436E-4572-A657-DAD2D2825106}"/>
              </a:ext>
            </a:extLst>
          </p:cNvPr>
          <p:cNvSpPr>
            <a:spLocks noGrp="1"/>
          </p:cNvSpPr>
          <p:nvPr>
            <p:ph idx="1"/>
          </p:nvPr>
        </p:nvSpPr>
        <p:spPr>
          <a:xfrm>
            <a:off x="623392" y="1844824"/>
            <a:ext cx="8640960" cy="4747404"/>
          </a:xfrm>
        </p:spPr>
        <p:txBody>
          <a:bodyPr>
            <a:noAutofit/>
          </a:bodyPr>
          <a:lstStyle/>
          <a:p>
            <a:r>
              <a:rPr lang="en-GB" sz="2700" dirty="0"/>
              <a:t>The systems will support:</a:t>
            </a:r>
          </a:p>
          <a:p>
            <a:pPr lvl="1"/>
            <a:r>
              <a:rPr lang="en-GB" sz="2300" dirty="0"/>
              <a:t>receipt of referrals from NHS 111</a:t>
            </a:r>
          </a:p>
          <a:p>
            <a:pPr lvl="1"/>
            <a:r>
              <a:rPr lang="en-GB" sz="2300" dirty="0"/>
              <a:t>maintaining the clinical record of service provision</a:t>
            </a:r>
          </a:p>
          <a:p>
            <a:pPr lvl="1"/>
            <a:r>
              <a:rPr lang="en-GB" sz="2300" dirty="0"/>
              <a:t>printing EPS tokens (where required)</a:t>
            </a:r>
          </a:p>
          <a:p>
            <a:pPr lvl="1"/>
            <a:r>
              <a:rPr lang="en-GB" sz="2300" dirty="0"/>
              <a:t>sending post-event messages to patients’ general practices</a:t>
            </a:r>
          </a:p>
          <a:p>
            <a:pPr lvl="1"/>
            <a:r>
              <a:rPr lang="en-GB" sz="2300" dirty="0"/>
              <a:t>payment claims</a:t>
            </a:r>
          </a:p>
          <a:p>
            <a:pPr lvl="1"/>
            <a:r>
              <a:rPr lang="en-GB" sz="2300" dirty="0"/>
              <a:t>service management and evaluation</a:t>
            </a:r>
          </a:p>
          <a:p>
            <a:r>
              <a:rPr lang="en-GB" sz="2700" dirty="0"/>
              <a:t>IT equipment in the consultation room required from 1st April 2020</a:t>
            </a:r>
          </a:p>
          <a:p>
            <a:r>
              <a:rPr lang="en-GB" sz="2700" dirty="0"/>
              <a:t>Contractors will have to purchase IT systems/functionality from April 2021</a:t>
            </a:r>
          </a:p>
          <a:p>
            <a:endParaRPr lang="en-GB" sz="2400" dirty="0"/>
          </a:p>
          <a:p>
            <a:endParaRPr lang="en-GB" sz="2700" dirty="0"/>
          </a:p>
        </p:txBody>
      </p:sp>
      <p:pic>
        <p:nvPicPr>
          <p:cNvPr id="4" name="Graphic 3" descr="Cloud Computing">
            <a:extLst>
              <a:ext uri="{FF2B5EF4-FFF2-40B4-BE49-F238E27FC236}">
                <a16:creationId xmlns:a16="http://schemas.microsoft.com/office/drawing/2014/main" id="{8E2EA22F-677C-4205-A4E1-87AFF8BE77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2424" y="2636912"/>
            <a:ext cx="1965920" cy="1965920"/>
          </a:xfrm>
          <a:prstGeom prst="rect">
            <a:avLst/>
          </a:prstGeom>
        </p:spPr>
      </p:pic>
    </p:spTree>
    <p:extLst>
      <p:ext uri="{BB962C8B-B14F-4D97-AF65-F5344CB8AC3E}">
        <p14:creationId xmlns:p14="http://schemas.microsoft.com/office/powerpoint/2010/main" val="193219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8F9C-C937-4D81-BA63-42A586A0278E}"/>
              </a:ext>
            </a:extLst>
          </p:cNvPr>
          <p:cNvSpPr>
            <a:spLocks noGrp="1"/>
          </p:cNvSpPr>
          <p:nvPr>
            <p:ph type="title"/>
          </p:nvPr>
        </p:nvSpPr>
        <p:spPr/>
        <p:txBody>
          <a:bodyPr/>
          <a:lstStyle/>
          <a:p>
            <a:r>
              <a:rPr lang="en-GB" dirty="0"/>
              <a:t>Checking the CPCS IT system</a:t>
            </a:r>
          </a:p>
        </p:txBody>
      </p:sp>
      <p:sp>
        <p:nvSpPr>
          <p:cNvPr id="3" name="Content Placeholder 2">
            <a:extLst>
              <a:ext uri="{FF2B5EF4-FFF2-40B4-BE49-F238E27FC236}">
                <a16:creationId xmlns:a16="http://schemas.microsoft.com/office/drawing/2014/main" id="{74FD16B4-436E-4572-A657-DAD2D2825106}"/>
              </a:ext>
            </a:extLst>
          </p:cNvPr>
          <p:cNvSpPr>
            <a:spLocks noGrp="1"/>
          </p:cNvSpPr>
          <p:nvPr>
            <p:ph idx="1"/>
          </p:nvPr>
        </p:nvSpPr>
        <p:spPr>
          <a:xfrm>
            <a:off x="623392" y="1844824"/>
            <a:ext cx="9217024" cy="4747404"/>
          </a:xfrm>
        </p:spPr>
        <p:txBody>
          <a:bodyPr>
            <a:noAutofit/>
          </a:bodyPr>
          <a:lstStyle/>
          <a:p>
            <a:r>
              <a:rPr lang="en-GB" sz="2700" dirty="0"/>
              <a:t>The CPCS IT system must be checked regularly during opening hours to pick up referrals in a timely manner</a:t>
            </a:r>
          </a:p>
          <a:p>
            <a:r>
              <a:rPr lang="en-GB" sz="2700" dirty="0"/>
              <a:t>And the shared NHSmail mailbox must be checked when a  pharmacy opens and before it closes each day</a:t>
            </a:r>
          </a:p>
          <a:p>
            <a:r>
              <a:rPr lang="en-GB" sz="2700" dirty="0"/>
              <a:t>When a pharmacy has received a referral, but not been contacted by the patient</a:t>
            </a:r>
          </a:p>
          <a:p>
            <a:pPr lvl="1"/>
            <a:r>
              <a:rPr lang="en-GB" sz="2300" dirty="0"/>
              <a:t>within 30 minutes (urgent medicines) or</a:t>
            </a:r>
          </a:p>
          <a:p>
            <a:pPr lvl="1"/>
            <a:r>
              <a:rPr lang="en-GB" sz="2300" dirty="0"/>
              <a:t>12 hours (minor illness)</a:t>
            </a:r>
          </a:p>
          <a:p>
            <a:pPr marL="357188" indent="0">
              <a:buNone/>
            </a:pPr>
            <a:r>
              <a:rPr lang="en-GB" sz="2700" dirty="0"/>
              <a:t>the pharmacy must attempt to contact the patient</a:t>
            </a:r>
          </a:p>
          <a:p>
            <a:r>
              <a:rPr lang="en-GB" sz="2700" dirty="0"/>
              <a:t>If there is no contact from the patient the next day, the referral may be closed</a:t>
            </a:r>
          </a:p>
        </p:txBody>
      </p:sp>
      <p:pic>
        <p:nvPicPr>
          <p:cNvPr id="5" name="Graphic 4" descr="Clock">
            <a:extLst>
              <a:ext uri="{FF2B5EF4-FFF2-40B4-BE49-F238E27FC236}">
                <a16:creationId xmlns:a16="http://schemas.microsoft.com/office/drawing/2014/main" id="{E0B378FB-482E-49B4-BF9F-3C1CFDB4B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8528" y="2471192"/>
            <a:ext cx="957808" cy="957808"/>
          </a:xfrm>
          <a:prstGeom prst="rect">
            <a:avLst/>
          </a:prstGeom>
        </p:spPr>
      </p:pic>
      <p:pic>
        <p:nvPicPr>
          <p:cNvPr id="7" name="Graphic 6" descr="Computer">
            <a:extLst>
              <a:ext uri="{FF2B5EF4-FFF2-40B4-BE49-F238E27FC236}">
                <a16:creationId xmlns:a16="http://schemas.microsoft.com/office/drawing/2014/main" id="{17F6583C-BB04-4855-B8A6-F339897F81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7570" y="3212976"/>
            <a:ext cx="1389856" cy="1389856"/>
          </a:xfrm>
          <a:prstGeom prst="rect">
            <a:avLst/>
          </a:prstGeom>
        </p:spPr>
      </p:pic>
    </p:spTree>
    <p:extLst>
      <p:ext uri="{BB962C8B-B14F-4D97-AF65-F5344CB8AC3E}">
        <p14:creationId xmlns:p14="http://schemas.microsoft.com/office/powerpoint/2010/main" val="7658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CD79-EF21-4EEA-99B0-90DCD75EA46A}"/>
              </a:ext>
            </a:extLst>
          </p:cNvPr>
          <p:cNvSpPr>
            <a:spLocks noGrp="1"/>
          </p:cNvSpPr>
          <p:nvPr>
            <p:ph type="title"/>
          </p:nvPr>
        </p:nvSpPr>
        <p:spPr/>
        <p:txBody>
          <a:bodyPr/>
          <a:lstStyle/>
          <a:p>
            <a:r>
              <a:rPr lang="en-GB" dirty="0"/>
              <a:t>Record keeping</a:t>
            </a:r>
          </a:p>
        </p:txBody>
      </p:sp>
      <p:sp>
        <p:nvSpPr>
          <p:cNvPr id="3" name="Content Placeholder 2">
            <a:extLst>
              <a:ext uri="{FF2B5EF4-FFF2-40B4-BE49-F238E27FC236}">
                <a16:creationId xmlns:a16="http://schemas.microsoft.com/office/drawing/2014/main" id="{A506F330-0F95-498C-8C2C-41E019AF7EE0}"/>
              </a:ext>
            </a:extLst>
          </p:cNvPr>
          <p:cNvSpPr>
            <a:spLocks noGrp="1"/>
          </p:cNvSpPr>
          <p:nvPr>
            <p:ph idx="1"/>
          </p:nvPr>
        </p:nvSpPr>
        <p:spPr>
          <a:xfrm>
            <a:off x="623392" y="1844824"/>
            <a:ext cx="9361040" cy="4747404"/>
          </a:xfrm>
        </p:spPr>
        <p:txBody>
          <a:bodyPr>
            <a:normAutofit/>
          </a:bodyPr>
          <a:lstStyle/>
          <a:p>
            <a:r>
              <a:rPr lang="en-GB" sz="2700" dirty="0">
                <a:latin typeface="Arial" panose="020B0604020202020204" pitchFamily="34" charset="0"/>
                <a:cs typeface="Arial" panose="020B0604020202020204" pitchFamily="34" charset="0"/>
              </a:rPr>
              <a:t>Where an urgent medicine/appliance supply is made, it must be recorded in:</a:t>
            </a:r>
          </a:p>
          <a:p>
            <a:pPr lvl="1"/>
            <a:r>
              <a:rPr lang="en-GB" sz="2300" dirty="0">
                <a:latin typeface="Arial" panose="020B0604020202020204" pitchFamily="34" charset="0"/>
                <a:cs typeface="Arial" panose="020B0604020202020204" pitchFamily="34" charset="0"/>
              </a:rPr>
              <a:t>the POM register (if a POM)</a:t>
            </a:r>
          </a:p>
          <a:p>
            <a:pPr lvl="1"/>
            <a:r>
              <a:rPr lang="en-GB" sz="2300" dirty="0">
                <a:latin typeface="Arial" panose="020B0604020202020204" pitchFamily="34" charset="0"/>
                <a:cs typeface="Arial" panose="020B0604020202020204" pitchFamily="34" charset="0"/>
              </a:rPr>
              <a:t>the CPCS IT system</a:t>
            </a:r>
          </a:p>
          <a:p>
            <a:pPr lvl="1"/>
            <a:r>
              <a:rPr lang="en-GB" sz="2300" dirty="0">
                <a:latin typeface="Arial" panose="020B0604020202020204" pitchFamily="34" charset="0"/>
                <a:cs typeface="Arial" panose="020B0604020202020204" pitchFamily="34" charset="0"/>
              </a:rPr>
              <a:t>the PMR</a:t>
            </a:r>
          </a:p>
          <a:p>
            <a:pPr lvl="1"/>
            <a:endParaRPr lang="en-GB" sz="23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Where a CPCS consultation is for a minor illness, it must be recorded in:</a:t>
            </a:r>
          </a:p>
          <a:p>
            <a:pPr lvl="1"/>
            <a:r>
              <a:rPr lang="en-GB" sz="2300" dirty="0">
                <a:latin typeface="Arial" panose="020B0604020202020204" pitchFamily="34" charset="0"/>
                <a:cs typeface="Arial" panose="020B0604020202020204" pitchFamily="34" charset="0"/>
              </a:rPr>
              <a:t>the CPCS IT system</a:t>
            </a:r>
            <a:endParaRPr lang="en-GB" dirty="0"/>
          </a:p>
        </p:txBody>
      </p:sp>
      <p:pic>
        <p:nvPicPr>
          <p:cNvPr id="5" name="Graphic 4" descr="Document">
            <a:extLst>
              <a:ext uri="{FF2B5EF4-FFF2-40B4-BE49-F238E27FC236}">
                <a16:creationId xmlns:a16="http://schemas.microsoft.com/office/drawing/2014/main" id="{4C1625D3-62CE-45E8-ABBA-220BB6C481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4" y="2132856"/>
            <a:ext cx="1245840" cy="1245840"/>
          </a:xfrm>
          <a:prstGeom prst="rect">
            <a:avLst/>
          </a:prstGeom>
        </p:spPr>
      </p:pic>
      <p:pic>
        <p:nvPicPr>
          <p:cNvPr id="7" name="Graphic 6" descr="Cloud Computing">
            <a:extLst>
              <a:ext uri="{FF2B5EF4-FFF2-40B4-BE49-F238E27FC236}">
                <a16:creationId xmlns:a16="http://schemas.microsoft.com/office/drawing/2014/main" id="{D1FD7D01-16F5-4B15-B70F-E43AD45B85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9584" y="3378696"/>
            <a:ext cx="1245840" cy="1245840"/>
          </a:xfrm>
          <a:prstGeom prst="rect">
            <a:avLst/>
          </a:prstGeom>
        </p:spPr>
      </p:pic>
    </p:spTree>
    <p:extLst>
      <p:ext uri="{BB962C8B-B14F-4D97-AF65-F5344CB8AC3E}">
        <p14:creationId xmlns:p14="http://schemas.microsoft.com/office/powerpoint/2010/main" val="29796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6780-914E-404B-B6A8-3812E5999D46}"/>
              </a:ext>
            </a:extLst>
          </p:cNvPr>
          <p:cNvSpPr>
            <a:spLocks noGrp="1"/>
          </p:cNvSpPr>
          <p:nvPr>
            <p:ph type="title"/>
          </p:nvPr>
        </p:nvSpPr>
        <p:spPr/>
        <p:txBody>
          <a:bodyPr/>
          <a:lstStyle/>
          <a:p>
            <a:r>
              <a:rPr lang="en-GB" dirty="0"/>
              <a:t>Service availability and ongoing provision</a:t>
            </a:r>
          </a:p>
        </p:txBody>
      </p:sp>
      <p:sp>
        <p:nvSpPr>
          <p:cNvPr id="3" name="Content Placeholder 2">
            <a:extLst>
              <a:ext uri="{FF2B5EF4-FFF2-40B4-BE49-F238E27FC236}">
                <a16:creationId xmlns:a16="http://schemas.microsoft.com/office/drawing/2014/main" id="{3E05F6ED-43F0-47B8-9559-1763AC19D11F}"/>
              </a:ext>
            </a:extLst>
          </p:cNvPr>
          <p:cNvSpPr>
            <a:spLocks noGrp="1"/>
          </p:cNvSpPr>
          <p:nvPr>
            <p:ph idx="1"/>
          </p:nvPr>
        </p:nvSpPr>
        <p:spPr>
          <a:xfrm>
            <a:off x="623392" y="1844824"/>
            <a:ext cx="9289032" cy="4747404"/>
          </a:xfrm>
        </p:spPr>
        <p:txBody>
          <a:bodyPr>
            <a:normAutofit/>
          </a:bodyPr>
          <a:lstStyle/>
          <a:p>
            <a:r>
              <a:rPr lang="en-GB" sz="2700" dirty="0"/>
              <a:t>The service must be available throughout the pharmacy’s full opening hours (i.e. core and supplementary)</a:t>
            </a:r>
          </a:p>
          <a:p>
            <a:r>
              <a:rPr lang="en-GB" sz="2700" dirty="0"/>
              <a:t>Temporary withdrawal from the service due to unforeseen circumstances must activate the relevant section in the business continuity plan</a:t>
            </a:r>
          </a:p>
          <a:p>
            <a:r>
              <a:rPr lang="en-GB" sz="2700" dirty="0"/>
              <a:t>The NHS 111 provider and local IUC CAS must be notified using the </a:t>
            </a:r>
            <a:r>
              <a:rPr lang="en-US" sz="2700" dirty="0"/>
              <a:t>NHS DoS provider and commissioner helpline</a:t>
            </a:r>
            <a:r>
              <a:rPr lang="en-GB" sz="2700" dirty="0"/>
              <a:t> as soon as possible, to stop referrals being made to the pharmacy</a:t>
            </a:r>
          </a:p>
        </p:txBody>
      </p:sp>
      <p:pic>
        <p:nvPicPr>
          <p:cNvPr id="4" name="Graphic 3" descr="Clock">
            <a:extLst>
              <a:ext uri="{FF2B5EF4-FFF2-40B4-BE49-F238E27FC236}">
                <a16:creationId xmlns:a16="http://schemas.microsoft.com/office/drawing/2014/main" id="{0B02E044-969D-4787-ADE6-A826284D1F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456" y="2204864"/>
            <a:ext cx="1677888" cy="1677888"/>
          </a:xfrm>
          <a:prstGeom prst="rect">
            <a:avLst/>
          </a:prstGeom>
        </p:spPr>
      </p:pic>
      <p:pic>
        <p:nvPicPr>
          <p:cNvPr id="6" name="Graphic 5" descr="Receiver">
            <a:extLst>
              <a:ext uri="{FF2B5EF4-FFF2-40B4-BE49-F238E27FC236}">
                <a16:creationId xmlns:a16="http://schemas.microsoft.com/office/drawing/2014/main" id="{152AB68D-0BA0-4CCC-9BD0-4892229D7E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184" y="3881481"/>
            <a:ext cx="1202432" cy="1202432"/>
          </a:xfrm>
          <a:prstGeom prst="rect">
            <a:avLst/>
          </a:prstGeom>
        </p:spPr>
      </p:pic>
    </p:spTree>
    <p:extLst>
      <p:ext uri="{BB962C8B-B14F-4D97-AF65-F5344CB8AC3E}">
        <p14:creationId xmlns:p14="http://schemas.microsoft.com/office/powerpoint/2010/main" val="266047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6780-914E-404B-B6A8-3812E5999D46}"/>
              </a:ext>
            </a:extLst>
          </p:cNvPr>
          <p:cNvSpPr>
            <a:spLocks noGrp="1"/>
          </p:cNvSpPr>
          <p:nvPr>
            <p:ph type="title"/>
          </p:nvPr>
        </p:nvSpPr>
        <p:spPr/>
        <p:txBody>
          <a:bodyPr/>
          <a:lstStyle/>
          <a:p>
            <a:r>
              <a:rPr lang="en-GB" dirty="0"/>
              <a:t>Service availability and ongoing provision</a:t>
            </a:r>
          </a:p>
        </p:txBody>
      </p:sp>
      <p:sp>
        <p:nvSpPr>
          <p:cNvPr id="3" name="Content Placeholder 2">
            <a:extLst>
              <a:ext uri="{FF2B5EF4-FFF2-40B4-BE49-F238E27FC236}">
                <a16:creationId xmlns:a16="http://schemas.microsoft.com/office/drawing/2014/main" id="{3E05F6ED-43F0-47B8-9559-1763AC19D11F}"/>
              </a:ext>
            </a:extLst>
          </p:cNvPr>
          <p:cNvSpPr>
            <a:spLocks noGrp="1"/>
          </p:cNvSpPr>
          <p:nvPr>
            <p:ph idx="1"/>
          </p:nvPr>
        </p:nvSpPr>
        <p:spPr>
          <a:xfrm>
            <a:off x="623392" y="1844824"/>
            <a:ext cx="9361040" cy="4747404"/>
          </a:xfrm>
        </p:spPr>
        <p:txBody>
          <a:bodyPr>
            <a:normAutofit/>
          </a:bodyPr>
          <a:lstStyle/>
          <a:p>
            <a:r>
              <a:rPr lang="en-GB" sz="2700" dirty="0"/>
              <a:t>The local NHSE&amp;I team must also be informed by the pharmacy contractor</a:t>
            </a:r>
          </a:p>
          <a:p>
            <a:r>
              <a:rPr lang="en-GB" sz="2700" dirty="0"/>
              <a:t>In the event of ongoing or repeated service issues, the local NHSE&amp;I team may request the DoS team to stop referrals to the pharmacy until the issue is resolved</a:t>
            </a:r>
          </a:p>
          <a:p>
            <a:endParaRPr lang="en-GB" sz="2700" dirty="0"/>
          </a:p>
          <a:p>
            <a:r>
              <a:rPr lang="en-GB" sz="2700" dirty="0"/>
              <a:t>Contractors who wish to stop providing the service must notify NHSE&amp;I at least one month in advance via the MYS platform</a:t>
            </a:r>
          </a:p>
        </p:txBody>
      </p:sp>
      <p:pic>
        <p:nvPicPr>
          <p:cNvPr id="4" name="Graphic 3" descr="Receiver">
            <a:extLst>
              <a:ext uri="{FF2B5EF4-FFF2-40B4-BE49-F238E27FC236}">
                <a16:creationId xmlns:a16="http://schemas.microsoft.com/office/drawing/2014/main" id="{19735952-0D01-45F7-A385-3CC55DF9F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8488" y="2226568"/>
            <a:ext cx="1202432" cy="1202432"/>
          </a:xfrm>
          <a:prstGeom prst="rect">
            <a:avLst/>
          </a:prstGeom>
        </p:spPr>
      </p:pic>
      <p:pic>
        <p:nvPicPr>
          <p:cNvPr id="6" name="Graphic 5" descr="Email">
            <a:extLst>
              <a:ext uri="{FF2B5EF4-FFF2-40B4-BE49-F238E27FC236}">
                <a16:creationId xmlns:a16="http://schemas.microsoft.com/office/drawing/2014/main" id="{86707E2D-97D9-477E-9276-B0DE6DD0B0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6176" y="3573016"/>
            <a:ext cx="1407056" cy="1407056"/>
          </a:xfrm>
          <a:prstGeom prst="rect">
            <a:avLst/>
          </a:prstGeom>
        </p:spPr>
      </p:pic>
    </p:spTree>
    <p:extLst>
      <p:ext uri="{BB962C8B-B14F-4D97-AF65-F5344CB8AC3E}">
        <p14:creationId xmlns:p14="http://schemas.microsoft.com/office/powerpoint/2010/main" val="115364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39EE-C200-4DAD-84E7-919948A6DE50}"/>
              </a:ext>
            </a:extLst>
          </p:cNvPr>
          <p:cNvSpPr>
            <a:spLocks noGrp="1"/>
          </p:cNvSpPr>
          <p:nvPr>
            <p:ph type="title"/>
          </p:nvPr>
        </p:nvSpPr>
        <p:spPr/>
        <p:txBody>
          <a:bodyPr/>
          <a:lstStyle/>
          <a:p>
            <a:r>
              <a:rPr lang="en-GB" dirty="0"/>
              <a:t>Training and development</a:t>
            </a:r>
          </a:p>
        </p:txBody>
      </p:sp>
      <p:sp>
        <p:nvSpPr>
          <p:cNvPr id="3" name="Content Placeholder 2">
            <a:extLst>
              <a:ext uri="{FF2B5EF4-FFF2-40B4-BE49-F238E27FC236}">
                <a16:creationId xmlns:a16="http://schemas.microsoft.com/office/drawing/2014/main" id="{654BB54C-F40D-469E-AA02-C4A8090FEEF3}"/>
              </a:ext>
            </a:extLst>
          </p:cNvPr>
          <p:cNvSpPr>
            <a:spLocks noGrp="1"/>
          </p:cNvSpPr>
          <p:nvPr>
            <p:ph idx="1"/>
          </p:nvPr>
        </p:nvSpPr>
        <p:spPr>
          <a:xfrm>
            <a:off x="623392" y="1844824"/>
            <a:ext cx="9001000" cy="4747404"/>
          </a:xfrm>
        </p:spPr>
        <p:txBody>
          <a:bodyPr>
            <a:normAutofit fontScale="92500" lnSpcReduction="10000"/>
          </a:bodyPr>
          <a:lstStyle/>
          <a:p>
            <a:pPr marL="285750" indent="-285750"/>
            <a:r>
              <a:rPr lang="en-GB" sz="2900" dirty="0">
                <a:cs typeface="Arial" panose="020B0604020202020204" pitchFamily="34" charset="0"/>
              </a:rPr>
              <a:t>The necessary knowledge and skills to provide the service are core competencies for all pharmacists, but pharmacists will want to ensure that they:</a:t>
            </a:r>
          </a:p>
          <a:p>
            <a:pPr marL="438150" indent="-171450">
              <a:buFontTx/>
              <a:buChar char="-"/>
            </a:pPr>
            <a:r>
              <a:rPr lang="en-GB" sz="2500" dirty="0">
                <a:cs typeface="Arial" panose="020B0604020202020204" pitchFamily="34" charset="0"/>
              </a:rPr>
              <a:t>are able to explain the service to patients and carers</a:t>
            </a:r>
          </a:p>
          <a:p>
            <a:pPr marL="438150" indent="-171450">
              <a:buFontTx/>
              <a:buChar char="-"/>
            </a:pPr>
            <a:r>
              <a:rPr lang="en-GB" sz="2500" dirty="0">
                <a:cs typeface="Arial" panose="020B0604020202020204" pitchFamily="34" charset="0"/>
              </a:rPr>
              <a:t>have an up to date understanding of the Human Medicines Regulations</a:t>
            </a:r>
          </a:p>
          <a:p>
            <a:pPr marL="438150" indent="-171450">
              <a:buFontTx/>
              <a:buChar char="-"/>
            </a:pPr>
            <a:r>
              <a:rPr lang="en-GB" sz="2500" dirty="0">
                <a:cs typeface="Arial" panose="020B0604020202020204" pitchFamily="34" charset="0"/>
              </a:rPr>
              <a:t>are able to communicate with and advise patients appropriately and effectively on low acuity conditions</a:t>
            </a:r>
          </a:p>
          <a:p>
            <a:pPr marL="438150" indent="-171450">
              <a:buFontTx/>
              <a:buChar char="-"/>
            </a:pPr>
            <a:r>
              <a:rPr lang="en-GB" sz="2500" dirty="0">
                <a:cs typeface="Arial" panose="020B0604020202020204" pitchFamily="34" charset="0"/>
              </a:rPr>
              <a:t>are able to assess the clinical needs of patients, including the identification of red flags</a:t>
            </a:r>
          </a:p>
          <a:p>
            <a:pPr marL="438150" indent="-171450">
              <a:buFontTx/>
              <a:buChar char="-"/>
            </a:pPr>
            <a:r>
              <a:rPr lang="en-GB" sz="2500" dirty="0">
                <a:cs typeface="Arial" panose="020B0604020202020204" pitchFamily="34" charset="0"/>
              </a:rPr>
              <a:t>are able to act on the referrals received and make appropriate referrals to other NHS services and healthcare professionals</a:t>
            </a:r>
          </a:p>
          <a:p>
            <a:pPr marL="266700" indent="-266700"/>
            <a:endParaRPr lang="en-GB" dirty="0">
              <a:latin typeface="Arial" panose="020B0604020202020204" pitchFamily="34" charset="0"/>
              <a:cs typeface="Arial" panose="020B0604020202020204" pitchFamily="34" charset="0"/>
            </a:endParaRPr>
          </a:p>
        </p:txBody>
      </p:sp>
      <p:pic>
        <p:nvPicPr>
          <p:cNvPr id="5" name="Graphic 4" descr="Classroom">
            <a:extLst>
              <a:ext uri="{FF2B5EF4-FFF2-40B4-BE49-F238E27FC236}">
                <a16:creationId xmlns:a16="http://schemas.microsoft.com/office/drawing/2014/main" id="{85FCAB85-0528-4B40-8A31-E3B802EE6A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392" y="2636912"/>
            <a:ext cx="1423512" cy="1423512"/>
          </a:xfrm>
          <a:prstGeom prst="rect">
            <a:avLst/>
          </a:prstGeom>
        </p:spPr>
      </p:pic>
      <p:pic>
        <p:nvPicPr>
          <p:cNvPr id="7" name="Graphic 6" descr="Books">
            <a:extLst>
              <a:ext uri="{FF2B5EF4-FFF2-40B4-BE49-F238E27FC236}">
                <a16:creationId xmlns:a16="http://schemas.microsoft.com/office/drawing/2014/main" id="{326609A1-B326-4627-A3B9-E74A4A3413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2504" y="3769642"/>
            <a:ext cx="1340660" cy="1340660"/>
          </a:xfrm>
          <a:prstGeom prst="rect">
            <a:avLst/>
          </a:prstGeom>
        </p:spPr>
      </p:pic>
    </p:spTree>
    <p:extLst>
      <p:ext uri="{BB962C8B-B14F-4D97-AF65-F5344CB8AC3E}">
        <p14:creationId xmlns:p14="http://schemas.microsoft.com/office/powerpoint/2010/main" val="13812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39EE-C200-4DAD-84E7-919948A6DE50}"/>
              </a:ext>
            </a:extLst>
          </p:cNvPr>
          <p:cNvSpPr>
            <a:spLocks noGrp="1"/>
          </p:cNvSpPr>
          <p:nvPr>
            <p:ph type="title"/>
          </p:nvPr>
        </p:nvSpPr>
        <p:spPr/>
        <p:txBody>
          <a:bodyPr/>
          <a:lstStyle/>
          <a:p>
            <a:r>
              <a:rPr lang="en-GB" dirty="0"/>
              <a:t>Training and development</a:t>
            </a:r>
          </a:p>
        </p:txBody>
      </p:sp>
      <p:sp>
        <p:nvSpPr>
          <p:cNvPr id="3" name="Content Placeholder 2">
            <a:extLst>
              <a:ext uri="{FF2B5EF4-FFF2-40B4-BE49-F238E27FC236}">
                <a16:creationId xmlns:a16="http://schemas.microsoft.com/office/drawing/2014/main" id="{654BB54C-F40D-469E-AA02-C4A8090FEEF3}"/>
              </a:ext>
            </a:extLst>
          </p:cNvPr>
          <p:cNvSpPr>
            <a:spLocks noGrp="1"/>
          </p:cNvSpPr>
          <p:nvPr>
            <p:ph idx="1"/>
          </p:nvPr>
        </p:nvSpPr>
        <p:spPr>
          <a:xfrm>
            <a:off x="623392" y="1844824"/>
            <a:ext cx="8928992" cy="4747404"/>
          </a:xfrm>
        </p:spPr>
        <p:txBody>
          <a:bodyPr>
            <a:noAutofit/>
          </a:bodyPr>
          <a:lstStyle/>
          <a:p>
            <a:pPr marL="266700" indent="-266700"/>
            <a:r>
              <a:rPr lang="en-GB" sz="2700" dirty="0">
                <a:cs typeface="Arial" panose="020B0604020202020204" pitchFamily="34" charset="0"/>
              </a:rPr>
              <a:t>A CPCS self-assessment tool is available from CPPE to help pharmacists to assess their learning needs</a:t>
            </a:r>
          </a:p>
          <a:p>
            <a:pPr marL="266700" indent="-266700"/>
            <a:r>
              <a:rPr lang="en-GB" sz="2700" dirty="0">
                <a:cs typeface="Arial" panose="020B0604020202020204" pitchFamily="34" charset="0"/>
              </a:rPr>
              <a:t>Continuing professional development sessions covering consultation and physical assessment skills will be available through CPPE from October 2019</a:t>
            </a:r>
          </a:p>
          <a:p>
            <a:pPr marL="666750" lvl="1" indent="-266700"/>
            <a:r>
              <a:rPr lang="en-GB" sz="2300" dirty="0">
                <a:cs typeface="Arial" panose="020B0604020202020204" pitchFamily="34" charset="0"/>
              </a:rPr>
              <a:t>these are not mandatory for service provision</a:t>
            </a:r>
          </a:p>
          <a:p>
            <a:pPr marL="266700" indent="-266700"/>
            <a:r>
              <a:rPr lang="en-GB" sz="2700" dirty="0">
                <a:cs typeface="Arial" panose="020B0604020202020204" pitchFamily="34" charset="0"/>
              </a:rPr>
              <a:t>Health Education England will be commissioning further training in 2020, with funding from the Pharmacy Integration Fund</a:t>
            </a:r>
          </a:p>
        </p:txBody>
      </p:sp>
      <p:pic>
        <p:nvPicPr>
          <p:cNvPr id="4" name="Graphic 3" descr="Classroom">
            <a:extLst>
              <a:ext uri="{FF2B5EF4-FFF2-40B4-BE49-F238E27FC236}">
                <a16:creationId xmlns:a16="http://schemas.microsoft.com/office/drawing/2014/main" id="{7F2DB501-5C8F-47EC-BACF-63A1F939CD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392" y="2636912"/>
            <a:ext cx="1423512" cy="1423512"/>
          </a:xfrm>
          <a:prstGeom prst="rect">
            <a:avLst/>
          </a:prstGeom>
        </p:spPr>
      </p:pic>
      <p:pic>
        <p:nvPicPr>
          <p:cNvPr id="5" name="Graphic 4" descr="Books">
            <a:extLst>
              <a:ext uri="{FF2B5EF4-FFF2-40B4-BE49-F238E27FC236}">
                <a16:creationId xmlns:a16="http://schemas.microsoft.com/office/drawing/2014/main" id="{E18FC917-7AB7-4558-949D-3E7A935FDB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2504" y="3769642"/>
            <a:ext cx="1340660" cy="1340660"/>
          </a:xfrm>
          <a:prstGeom prst="rect">
            <a:avLst/>
          </a:prstGeom>
        </p:spPr>
      </p:pic>
    </p:spTree>
    <p:extLst>
      <p:ext uri="{BB962C8B-B14F-4D97-AF65-F5344CB8AC3E}">
        <p14:creationId xmlns:p14="http://schemas.microsoft.com/office/powerpoint/2010/main" val="417221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8662-64E3-424E-B221-6F3D0315C7E6}"/>
              </a:ext>
            </a:extLst>
          </p:cNvPr>
          <p:cNvSpPr>
            <a:spLocks noGrp="1"/>
          </p:cNvSpPr>
          <p:nvPr>
            <p:ph type="title"/>
          </p:nvPr>
        </p:nvSpPr>
        <p:spPr/>
        <p:txBody>
          <a:bodyPr/>
          <a:lstStyle/>
          <a:p>
            <a:r>
              <a:rPr lang="en-GB" dirty="0"/>
              <a:t>Reporting incidents and governance of the service</a:t>
            </a:r>
          </a:p>
        </p:txBody>
      </p:sp>
      <p:sp>
        <p:nvSpPr>
          <p:cNvPr id="3" name="Content Placeholder 2">
            <a:extLst>
              <a:ext uri="{FF2B5EF4-FFF2-40B4-BE49-F238E27FC236}">
                <a16:creationId xmlns:a16="http://schemas.microsoft.com/office/drawing/2014/main" id="{47EBC67E-1E84-4F5F-AB8A-9F6EB3407B1F}"/>
              </a:ext>
            </a:extLst>
          </p:cNvPr>
          <p:cNvSpPr>
            <a:spLocks noGrp="1"/>
          </p:cNvSpPr>
          <p:nvPr>
            <p:ph idx="1"/>
          </p:nvPr>
        </p:nvSpPr>
        <p:spPr>
          <a:xfrm>
            <a:off x="623392" y="1844824"/>
            <a:ext cx="9433048" cy="4747404"/>
          </a:xfrm>
        </p:spPr>
        <p:txBody>
          <a:bodyPr>
            <a:normAutofit/>
          </a:bodyPr>
          <a:lstStyle/>
          <a:p>
            <a:r>
              <a:rPr lang="en-US" sz="2700" dirty="0"/>
              <a:t>Feedback on the CPCS should initially be shared with the local NHSE&amp;I contract team who will co-ordinate ongoing review of the service, working with IUC representatives</a:t>
            </a:r>
          </a:p>
          <a:p>
            <a:r>
              <a:rPr lang="en-US" sz="2700" dirty="0"/>
              <a:t>The pharmacy should report any incidents related to the referral process or operational issues with respect to the service to the NHS 111 provider and any local IUC CAS via the local health professionals’ line </a:t>
            </a:r>
          </a:p>
          <a:p>
            <a:r>
              <a:rPr lang="en-US" sz="2700" dirty="0"/>
              <a:t>This feedback may be shared via the local Integrated Urgent Care governance group as part of an overview of the service and its performance</a:t>
            </a:r>
          </a:p>
        </p:txBody>
      </p:sp>
      <p:pic>
        <p:nvPicPr>
          <p:cNvPr id="5" name="Graphic 4" descr="Research">
            <a:extLst>
              <a:ext uri="{FF2B5EF4-FFF2-40B4-BE49-F238E27FC236}">
                <a16:creationId xmlns:a16="http://schemas.microsoft.com/office/drawing/2014/main" id="{4628E54B-CE82-4A1B-A10E-90EB7D425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6440" y="2401720"/>
            <a:ext cx="1190464" cy="1190464"/>
          </a:xfrm>
          <a:prstGeom prst="rect">
            <a:avLst/>
          </a:prstGeom>
        </p:spPr>
      </p:pic>
      <p:pic>
        <p:nvPicPr>
          <p:cNvPr id="7" name="Graphic 6" descr="Meeting">
            <a:extLst>
              <a:ext uri="{FF2B5EF4-FFF2-40B4-BE49-F238E27FC236}">
                <a16:creationId xmlns:a16="http://schemas.microsoft.com/office/drawing/2014/main" id="{45CC0017-6E6A-4C99-AF41-9EC89A21C9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1672" y="3601590"/>
            <a:ext cx="1233872" cy="1233872"/>
          </a:xfrm>
          <a:prstGeom prst="rect">
            <a:avLst/>
          </a:prstGeom>
        </p:spPr>
      </p:pic>
    </p:spTree>
    <p:extLst>
      <p:ext uri="{BB962C8B-B14F-4D97-AF65-F5344CB8AC3E}">
        <p14:creationId xmlns:p14="http://schemas.microsoft.com/office/powerpoint/2010/main" val="416598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8662-64E3-424E-B221-6F3D0315C7E6}"/>
              </a:ext>
            </a:extLst>
          </p:cNvPr>
          <p:cNvSpPr>
            <a:spLocks noGrp="1"/>
          </p:cNvSpPr>
          <p:nvPr>
            <p:ph type="title"/>
          </p:nvPr>
        </p:nvSpPr>
        <p:spPr/>
        <p:txBody>
          <a:bodyPr/>
          <a:lstStyle/>
          <a:p>
            <a:r>
              <a:rPr lang="en-GB" dirty="0"/>
              <a:t>Reporting incidents and governance of the service</a:t>
            </a:r>
          </a:p>
        </p:txBody>
      </p:sp>
      <p:sp>
        <p:nvSpPr>
          <p:cNvPr id="3" name="Content Placeholder 2">
            <a:extLst>
              <a:ext uri="{FF2B5EF4-FFF2-40B4-BE49-F238E27FC236}">
                <a16:creationId xmlns:a16="http://schemas.microsoft.com/office/drawing/2014/main" id="{47EBC67E-1E84-4F5F-AB8A-9F6EB3407B1F}"/>
              </a:ext>
            </a:extLst>
          </p:cNvPr>
          <p:cNvSpPr>
            <a:spLocks noGrp="1"/>
          </p:cNvSpPr>
          <p:nvPr>
            <p:ph idx="1"/>
          </p:nvPr>
        </p:nvSpPr>
        <p:spPr>
          <a:xfrm>
            <a:off x="623392" y="1844824"/>
            <a:ext cx="9289032" cy="4747404"/>
          </a:xfrm>
        </p:spPr>
        <p:txBody>
          <a:bodyPr>
            <a:normAutofit/>
          </a:bodyPr>
          <a:lstStyle/>
          <a:p>
            <a:r>
              <a:rPr lang="en-US" sz="2700" dirty="0"/>
              <a:t>This feedback may be used to manage how the service integrates with other local urgent care services</a:t>
            </a:r>
          </a:p>
          <a:p>
            <a:r>
              <a:rPr lang="en-US" sz="2700" dirty="0"/>
              <a:t>This may include handling patients who use the service inappropriately and dealing with them on a system wide basis</a:t>
            </a:r>
          </a:p>
          <a:p>
            <a:r>
              <a:rPr lang="en-US" sz="2700" dirty="0"/>
              <a:t>The pharmacy is required to report any patient safety incidents in line with the Clinical Governance Approved Particulars for pharmacies</a:t>
            </a:r>
          </a:p>
          <a:p>
            <a:endParaRPr lang="en-GB" dirty="0"/>
          </a:p>
        </p:txBody>
      </p:sp>
      <p:pic>
        <p:nvPicPr>
          <p:cNvPr id="4" name="Graphic 3" descr="Research">
            <a:extLst>
              <a:ext uri="{FF2B5EF4-FFF2-40B4-BE49-F238E27FC236}">
                <a16:creationId xmlns:a16="http://schemas.microsoft.com/office/drawing/2014/main" id="{FD7911D8-D20B-4678-883C-B67263A7A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6440" y="2401720"/>
            <a:ext cx="1190464" cy="1190464"/>
          </a:xfrm>
          <a:prstGeom prst="rect">
            <a:avLst/>
          </a:prstGeom>
        </p:spPr>
      </p:pic>
      <p:pic>
        <p:nvPicPr>
          <p:cNvPr id="5" name="Graphic 4" descr="Meeting">
            <a:extLst>
              <a:ext uri="{FF2B5EF4-FFF2-40B4-BE49-F238E27FC236}">
                <a16:creationId xmlns:a16="http://schemas.microsoft.com/office/drawing/2014/main" id="{23110482-B58E-45CB-B704-EFED624444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1672" y="3601590"/>
            <a:ext cx="1233872" cy="1233872"/>
          </a:xfrm>
          <a:prstGeom prst="rect">
            <a:avLst/>
          </a:prstGeom>
        </p:spPr>
      </p:pic>
    </p:spTree>
    <p:extLst>
      <p:ext uri="{BB962C8B-B14F-4D97-AF65-F5344CB8AC3E}">
        <p14:creationId xmlns:p14="http://schemas.microsoft.com/office/powerpoint/2010/main" val="228155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55E-AA43-4367-922F-91E19B929F63}"/>
              </a:ext>
            </a:extLst>
          </p:cNvPr>
          <p:cNvSpPr>
            <a:spLocks noGrp="1"/>
          </p:cNvSpPr>
          <p:nvPr>
            <p:ph type="title"/>
          </p:nvPr>
        </p:nvSpPr>
        <p:spPr/>
        <p:txBody>
          <a:bodyPr/>
          <a:lstStyle/>
          <a:p>
            <a:r>
              <a:rPr lang="en-GB" dirty="0"/>
              <a:t>Presentation overview</a:t>
            </a:r>
          </a:p>
        </p:txBody>
      </p:sp>
      <p:sp>
        <p:nvSpPr>
          <p:cNvPr id="3" name="Content Placeholder 2">
            <a:extLst>
              <a:ext uri="{FF2B5EF4-FFF2-40B4-BE49-F238E27FC236}">
                <a16:creationId xmlns:a16="http://schemas.microsoft.com/office/drawing/2014/main" id="{C4F9C111-E9FD-4428-8959-C4CB3256229F}"/>
              </a:ext>
            </a:extLst>
          </p:cNvPr>
          <p:cNvSpPr>
            <a:spLocks noGrp="1"/>
          </p:cNvSpPr>
          <p:nvPr>
            <p:ph idx="1"/>
          </p:nvPr>
        </p:nvSpPr>
        <p:spPr/>
        <p:txBody>
          <a:bodyPr>
            <a:normAutofit/>
          </a:bodyPr>
          <a:lstStyle/>
          <a:p>
            <a:r>
              <a:rPr lang="en-GB" dirty="0"/>
              <a:t>Introduction</a:t>
            </a:r>
          </a:p>
          <a:p>
            <a:r>
              <a:rPr lang="en-GB" dirty="0"/>
              <a:t>Overview of the service and patient flow</a:t>
            </a:r>
          </a:p>
          <a:p>
            <a:r>
              <a:rPr lang="en-GB" dirty="0"/>
              <a:t>Registration to provide the service</a:t>
            </a:r>
          </a:p>
          <a:p>
            <a:r>
              <a:rPr lang="en-GB" dirty="0"/>
              <a:t>IT and record keeping</a:t>
            </a:r>
          </a:p>
          <a:p>
            <a:r>
              <a:rPr lang="en-GB" dirty="0"/>
              <a:t>Training and development</a:t>
            </a:r>
          </a:p>
          <a:p>
            <a:r>
              <a:rPr lang="en-GB" dirty="0"/>
              <a:t>Funding and payment claims</a:t>
            </a:r>
          </a:p>
          <a:p>
            <a:r>
              <a:rPr lang="en-GB" dirty="0"/>
              <a:t>Getting ready to provide the service</a:t>
            </a:r>
          </a:p>
          <a:p>
            <a:r>
              <a:rPr lang="en-GB" dirty="0"/>
              <a:t>Q&amp;A</a:t>
            </a:r>
          </a:p>
        </p:txBody>
      </p:sp>
      <p:pic>
        <p:nvPicPr>
          <p:cNvPr id="4" name="Picture 3">
            <a:extLst>
              <a:ext uri="{FF2B5EF4-FFF2-40B4-BE49-F238E27FC236}">
                <a16:creationId xmlns:a16="http://schemas.microsoft.com/office/drawing/2014/main" id="{F7C50A13-9999-402F-AD17-B0E80B38A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264" y="2028158"/>
            <a:ext cx="3276088" cy="2183512"/>
          </a:xfrm>
          <a:prstGeom prst="rect">
            <a:avLst/>
          </a:prstGeom>
        </p:spPr>
      </p:pic>
    </p:spTree>
    <p:extLst>
      <p:ext uri="{BB962C8B-B14F-4D97-AF65-F5344CB8AC3E}">
        <p14:creationId xmlns:p14="http://schemas.microsoft.com/office/powerpoint/2010/main" val="309481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AACA-9049-490B-8FC2-88CD9D849F48}"/>
              </a:ext>
            </a:extLst>
          </p:cNvPr>
          <p:cNvSpPr>
            <a:spLocks noGrp="1"/>
          </p:cNvSpPr>
          <p:nvPr>
            <p:ph type="title"/>
          </p:nvPr>
        </p:nvSpPr>
        <p:spPr/>
        <p:txBody>
          <a:bodyPr/>
          <a:lstStyle/>
          <a:p>
            <a:r>
              <a:rPr lang="en-GB" dirty="0"/>
              <a:t>Funding</a:t>
            </a:r>
          </a:p>
        </p:txBody>
      </p:sp>
      <p:sp>
        <p:nvSpPr>
          <p:cNvPr id="3" name="Content Placeholder 2">
            <a:extLst>
              <a:ext uri="{FF2B5EF4-FFF2-40B4-BE49-F238E27FC236}">
                <a16:creationId xmlns:a16="http://schemas.microsoft.com/office/drawing/2014/main" id="{04B70012-704C-4FF7-BB99-6720BBD8ABBA}"/>
              </a:ext>
            </a:extLst>
          </p:cNvPr>
          <p:cNvSpPr>
            <a:spLocks noGrp="1"/>
          </p:cNvSpPr>
          <p:nvPr>
            <p:ph idx="1"/>
          </p:nvPr>
        </p:nvSpPr>
        <p:spPr>
          <a:xfrm>
            <a:off x="623392" y="1844824"/>
            <a:ext cx="9289032" cy="4747404"/>
          </a:xfrm>
        </p:spPr>
        <p:txBody>
          <a:bodyPr>
            <a:normAutofit lnSpcReduction="10000"/>
          </a:bodyPr>
          <a:lstStyle/>
          <a:p>
            <a:r>
              <a:rPr lang="en-GB" sz="2700" dirty="0"/>
              <a:t>Transition payment supplement:</a:t>
            </a:r>
          </a:p>
          <a:p>
            <a:pPr lvl="1"/>
            <a:r>
              <a:rPr lang="en-GB" sz="2300" dirty="0"/>
              <a:t>sign up by 1st December - £900</a:t>
            </a:r>
          </a:p>
          <a:p>
            <a:pPr lvl="1"/>
            <a:r>
              <a:rPr lang="en-GB" sz="2300" dirty="0"/>
              <a:t>sign up by 15th January - £600</a:t>
            </a:r>
          </a:p>
          <a:p>
            <a:pPr lvl="1"/>
            <a:r>
              <a:rPr lang="en-US" sz="2300" dirty="0"/>
              <a:t>commitment to provide the service until 31st March 2020</a:t>
            </a:r>
          </a:p>
          <a:p>
            <a:pPr lvl="1"/>
            <a:r>
              <a:rPr lang="en-US" sz="2300" dirty="0"/>
              <a:t>withdrawal before this date without good cause may lead to claw-back of some or all of the payment</a:t>
            </a:r>
            <a:endParaRPr lang="en-GB" sz="2300" dirty="0"/>
          </a:p>
          <a:p>
            <a:r>
              <a:rPr lang="en-GB" sz="2700" dirty="0"/>
              <a:t>A Consultation fee of £14 will be paid for each completed referral</a:t>
            </a:r>
          </a:p>
          <a:p>
            <a:r>
              <a:rPr lang="en-US" sz="2700" dirty="0"/>
              <a:t>No Consultation fee can be claimed where the pharmacist receives a referral, but cannot make any contact with the referred patient</a:t>
            </a:r>
          </a:p>
          <a:p>
            <a:endParaRPr lang="en-GB" dirty="0"/>
          </a:p>
          <a:p>
            <a:pPr marL="0" indent="0">
              <a:buNone/>
            </a:pPr>
            <a:endParaRPr lang="en-GB" dirty="0"/>
          </a:p>
        </p:txBody>
      </p:sp>
      <p:pic>
        <p:nvPicPr>
          <p:cNvPr id="5" name="Graphic 4" descr="Coins">
            <a:extLst>
              <a:ext uri="{FF2B5EF4-FFF2-40B4-BE49-F238E27FC236}">
                <a16:creationId xmlns:a16="http://schemas.microsoft.com/office/drawing/2014/main" id="{58D643C2-E275-4C6B-9A14-401CC3839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8689" y="2599161"/>
            <a:ext cx="1121950" cy="1121950"/>
          </a:xfrm>
          <a:prstGeom prst="rect">
            <a:avLst/>
          </a:prstGeom>
        </p:spPr>
      </p:pic>
      <p:pic>
        <p:nvPicPr>
          <p:cNvPr id="7" name="Graphic 6" descr="Pound">
            <a:extLst>
              <a:ext uri="{FF2B5EF4-FFF2-40B4-BE49-F238E27FC236}">
                <a16:creationId xmlns:a16="http://schemas.microsoft.com/office/drawing/2014/main" id="{0866B414-963E-45B2-96C4-DB43C4BFF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4512" y="3721111"/>
            <a:ext cx="914400" cy="914400"/>
          </a:xfrm>
          <a:prstGeom prst="rect">
            <a:avLst/>
          </a:prstGeom>
        </p:spPr>
      </p:pic>
    </p:spTree>
    <p:extLst>
      <p:ext uri="{BB962C8B-B14F-4D97-AF65-F5344CB8AC3E}">
        <p14:creationId xmlns:p14="http://schemas.microsoft.com/office/powerpoint/2010/main" val="19621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3290-E2C4-42CE-984F-87F0A4B72E81}"/>
              </a:ext>
            </a:extLst>
          </p:cNvPr>
          <p:cNvSpPr>
            <a:spLocks noGrp="1"/>
          </p:cNvSpPr>
          <p:nvPr>
            <p:ph type="title"/>
          </p:nvPr>
        </p:nvSpPr>
        <p:spPr/>
        <p:txBody>
          <a:bodyPr/>
          <a:lstStyle/>
          <a:p>
            <a:r>
              <a:rPr lang="en-GB" dirty="0"/>
              <a:t>Completed referrals</a:t>
            </a:r>
          </a:p>
        </p:txBody>
      </p:sp>
      <p:sp>
        <p:nvSpPr>
          <p:cNvPr id="3" name="Content Placeholder 2">
            <a:extLst>
              <a:ext uri="{FF2B5EF4-FFF2-40B4-BE49-F238E27FC236}">
                <a16:creationId xmlns:a16="http://schemas.microsoft.com/office/drawing/2014/main" id="{0F5B09F9-5689-41D2-961C-FA72B4C2DD8B}"/>
              </a:ext>
            </a:extLst>
          </p:cNvPr>
          <p:cNvSpPr>
            <a:spLocks noGrp="1"/>
          </p:cNvSpPr>
          <p:nvPr>
            <p:ph idx="1"/>
          </p:nvPr>
        </p:nvSpPr>
        <p:spPr>
          <a:xfrm>
            <a:off x="623392" y="1844824"/>
            <a:ext cx="10369152" cy="4747404"/>
          </a:xfrm>
        </p:spPr>
        <p:txBody>
          <a:bodyPr>
            <a:normAutofit fontScale="85000" lnSpcReduction="20000"/>
          </a:bodyPr>
          <a:lstStyle/>
          <a:p>
            <a:r>
              <a:rPr lang="en-US" dirty="0"/>
              <a:t>For urgent medicines supply, a referral is completed when the pharmacist has a consultation with the patient (by telephone or face-to-face) and</a:t>
            </a:r>
          </a:p>
          <a:p>
            <a:pPr lvl="1"/>
            <a:r>
              <a:rPr lang="en-US" sz="2700" dirty="0"/>
              <a:t>confirms no supply is required</a:t>
            </a:r>
          </a:p>
          <a:p>
            <a:pPr lvl="1"/>
            <a:r>
              <a:rPr lang="en-US" sz="2700" dirty="0"/>
              <a:t>the patient is given advice</a:t>
            </a:r>
          </a:p>
          <a:p>
            <a:pPr lvl="1"/>
            <a:r>
              <a:rPr lang="en-US" sz="2700" dirty="0"/>
              <a:t>the patient purchases the required product OTC</a:t>
            </a:r>
          </a:p>
          <a:p>
            <a:pPr lvl="1"/>
            <a:r>
              <a:rPr lang="en-US" sz="2700" dirty="0"/>
              <a:t>the patient is referred on to another healthcare provider</a:t>
            </a:r>
          </a:p>
          <a:p>
            <a:pPr lvl="1"/>
            <a:r>
              <a:rPr lang="en-US" sz="2700" dirty="0"/>
              <a:t>an EPS prescription is downloaded and dispensed</a:t>
            </a:r>
          </a:p>
          <a:p>
            <a:pPr lvl="1"/>
            <a:r>
              <a:rPr lang="en-US" sz="2700" dirty="0"/>
              <a:t>an item is not available, and the patient is referred to a second pharmacy (both pharmacies can claim a consultation fee in this last scenario)</a:t>
            </a:r>
          </a:p>
          <a:p>
            <a:r>
              <a:rPr lang="en-US" dirty="0"/>
              <a:t>For minor illness consultations, a referral is completed when the pharmacist has a consultation with the patient (telephone or face-to-face) and has provided advice to the patient</a:t>
            </a:r>
          </a:p>
          <a:p>
            <a:endParaRPr lang="en-GB" dirty="0"/>
          </a:p>
        </p:txBody>
      </p:sp>
      <p:pic>
        <p:nvPicPr>
          <p:cNvPr id="5" name="Graphic 4" descr="Boardroom">
            <a:extLst>
              <a:ext uri="{FF2B5EF4-FFF2-40B4-BE49-F238E27FC236}">
                <a16:creationId xmlns:a16="http://schemas.microsoft.com/office/drawing/2014/main" id="{9C66B0C3-465F-4A46-933A-4F8C2258D8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2464" y="2780928"/>
            <a:ext cx="1634480" cy="1634480"/>
          </a:xfrm>
          <a:prstGeom prst="rect">
            <a:avLst/>
          </a:prstGeom>
        </p:spPr>
      </p:pic>
    </p:spTree>
    <p:extLst>
      <p:ext uri="{BB962C8B-B14F-4D97-AF65-F5344CB8AC3E}">
        <p14:creationId xmlns:p14="http://schemas.microsoft.com/office/powerpoint/2010/main" val="3553095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9B5D-2761-4BB5-8BCD-46739AA929FF}"/>
              </a:ext>
            </a:extLst>
          </p:cNvPr>
          <p:cNvSpPr>
            <a:spLocks noGrp="1"/>
          </p:cNvSpPr>
          <p:nvPr>
            <p:ph type="title"/>
          </p:nvPr>
        </p:nvSpPr>
        <p:spPr/>
        <p:txBody>
          <a:bodyPr/>
          <a:lstStyle/>
          <a:p>
            <a:r>
              <a:rPr lang="en-GB" dirty="0"/>
              <a:t>Reimbursement of medicines/appliance costs</a:t>
            </a:r>
          </a:p>
        </p:txBody>
      </p:sp>
      <p:sp>
        <p:nvSpPr>
          <p:cNvPr id="3" name="Content Placeholder 2">
            <a:extLst>
              <a:ext uri="{FF2B5EF4-FFF2-40B4-BE49-F238E27FC236}">
                <a16:creationId xmlns:a16="http://schemas.microsoft.com/office/drawing/2014/main" id="{F7784E9C-E98C-4A32-97BE-31CB73AE95ED}"/>
              </a:ext>
            </a:extLst>
          </p:cNvPr>
          <p:cNvSpPr>
            <a:spLocks noGrp="1"/>
          </p:cNvSpPr>
          <p:nvPr>
            <p:ph idx="1"/>
          </p:nvPr>
        </p:nvSpPr>
        <p:spPr>
          <a:xfrm>
            <a:off x="623392" y="1844824"/>
            <a:ext cx="9217024" cy="4747404"/>
          </a:xfrm>
        </p:spPr>
        <p:txBody>
          <a:bodyPr>
            <a:normAutofit fontScale="92500" lnSpcReduction="10000"/>
          </a:bodyPr>
          <a:lstStyle/>
          <a:p>
            <a:r>
              <a:rPr lang="en-US" sz="2900" dirty="0"/>
              <a:t>The cost of medicines or appliances supplied under the CPCS urgent supply provision (</a:t>
            </a:r>
            <a:r>
              <a:rPr lang="en-US" sz="2900" u="sng" dirty="0"/>
              <a:t>NOT</a:t>
            </a:r>
            <a:r>
              <a:rPr lang="en-US" sz="2900" dirty="0"/>
              <a:t> the minor illness provision) will be reimbursed using the basic price specified in Drug Tariff</a:t>
            </a:r>
          </a:p>
          <a:p>
            <a:r>
              <a:rPr lang="en-US" sz="2900" dirty="0"/>
              <a:t>No other elements of the Drug Tariff in relation to reimbursement of medicines or appliances apply to this service</a:t>
            </a:r>
          </a:p>
          <a:p>
            <a:r>
              <a:rPr lang="en-US" sz="2900" dirty="0"/>
              <a:t>An allowance at the applicable VAT rate will be paid to cover the VAT incurred when purchasing the medicine or appliance</a:t>
            </a:r>
          </a:p>
          <a:p>
            <a:r>
              <a:rPr lang="en-US" sz="2900" dirty="0"/>
              <a:t>The cost of medicines or appliances supplied via the service will be recharged to Clinical Commissioning Group budgets and all other costs will be paid by NHSE&amp;I</a:t>
            </a:r>
          </a:p>
          <a:p>
            <a:endParaRPr lang="en-GB" dirty="0"/>
          </a:p>
        </p:txBody>
      </p:sp>
      <p:pic>
        <p:nvPicPr>
          <p:cNvPr id="4" name="Graphic 3" descr="Coins">
            <a:extLst>
              <a:ext uri="{FF2B5EF4-FFF2-40B4-BE49-F238E27FC236}">
                <a16:creationId xmlns:a16="http://schemas.microsoft.com/office/drawing/2014/main" id="{BA67384C-9A0F-4B5F-BAC4-5A7B64CA20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8689" y="2599161"/>
            <a:ext cx="1121950" cy="1121950"/>
          </a:xfrm>
          <a:prstGeom prst="rect">
            <a:avLst/>
          </a:prstGeom>
        </p:spPr>
      </p:pic>
      <p:pic>
        <p:nvPicPr>
          <p:cNvPr id="5" name="Graphic 4" descr="Pound">
            <a:extLst>
              <a:ext uri="{FF2B5EF4-FFF2-40B4-BE49-F238E27FC236}">
                <a16:creationId xmlns:a16="http://schemas.microsoft.com/office/drawing/2014/main" id="{47019245-1D37-4A69-B554-1109D5D67B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4512" y="3721111"/>
            <a:ext cx="914400" cy="914400"/>
          </a:xfrm>
          <a:prstGeom prst="rect">
            <a:avLst/>
          </a:prstGeom>
        </p:spPr>
      </p:pic>
    </p:spTree>
    <p:extLst>
      <p:ext uri="{BB962C8B-B14F-4D97-AF65-F5344CB8AC3E}">
        <p14:creationId xmlns:p14="http://schemas.microsoft.com/office/powerpoint/2010/main" val="270230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AACA-9049-490B-8FC2-88CD9D849F48}"/>
              </a:ext>
            </a:extLst>
          </p:cNvPr>
          <p:cNvSpPr>
            <a:spLocks noGrp="1"/>
          </p:cNvSpPr>
          <p:nvPr>
            <p:ph type="title"/>
          </p:nvPr>
        </p:nvSpPr>
        <p:spPr/>
        <p:txBody>
          <a:bodyPr/>
          <a:lstStyle/>
          <a:p>
            <a:r>
              <a:rPr lang="en-GB" dirty="0"/>
              <a:t>Payment claims</a:t>
            </a:r>
          </a:p>
        </p:txBody>
      </p:sp>
      <p:sp>
        <p:nvSpPr>
          <p:cNvPr id="3" name="Content Placeholder 2">
            <a:extLst>
              <a:ext uri="{FF2B5EF4-FFF2-40B4-BE49-F238E27FC236}">
                <a16:creationId xmlns:a16="http://schemas.microsoft.com/office/drawing/2014/main" id="{04B70012-704C-4FF7-BB99-6720BBD8ABBA}"/>
              </a:ext>
            </a:extLst>
          </p:cNvPr>
          <p:cNvSpPr>
            <a:spLocks noGrp="1"/>
          </p:cNvSpPr>
          <p:nvPr>
            <p:ph idx="1"/>
          </p:nvPr>
        </p:nvSpPr>
        <p:spPr>
          <a:xfrm>
            <a:off x="623392" y="1844824"/>
            <a:ext cx="9289032" cy="4747404"/>
          </a:xfrm>
        </p:spPr>
        <p:txBody>
          <a:bodyPr>
            <a:normAutofit fontScale="85000" lnSpcReduction="10000"/>
          </a:bodyPr>
          <a:lstStyle/>
          <a:p>
            <a:r>
              <a:rPr lang="en-GB" dirty="0"/>
              <a:t>All payment claims will be managed through the MYS portal</a:t>
            </a:r>
          </a:p>
          <a:p>
            <a:r>
              <a:rPr lang="en-GB" dirty="0"/>
              <a:t>This will directly link with the CPCS IT system to help with the collation and submission of claims at the end of each month</a:t>
            </a:r>
          </a:p>
          <a:p>
            <a:r>
              <a:rPr lang="en-GB" dirty="0"/>
              <a:t>There is no paper-based claiming process for the service</a:t>
            </a:r>
          </a:p>
          <a:p>
            <a:r>
              <a:rPr lang="en-GB" dirty="0"/>
              <a:t>Only EPS tokens that record the patient declared exemption need to be created and sent to the NHSBSA as part of the contractor’s monthly batch – these should be separated from other tokens, and clearly marked as ‘CPCS’</a:t>
            </a:r>
          </a:p>
          <a:p>
            <a:r>
              <a:rPr lang="en-GB" dirty="0"/>
              <a:t>These will just be used for patient exemption accuracy checking</a:t>
            </a:r>
          </a:p>
          <a:p>
            <a:endParaRPr lang="en-GB" dirty="0"/>
          </a:p>
          <a:p>
            <a:pPr marL="0" indent="0">
              <a:buNone/>
            </a:pPr>
            <a:endParaRPr lang="en-GB" dirty="0"/>
          </a:p>
        </p:txBody>
      </p:sp>
      <p:pic>
        <p:nvPicPr>
          <p:cNvPr id="4" name="Graphic 3" descr="Pound">
            <a:extLst>
              <a:ext uri="{FF2B5EF4-FFF2-40B4-BE49-F238E27FC236}">
                <a16:creationId xmlns:a16="http://schemas.microsoft.com/office/drawing/2014/main" id="{A7F45BA6-6034-4A4A-8BA7-DC243F8FD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6560" y="3645024"/>
            <a:ext cx="661618" cy="661618"/>
          </a:xfrm>
          <a:prstGeom prst="rect">
            <a:avLst/>
          </a:prstGeom>
        </p:spPr>
      </p:pic>
      <p:pic>
        <p:nvPicPr>
          <p:cNvPr id="5" name="Graphic 4" descr="Cloud Computing">
            <a:extLst>
              <a:ext uri="{FF2B5EF4-FFF2-40B4-BE49-F238E27FC236}">
                <a16:creationId xmlns:a16="http://schemas.microsoft.com/office/drawing/2014/main" id="{4AD17FDA-5EC7-43D6-A7A4-44582C013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2768" y="2636912"/>
            <a:ext cx="1245840" cy="1245840"/>
          </a:xfrm>
          <a:prstGeom prst="rect">
            <a:avLst/>
          </a:prstGeom>
        </p:spPr>
      </p:pic>
    </p:spTree>
    <p:extLst>
      <p:ext uri="{BB962C8B-B14F-4D97-AF65-F5344CB8AC3E}">
        <p14:creationId xmlns:p14="http://schemas.microsoft.com/office/powerpoint/2010/main" val="372626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43B9-EA05-4230-BDD8-1D6081AF8569}"/>
              </a:ext>
            </a:extLst>
          </p:cNvPr>
          <p:cNvSpPr>
            <a:spLocks noGrp="1"/>
          </p:cNvSpPr>
          <p:nvPr>
            <p:ph type="title"/>
          </p:nvPr>
        </p:nvSpPr>
        <p:spPr/>
        <p:txBody>
          <a:bodyPr/>
          <a:lstStyle/>
          <a:p>
            <a:r>
              <a:rPr lang="en-GB" dirty="0"/>
              <a:t>Promoting the service</a:t>
            </a:r>
          </a:p>
        </p:txBody>
      </p:sp>
      <p:sp>
        <p:nvSpPr>
          <p:cNvPr id="3" name="Content Placeholder 2">
            <a:extLst>
              <a:ext uri="{FF2B5EF4-FFF2-40B4-BE49-F238E27FC236}">
                <a16:creationId xmlns:a16="http://schemas.microsoft.com/office/drawing/2014/main" id="{4D2A2F36-4DE5-4AF1-9103-43017AD7749B}"/>
              </a:ext>
            </a:extLst>
          </p:cNvPr>
          <p:cNvSpPr>
            <a:spLocks noGrp="1"/>
          </p:cNvSpPr>
          <p:nvPr>
            <p:ph idx="1"/>
          </p:nvPr>
        </p:nvSpPr>
        <p:spPr>
          <a:xfrm>
            <a:off x="645623" y="1844824"/>
            <a:ext cx="6818529" cy="4896544"/>
          </a:xfrm>
        </p:spPr>
        <p:txBody>
          <a:bodyPr>
            <a:normAutofit/>
          </a:bodyPr>
          <a:lstStyle/>
          <a:p>
            <a:r>
              <a:rPr lang="en-GB" sz="2700" dirty="0"/>
              <a:t>This service must not be actively promoted directly to the public by either the pharmacy contractor or the NHS</a:t>
            </a:r>
          </a:p>
          <a:p>
            <a:r>
              <a:rPr lang="en-GB" sz="2700" dirty="0"/>
              <a:t>However,  promotion of community pharmacy as the ‘first port of call’ for low acuity conditions will continue, e.g. via the Help Us Help You campaign</a:t>
            </a:r>
          </a:p>
        </p:txBody>
      </p:sp>
      <p:pic>
        <p:nvPicPr>
          <p:cNvPr id="4" name="Picture 3">
            <a:extLst>
              <a:ext uri="{FF2B5EF4-FFF2-40B4-BE49-F238E27FC236}">
                <a16:creationId xmlns:a16="http://schemas.microsoft.com/office/drawing/2014/main" id="{ED329ABB-AD7A-4459-B2A3-A96A0DEC6B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975" y="2420888"/>
            <a:ext cx="4586854" cy="2580104"/>
          </a:xfrm>
          <a:prstGeom prst="rect">
            <a:avLst/>
          </a:prstGeom>
        </p:spPr>
      </p:pic>
    </p:spTree>
    <p:extLst>
      <p:ext uri="{BB962C8B-B14F-4D97-AF65-F5344CB8AC3E}">
        <p14:creationId xmlns:p14="http://schemas.microsoft.com/office/powerpoint/2010/main" val="2337884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2C7-D59D-4A3A-BA96-63111210DB0B}"/>
              </a:ext>
            </a:extLst>
          </p:cNvPr>
          <p:cNvSpPr>
            <a:spLocks noGrp="1"/>
          </p:cNvSpPr>
          <p:nvPr>
            <p:ph type="title"/>
          </p:nvPr>
        </p:nvSpPr>
        <p:spPr/>
        <p:txBody>
          <a:bodyPr/>
          <a:lstStyle/>
          <a:p>
            <a:r>
              <a:rPr lang="en-GB" dirty="0"/>
              <a:t>Getting ready to provide the service</a:t>
            </a:r>
          </a:p>
        </p:txBody>
      </p:sp>
      <p:sp>
        <p:nvSpPr>
          <p:cNvPr id="3" name="Content Placeholder 2">
            <a:extLst>
              <a:ext uri="{FF2B5EF4-FFF2-40B4-BE49-F238E27FC236}">
                <a16:creationId xmlns:a16="http://schemas.microsoft.com/office/drawing/2014/main" id="{9B4EEB89-DF0F-48E1-BE2F-CCB56EED5358}"/>
              </a:ext>
            </a:extLst>
          </p:cNvPr>
          <p:cNvSpPr>
            <a:spLocks noGrp="1"/>
          </p:cNvSpPr>
          <p:nvPr>
            <p:ph idx="1"/>
          </p:nvPr>
        </p:nvSpPr>
        <p:spPr>
          <a:xfrm>
            <a:off x="623392" y="1844824"/>
            <a:ext cx="8406862" cy="4747404"/>
          </a:xfrm>
        </p:spPr>
        <p:txBody>
          <a:bodyPr>
            <a:normAutofit lnSpcReduction="10000"/>
          </a:bodyPr>
          <a:lstStyle/>
          <a:p>
            <a:pPr marL="514350" indent="-514350">
              <a:buFont typeface="+mj-lt"/>
              <a:buAutoNum type="arabicPeriod"/>
            </a:pPr>
            <a:r>
              <a:rPr lang="en-US" sz="2700" dirty="0"/>
              <a:t>Read and understand the Service Specification and the Toolkit</a:t>
            </a:r>
          </a:p>
          <a:p>
            <a:pPr marL="514350" indent="-514350">
              <a:buFont typeface="+mj-lt"/>
              <a:buAutoNum type="arabicPeriod"/>
            </a:pPr>
            <a:r>
              <a:rPr lang="en-US" sz="2700" dirty="0"/>
              <a:t>Make sure you understand the service flow and the role of the community pharmacy in urgent care</a:t>
            </a:r>
          </a:p>
          <a:p>
            <a:pPr marL="514350" indent="-514350">
              <a:buFont typeface="+mj-lt"/>
              <a:buAutoNum type="arabicPeriod"/>
            </a:pPr>
            <a:r>
              <a:rPr lang="en-US" sz="2700" dirty="0"/>
              <a:t>Create your SOP for the service, including key contact details (templates are available)</a:t>
            </a:r>
          </a:p>
          <a:p>
            <a:pPr marL="514350" indent="-514350">
              <a:buFont typeface="+mj-lt"/>
              <a:buAutoNum type="arabicPeriod"/>
            </a:pPr>
            <a:r>
              <a:rPr lang="en-US" sz="2700" dirty="0"/>
              <a:t>Ensure you have access to SCR, NHSmail and the CPCS IT system</a:t>
            </a:r>
          </a:p>
          <a:p>
            <a:pPr marL="514350" indent="-514350">
              <a:buFont typeface="+mj-lt"/>
              <a:buAutoNum type="arabicPeriod"/>
            </a:pPr>
            <a:r>
              <a:rPr lang="en-US" sz="2700" dirty="0"/>
              <a:t>Pharmacists - consider what CPD or refreshing of skills could help you provide the service</a:t>
            </a:r>
          </a:p>
          <a:p>
            <a:pPr marL="914400" lvl="1" indent="-514350"/>
            <a:r>
              <a:rPr lang="en-US" sz="2300" dirty="0"/>
              <a:t>the CPPE CPCS self-assessment tool can help you do this</a:t>
            </a:r>
          </a:p>
        </p:txBody>
      </p:sp>
      <p:pic>
        <p:nvPicPr>
          <p:cNvPr id="4" name="Picture 3">
            <a:extLst>
              <a:ext uri="{FF2B5EF4-FFF2-40B4-BE49-F238E27FC236}">
                <a16:creationId xmlns:a16="http://schemas.microsoft.com/office/drawing/2014/main" id="{9EDAA72E-6184-4A40-8911-B188A2E05E46}"/>
              </a:ext>
            </a:extLst>
          </p:cNvPr>
          <p:cNvPicPr>
            <a:picLocks noChangeAspect="1"/>
          </p:cNvPicPr>
          <p:nvPr/>
        </p:nvPicPr>
        <p:blipFill>
          <a:blip r:embed="rId2"/>
          <a:stretch>
            <a:fillRect/>
          </a:stretch>
        </p:blipFill>
        <p:spPr>
          <a:xfrm>
            <a:off x="9030254" y="2132856"/>
            <a:ext cx="2916468" cy="3294634"/>
          </a:xfrm>
          <a:prstGeom prst="rect">
            <a:avLst/>
          </a:prstGeom>
        </p:spPr>
      </p:pic>
    </p:spTree>
    <p:extLst>
      <p:ext uri="{BB962C8B-B14F-4D97-AF65-F5344CB8AC3E}">
        <p14:creationId xmlns:p14="http://schemas.microsoft.com/office/powerpoint/2010/main" val="3037829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2C7-D59D-4A3A-BA96-63111210DB0B}"/>
              </a:ext>
            </a:extLst>
          </p:cNvPr>
          <p:cNvSpPr>
            <a:spLocks noGrp="1"/>
          </p:cNvSpPr>
          <p:nvPr>
            <p:ph type="title"/>
          </p:nvPr>
        </p:nvSpPr>
        <p:spPr/>
        <p:txBody>
          <a:bodyPr/>
          <a:lstStyle/>
          <a:p>
            <a:r>
              <a:rPr lang="en-GB" dirty="0"/>
              <a:t>Getting ready to provide the service</a:t>
            </a:r>
          </a:p>
        </p:txBody>
      </p:sp>
      <p:sp>
        <p:nvSpPr>
          <p:cNvPr id="3" name="Content Placeholder 2">
            <a:extLst>
              <a:ext uri="{FF2B5EF4-FFF2-40B4-BE49-F238E27FC236}">
                <a16:creationId xmlns:a16="http://schemas.microsoft.com/office/drawing/2014/main" id="{9B4EEB89-DF0F-48E1-BE2F-CCB56EED5358}"/>
              </a:ext>
            </a:extLst>
          </p:cNvPr>
          <p:cNvSpPr>
            <a:spLocks noGrp="1"/>
          </p:cNvSpPr>
          <p:nvPr>
            <p:ph idx="1"/>
          </p:nvPr>
        </p:nvSpPr>
        <p:spPr>
          <a:xfrm>
            <a:off x="623392" y="1844824"/>
            <a:ext cx="8208912" cy="4747404"/>
          </a:xfrm>
        </p:spPr>
        <p:txBody>
          <a:bodyPr>
            <a:normAutofit fontScale="85000" lnSpcReduction="10000"/>
          </a:bodyPr>
          <a:lstStyle/>
          <a:p>
            <a:pPr marL="514350" indent="-514350">
              <a:buFont typeface="+mj-lt"/>
              <a:buAutoNum type="arabicPeriod" startAt="5"/>
            </a:pPr>
            <a:r>
              <a:rPr lang="en-GB" dirty="0">
                <a:cs typeface="Arial" panose="020B0604020202020204" pitchFamily="34" charset="0"/>
              </a:rPr>
              <a:t>All pharmacy team members involved in provision of the service must be appropriately trained on the operation of the service. Consider:</a:t>
            </a:r>
          </a:p>
          <a:p>
            <a:pPr lvl="1" fontAlgn="base"/>
            <a:r>
              <a:rPr lang="en-GB" sz="2700" dirty="0"/>
              <a:t>holding a briefing session for your team</a:t>
            </a:r>
          </a:p>
          <a:p>
            <a:pPr lvl="1" fontAlgn="base"/>
            <a:r>
              <a:rPr lang="en-GB" sz="2700" dirty="0"/>
              <a:t>providing them with the one-page CPCS Service Overview on how the service will work (Annex A of the Toolkit)</a:t>
            </a:r>
          </a:p>
          <a:p>
            <a:pPr lvl="1" fontAlgn="base"/>
            <a:r>
              <a:rPr lang="en-GB" sz="2700" dirty="0"/>
              <a:t>discussing as a team how you can work together to make the service a success</a:t>
            </a:r>
          </a:p>
          <a:p>
            <a:pPr lvl="1" fontAlgn="base"/>
            <a:r>
              <a:rPr lang="en-GB" sz="2700" dirty="0"/>
              <a:t>making sure team members and locums are clear on the daily activity required, such as checking for referrals</a:t>
            </a:r>
          </a:p>
          <a:p>
            <a:pPr lvl="1"/>
            <a:r>
              <a:rPr lang="en-GB" sz="2700" dirty="0"/>
              <a:t>making sure team members and locums know how to identify a walk-in patient who may have been referred from NHS 111</a:t>
            </a:r>
            <a:endParaRPr lang="en-US" sz="2700" dirty="0"/>
          </a:p>
          <a:p>
            <a:endParaRPr lang="en-GB" dirty="0"/>
          </a:p>
        </p:txBody>
      </p:sp>
      <p:pic>
        <p:nvPicPr>
          <p:cNvPr id="5" name="Picture 4">
            <a:extLst>
              <a:ext uri="{FF2B5EF4-FFF2-40B4-BE49-F238E27FC236}">
                <a16:creationId xmlns:a16="http://schemas.microsoft.com/office/drawing/2014/main" id="{ECBC4A2B-4263-430D-9A27-52C1302AC241}"/>
              </a:ext>
            </a:extLst>
          </p:cNvPr>
          <p:cNvPicPr/>
          <p:nvPr/>
        </p:nvPicPr>
        <p:blipFill rotWithShape="1">
          <a:blip r:embed="rId2"/>
          <a:srcRect l="27833" t="16188" r="40872" b="6517"/>
          <a:stretch/>
        </p:blipFill>
        <p:spPr bwMode="auto">
          <a:xfrm>
            <a:off x="9408368" y="1838360"/>
            <a:ext cx="2304256" cy="3744416"/>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2166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2C7-D59D-4A3A-BA96-63111210DB0B}"/>
              </a:ext>
            </a:extLst>
          </p:cNvPr>
          <p:cNvSpPr>
            <a:spLocks noGrp="1"/>
          </p:cNvSpPr>
          <p:nvPr>
            <p:ph type="title"/>
          </p:nvPr>
        </p:nvSpPr>
        <p:spPr/>
        <p:txBody>
          <a:bodyPr/>
          <a:lstStyle/>
          <a:p>
            <a:r>
              <a:rPr lang="en-GB" dirty="0"/>
              <a:t>Getting ready to provide the service</a:t>
            </a:r>
          </a:p>
        </p:txBody>
      </p:sp>
      <p:sp>
        <p:nvSpPr>
          <p:cNvPr id="3" name="Content Placeholder 2">
            <a:extLst>
              <a:ext uri="{FF2B5EF4-FFF2-40B4-BE49-F238E27FC236}">
                <a16:creationId xmlns:a16="http://schemas.microsoft.com/office/drawing/2014/main" id="{9B4EEB89-DF0F-48E1-BE2F-CCB56EED5358}"/>
              </a:ext>
            </a:extLst>
          </p:cNvPr>
          <p:cNvSpPr>
            <a:spLocks noGrp="1"/>
          </p:cNvSpPr>
          <p:nvPr>
            <p:ph idx="1"/>
          </p:nvPr>
        </p:nvSpPr>
        <p:spPr>
          <a:xfrm>
            <a:off x="623392" y="1844824"/>
            <a:ext cx="8208912" cy="4747404"/>
          </a:xfrm>
        </p:spPr>
        <p:txBody>
          <a:bodyPr>
            <a:normAutofit/>
          </a:bodyPr>
          <a:lstStyle/>
          <a:p>
            <a:pPr marL="514350" indent="-514350">
              <a:buFont typeface="+mj-lt"/>
              <a:buAutoNum type="arabicPeriod" startAt="5"/>
            </a:pPr>
            <a:r>
              <a:rPr lang="en-US" sz="2700" dirty="0"/>
              <a:t>Consider locums’ ability to provide the service when making bookings</a:t>
            </a:r>
          </a:p>
          <a:p>
            <a:pPr lvl="1"/>
            <a:r>
              <a:rPr lang="en-US" sz="2300" dirty="0"/>
              <a:t>it is of critical importance that locum and relief pharmacists are made aware that the pharmacy is providing the service before they work at the premises</a:t>
            </a:r>
          </a:p>
          <a:p>
            <a:pPr lvl="1"/>
            <a:r>
              <a:rPr lang="en-US" sz="2300" dirty="0"/>
              <a:t>they MUST understand the service specification and SOP, and be able to provide the service</a:t>
            </a:r>
          </a:p>
          <a:p>
            <a:pPr lvl="1"/>
            <a:r>
              <a:rPr lang="en-US" sz="2300" dirty="0"/>
              <a:t>they need to have SCR access and know how to use the CPCS IT system</a:t>
            </a:r>
          </a:p>
          <a:p>
            <a:pPr marL="514350" indent="-514350">
              <a:buFont typeface="+mj-lt"/>
              <a:buAutoNum type="arabicPeriod" startAt="5"/>
            </a:pPr>
            <a:r>
              <a:rPr lang="en-US" sz="2700" dirty="0"/>
              <a:t>Pharmacists – consider registering for the CPD sessions when these are held in your area</a:t>
            </a:r>
          </a:p>
          <a:p>
            <a:pPr marL="514350" indent="-514350">
              <a:buFont typeface="+mj-lt"/>
              <a:buAutoNum type="arabicPeriod" startAt="5"/>
            </a:pPr>
            <a:endParaRPr lang="en-US" dirty="0"/>
          </a:p>
          <a:p>
            <a:endParaRPr lang="en-GB" dirty="0"/>
          </a:p>
        </p:txBody>
      </p:sp>
      <p:pic>
        <p:nvPicPr>
          <p:cNvPr id="6" name="Graphic 5" descr="Questions">
            <a:extLst>
              <a:ext uri="{FF2B5EF4-FFF2-40B4-BE49-F238E27FC236}">
                <a16:creationId xmlns:a16="http://schemas.microsoft.com/office/drawing/2014/main" id="{FEA53FF1-9C53-4AAC-A1C8-280C9EA5D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0173" y="2204864"/>
            <a:ext cx="1396630" cy="1396630"/>
          </a:xfrm>
          <a:prstGeom prst="rect">
            <a:avLst/>
          </a:prstGeom>
        </p:spPr>
      </p:pic>
      <p:pic>
        <p:nvPicPr>
          <p:cNvPr id="8" name="Graphic 7" descr="Handshake">
            <a:extLst>
              <a:ext uri="{FF2B5EF4-FFF2-40B4-BE49-F238E27FC236}">
                <a16:creationId xmlns:a16="http://schemas.microsoft.com/office/drawing/2014/main" id="{BE4CB666-80DD-464C-B930-13E2E2B3E6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8002" y="3400522"/>
            <a:ext cx="1396630" cy="1396630"/>
          </a:xfrm>
          <a:prstGeom prst="rect">
            <a:avLst/>
          </a:prstGeom>
        </p:spPr>
      </p:pic>
    </p:spTree>
    <p:extLst>
      <p:ext uri="{BB962C8B-B14F-4D97-AF65-F5344CB8AC3E}">
        <p14:creationId xmlns:p14="http://schemas.microsoft.com/office/powerpoint/2010/main" val="258011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6F8B-486F-4CEA-B9C1-9338C02BFD25}"/>
              </a:ext>
            </a:extLst>
          </p:cNvPr>
          <p:cNvSpPr>
            <a:spLocks noGrp="1"/>
          </p:cNvSpPr>
          <p:nvPr>
            <p:ph type="title"/>
          </p:nvPr>
        </p:nvSpPr>
        <p:spPr/>
        <p:txBody>
          <a:bodyPr/>
          <a:lstStyle/>
          <a:p>
            <a:r>
              <a:rPr lang="en-GB" dirty="0"/>
              <a:t>Resources for pharmacy teams</a:t>
            </a:r>
          </a:p>
        </p:txBody>
      </p:sp>
      <p:sp>
        <p:nvSpPr>
          <p:cNvPr id="3" name="Content Placeholder 2">
            <a:extLst>
              <a:ext uri="{FF2B5EF4-FFF2-40B4-BE49-F238E27FC236}">
                <a16:creationId xmlns:a16="http://schemas.microsoft.com/office/drawing/2014/main" id="{35E25A28-E6E2-48D8-A22A-7AC23D297074}"/>
              </a:ext>
            </a:extLst>
          </p:cNvPr>
          <p:cNvSpPr>
            <a:spLocks noGrp="1"/>
          </p:cNvSpPr>
          <p:nvPr>
            <p:ph idx="1"/>
          </p:nvPr>
        </p:nvSpPr>
        <p:spPr>
          <a:xfrm>
            <a:off x="623392" y="1844824"/>
            <a:ext cx="5328592" cy="4747404"/>
          </a:xfrm>
        </p:spPr>
        <p:txBody>
          <a:bodyPr>
            <a:normAutofit/>
          </a:bodyPr>
          <a:lstStyle/>
          <a:p>
            <a:r>
              <a:rPr lang="en-GB" sz="2700" dirty="0"/>
              <a:t>Service specification</a:t>
            </a:r>
          </a:p>
          <a:p>
            <a:r>
              <a:rPr lang="en-GB" sz="2700" dirty="0"/>
              <a:t>CPCS Toolkit including</a:t>
            </a:r>
          </a:p>
          <a:p>
            <a:pPr lvl="1"/>
            <a:r>
              <a:rPr lang="en-GB" sz="2300" dirty="0"/>
              <a:t>service overview</a:t>
            </a:r>
          </a:p>
          <a:p>
            <a:pPr lvl="1"/>
            <a:r>
              <a:rPr lang="en-GB" sz="2300" dirty="0"/>
              <a:t>implementation checklist</a:t>
            </a:r>
          </a:p>
          <a:p>
            <a:r>
              <a:rPr lang="en-GB" sz="2700" dirty="0"/>
              <a:t>Template SOP</a:t>
            </a:r>
          </a:p>
          <a:p>
            <a:r>
              <a:rPr lang="en-GB" sz="2700" dirty="0"/>
              <a:t>All resources can be accessed via </a:t>
            </a:r>
            <a:r>
              <a:rPr lang="en-GB" sz="2700" dirty="0">
                <a:solidFill>
                  <a:srgbClr val="5B518E"/>
                </a:solidFill>
              </a:rPr>
              <a:t>psnc.org.uk/</a:t>
            </a:r>
            <a:r>
              <a:rPr lang="en-GB" sz="2700" dirty="0" err="1">
                <a:solidFill>
                  <a:srgbClr val="5B518E"/>
                </a:solidFill>
              </a:rPr>
              <a:t>cpcs</a:t>
            </a:r>
            <a:endParaRPr lang="en-GB" sz="2700" dirty="0">
              <a:solidFill>
                <a:srgbClr val="5B518E"/>
              </a:solidFill>
            </a:endParaRPr>
          </a:p>
        </p:txBody>
      </p:sp>
      <p:pic>
        <p:nvPicPr>
          <p:cNvPr id="4" name="Picture 3">
            <a:extLst>
              <a:ext uri="{FF2B5EF4-FFF2-40B4-BE49-F238E27FC236}">
                <a16:creationId xmlns:a16="http://schemas.microsoft.com/office/drawing/2014/main" id="{09ED696E-4BFF-4351-BBC5-380DB6B9DAAA}"/>
              </a:ext>
            </a:extLst>
          </p:cNvPr>
          <p:cNvPicPr/>
          <p:nvPr/>
        </p:nvPicPr>
        <p:blipFill rotWithShape="1">
          <a:blip r:embed="rId2"/>
          <a:srcRect l="27833" t="16188" r="40872" b="6517"/>
          <a:stretch/>
        </p:blipFill>
        <p:spPr bwMode="auto">
          <a:xfrm>
            <a:off x="10716832" y="3302442"/>
            <a:ext cx="1118146" cy="1832168"/>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771B71A-AC7A-4571-A44A-6657E400F2F8}"/>
              </a:ext>
            </a:extLst>
          </p:cNvPr>
          <p:cNvPicPr>
            <a:picLocks noChangeAspect="1"/>
          </p:cNvPicPr>
          <p:nvPr/>
        </p:nvPicPr>
        <p:blipFill rotWithShape="1">
          <a:blip r:embed="rId3"/>
          <a:srcRect b="1704"/>
          <a:stretch/>
        </p:blipFill>
        <p:spPr>
          <a:xfrm>
            <a:off x="10488488" y="1268760"/>
            <a:ext cx="1346490" cy="1864108"/>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9C8B59AA-581D-468A-BB4D-70EBFF7A7780}"/>
              </a:ext>
            </a:extLst>
          </p:cNvPr>
          <p:cNvPicPr>
            <a:picLocks noChangeAspect="1"/>
          </p:cNvPicPr>
          <p:nvPr/>
        </p:nvPicPr>
        <p:blipFill>
          <a:blip r:embed="rId4"/>
          <a:stretch>
            <a:fillRect/>
          </a:stretch>
        </p:blipFill>
        <p:spPr>
          <a:xfrm>
            <a:off x="8932021" y="1268760"/>
            <a:ext cx="1373682" cy="1864106"/>
          </a:xfrm>
          <a:prstGeom prst="rect">
            <a:avLst/>
          </a:prstGeom>
          <a:ln>
            <a:solidFill>
              <a:schemeClr val="tx1">
                <a:lumMod val="65000"/>
                <a:lumOff val="35000"/>
              </a:schemeClr>
            </a:solidFill>
          </a:ln>
        </p:spPr>
      </p:pic>
      <p:pic>
        <p:nvPicPr>
          <p:cNvPr id="8" name="Content Placeholder 3">
            <a:extLst>
              <a:ext uri="{FF2B5EF4-FFF2-40B4-BE49-F238E27FC236}">
                <a16:creationId xmlns:a16="http://schemas.microsoft.com/office/drawing/2014/main" id="{BE32BD7A-A96A-417B-94B6-AFF11DFCFA85}"/>
              </a:ext>
            </a:extLst>
          </p:cNvPr>
          <p:cNvPicPr>
            <a:picLocks noChangeAspect="1"/>
          </p:cNvPicPr>
          <p:nvPr/>
        </p:nvPicPr>
        <p:blipFill>
          <a:blip r:embed="rId5"/>
          <a:stretch>
            <a:fillRect/>
          </a:stretch>
        </p:blipFill>
        <p:spPr>
          <a:xfrm>
            <a:off x="6735609" y="3302442"/>
            <a:ext cx="3570094" cy="3018702"/>
          </a:xfrm>
          <a:prstGeom prst="rect">
            <a:avLst/>
          </a:prstGeom>
          <a:ln>
            <a:solidFill>
              <a:schemeClr val="tx1">
                <a:lumMod val="65000"/>
                <a:lumOff val="35000"/>
              </a:schemeClr>
            </a:solidFill>
          </a:ln>
        </p:spPr>
      </p:pic>
    </p:spTree>
    <p:extLst>
      <p:ext uri="{BB962C8B-B14F-4D97-AF65-F5344CB8AC3E}">
        <p14:creationId xmlns:p14="http://schemas.microsoft.com/office/powerpoint/2010/main" val="1014240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8A271-1A04-4159-9051-9208FB10EE7C}"/>
              </a:ext>
            </a:extLst>
          </p:cNvPr>
          <p:cNvSpPr>
            <a:spLocks noGrp="1"/>
          </p:cNvSpPr>
          <p:nvPr>
            <p:ph type="ctrTitle"/>
          </p:nvPr>
        </p:nvSpPr>
        <p:spPr>
          <a:xfrm>
            <a:off x="1343000" y="1556792"/>
            <a:ext cx="3168352" cy="1470025"/>
          </a:xfrm>
        </p:spPr>
        <p:txBody>
          <a:bodyPr/>
          <a:lstStyle/>
          <a:p>
            <a:pPr algn="l"/>
            <a:r>
              <a:rPr lang="en-GB" dirty="0"/>
              <a:t>Questions</a:t>
            </a:r>
          </a:p>
        </p:txBody>
      </p:sp>
      <p:pic>
        <p:nvPicPr>
          <p:cNvPr id="3" name="Graphic 2" descr="Head with gears">
            <a:extLst>
              <a:ext uri="{FF2B5EF4-FFF2-40B4-BE49-F238E27FC236}">
                <a16:creationId xmlns:a16="http://schemas.microsoft.com/office/drawing/2014/main" id="{62BC8C9F-8621-4336-8C29-C0BD72BB97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184" y="3091039"/>
            <a:ext cx="1346448" cy="1346448"/>
          </a:xfrm>
          <a:prstGeom prst="rect">
            <a:avLst/>
          </a:prstGeom>
        </p:spPr>
      </p:pic>
      <p:pic>
        <p:nvPicPr>
          <p:cNvPr id="9" name="Graphic 8" descr="Questions">
            <a:extLst>
              <a:ext uri="{FF2B5EF4-FFF2-40B4-BE49-F238E27FC236}">
                <a16:creationId xmlns:a16="http://schemas.microsoft.com/office/drawing/2014/main" id="{2D8A5170-4906-4774-951C-BB71FAF33E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9590" y="3016624"/>
            <a:ext cx="1490464" cy="1490464"/>
          </a:xfrm>
          <a:prstGeom prst="rect">
            <a:avLst/>
          </a:prstGeom>
        </p:spPr>
      </p:pic>
      <p:pic>
        <p:nvPicPr>
          <p:cNvPr id="13" name="Graphic 12" descr="Question mark">
            <a:extLst>
              <a:ext uri="{FF2B5EF4-FFF2-40B4-BE49-F238E27FC236}">
                <a16:creationId xmlns:a16="http://schemas.microsoft.com/office/drawing/2014/main" id="{24A883DC-348C-424F-9395-F33DE41F23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2068" y="3057619"/>
            <a:ext cx="1303040" cy="1303040"/>
          </a:xfrm>
          <a:prstGeom prst="rect">
            <a:avLst/>
          </a:prstGeom>
        </p:spPr>
      </p:pic>
      <p:pic>
        <p:nvPicPr>
          <p:cNvPr id="14" name="Graphic 13" descr="Chat">
            <a:extLst>
              <a:ext uri="{FF2B5EF4-FFF2-40B4-BE49-F238E27FC236}">
                <a16:creationId xmlns:a16="http://schemas.microsoft.com/office/drawing/2014/main" id="{5A62A853-B7CE-4AFB-AB38-CFAF58AE83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24049" y="2997734"/>
            <a:ext cx="1545884" cy="1545884"/>
          </a:xfrm>
          <a:prstGeom prst="rect">
            <a:avLst/>
          </a:prstGeom>
        </p:spPr>
      </p:pic>
    </p:spTree>
    <p:extLst>
      <p:ext uri="{BB962C8B-B14F-4D97-AF65-F5344CB8AC3E}">
        <p14:creationId xmlns:p14="http://schemas.microsoft.com/office/powerpoint/2010/main" val="283682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0F87-007E-49F5-ABB6-920A8094CA7E}"/>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835C8947-F232-4ADC-9082-4BEB0F396D17}"/>
              </a:ext>
            </a:extLst>
          </p:cNvPr>
          <p:cNvSpPr>
            <a:spLocks noGrp="1"/>
          </p:cNvSpPr>
          <p:nvPr>
            <p:ph idx="1"/>
          </p:nvPr>
        </p:nvSpPr>
        <p:spPr>
          <a:xfrm>
            <a:off x="623392" y="1844824"/>
            <a:ext cx="8784976" cy="4747404"/>
          </a:xfrm>
        </p:spPr>
        <p:txBody>
          <a:bodyPr>
            <a:normAutofit lnSpcReduction="10000"/>
          </a:bodyPr>
          <a:lstStyle/>
          <a:p>
            <a:r>
              <a:rPr lang="en-US" sz="2700" dirty="0">
                <a:cs typeface="Calibri"/>
              </a:rPr>
              <a:t>The 5-year CPCF sets out a clear vision for community pharmacy services, in line with proposals in the Community Pharmacy Forward View</a:t>
            </a:r>
          </a:p>
          <a:p>
            <a:r>
              <a:rPr lang="en-US" sz="2700" dirty="0">
                <a:cs typeface="Calibri"/>
              </a:rPr>
              <a:t>The CPCS is the most important service development within the 5-year agreement</a:t>
            </a:r>
            <a:endParaRPr lang="en-GB" sz="2700" dirty="0"/>
          </a:p>
          <a:p>
            <a:r>
              <a:rPr lang="en-GB" sz="2700" dirty="0"/>
              <a:t>Implementing this service well has high importance /strategic importance to:</a:t>
            </a:r>
          </a:p>
          <a:p>
            <a:pPr lvl="1"/>
            <a:r>
              <a:rPr lang="en-GB" sz="2400" dirty="0"/>
              <a:t>Patients</a:t>
            </a:r>
          </a:p>
          <a:p>
            <a:pPr lvl="1"/>
            <a:r>
              <a:rPr lang="en-GB" sz="2400" dirty="0"/>
              <a:t>NHSE&amp;I, DHSC and HMT</a:t>
            </a:r>
          </a:p>
          <a:p>
            <a:pPr lvl="1"/>
            <a:r>
              <a:rPr lang="en-GB" sz="2400" dirty="0"/>
              <a:t>Other healthcare professionals</a:t>
            </a:r>
          </a:p>
          <a:p>
            <a:pPr lvl="1"/>
            <a:r>
              <a:rPr lang="en-GB" sz="2400" dirty="0"/>
              <a:t>Community pharmacy</a:t>
            </a:r>
          </a:p>
        </p:txBody>
      </p:sp>
      <p:pic>
        <p:nvPicPr>
          <p:cNvPr id="5" name="Picture 4">
            <a:extLst>
              <a:ext uri="{FF2B5EF4-FFF2-40B4-BE49-F238E27FC236}">
                <a16:creationId xmlns:a16="http://schemas.microsoft.com/office/drawing/2014/main" id="{78BCF680-A739-4814-BFA3-1DC9B5B54A7C}"/>
              </a:ext>
            </a:extLst>
          </p:cNvPr>
          <p:cNvPicPr>
            <a:picLocks noChangeAspect="1"/>
          </p:cNvPicPr>
          <p:nvPr/>
        </p:nvPicPr>
        <p:blipFill>
          <a:blip r:embed="rId2"/>
          <a:stretch>
            <a:fillRect/>
          </a:stretch>
        </p:blipFill>
        <p:spPr>
          <a:xfrm>
            <a:off x="9552384" y="1916832"/>
            <a:ext cx="2321112" cy="3272070"/>
          </a:xfrm>
          <a:prstGeom prst="rect">
            <a:avLst/>
          </a:prstGeom>
        </p:spPr>
      </p:pic>
    </p:spTree>
    <p:extLst>
      <p:ext uri="{BB962C8B-B14F-4D97-AF65-F5344CB8AC3E}">
        <p14:creationId xmlns:p14="http://schemas.microsoft.com/office/powerpoint/2010/main" val="111857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DBDE-DB57-4E19-8989-367BE6140B7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363C0B5-A25B-49F8-9251-9E1CD59CA202}"/>
              </a:ext>
            </a:extLst>
          </p:cNvPr>
          <p:cNvSpPr>
            <a:spLocks noGrp="1"/>
          </p:cNvSpPr>
          <p:nvPr>
            <p:ph idx="1"/>
          </p:nvPr>
        </p:nvSpPr>
        <p:spPr>
          <a:xfrm>
            <a:off x="623392" y="1844824"/>
            <a:ext cx="8928992" cy="4747404"/>
          </a:xfrm>
        </p:spPr>
        <p:txBody>
          <a:bodyPr>
            <a:normAutofit/>
          </a:bodyPr>
          <a:lstStyle/>
          <a:p>
            <a:r>
              <a:rPr lang="en-GB" sz="2700" dirty="0"/>
              <a:t>The NHS Community Pharmacist Consultation Service is the first clinical service of the new 5-year CPCF to be mobilised</a:t>
            </a:r>
          </a:p>
          <a:p>
            <a:r>
              <a:rPr lang="en-GB" sz="2700" dirty="0"/>
              <a:t>It is an Advanced service where patients contacting NHS 111 are referred to a community pharmacist for a consultation regarding lower acuity conditions or urgent repeat prescriptions</a:t>
            </a:r>
          </a:p>
          <a:p>
            <a:r>
              <a:rPr lang="en-GB" sz="2700" dirty="0"/>
              <a:t>The new service brings together the learning from the NUMSAS and DMIRS pilots into one service</a:t>
            </a:r>
          </a:p>
        </p:txBody>
      </p:sp>
      <p:pic>
        <p:nvPicPr>
          <p:cNvPr id="5" name="Graphic 4" descr="Medicine">
            <a:extLst>
              <a:ext uri="{FF2B5EF4-FFF2-40B4-BE49-F238E27FC236}">
                <a16:creationId xmlns:a16="http://schemas.microsoft.com/office/drawing/2014/main" id="{81419782-DD49-4486-A344-0B63698EBF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4" y="3536219"/>
            <a:ext cx="1346448" cy="1346448"/>
          </a:xfrm>
          <a:prstGeom prst="rect">
            <a:avLst/>
          </a:prstGeom>
        </p:spPr>
      </p:pic>
      <p:pic>
        <p:nvPicPr>
          <p:cNvPr id="7" name="Graphic 6" descr="Medical">
            <a:extLst>
              <a:ext uri="{FF2B5EF4-FFF2-40B4-BE49-F238E27FC236}">
                <a16:creationId xmlns:a16="http://schemas.microsoft.com/office/drawing/2014/main" id="{026362C6-CCAF-4EBA-98FB-A64BA109A0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2384" y="3140968"/>
            <a:ext cx="1366012" cy="1366012"/>
          </a:xfrm>
          <a:prstGeom prst="rect">
            <a:avLst/>
          </a:prstGeom>
        </p:spPr>
      </p:pic>
    </p:spTree>
    <p:extLst>
      <p:ext uri="{BB962C8B-B14F-4D97-AF65-F5344CB8AC3E}">
        <p14:creationId xmlns:p14="http://schemas.microsoft.com/office/powerpoint/2010/main" val="10745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DBDE-DB57-4E19-8989-367BE6140B7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363C0B5-A25B-49F8-9251-9E1CD59CA202}"/>
              </a:ext>
            </a:extLst>
          </p:cNvPr>
          <p:cNvSpPr>
            <a:spLocks noGrp="1"/>
          </p:cNvSpPr>
          <p:nvPr>
            <p:ph idx="1"/>
          </p:nvPr>
        </p:nvSpPr>
        <p:spPr>
          <a:xfrm>
            <a:off x="623392" y="1844824"/>
            <a:ext cx="9073008" cy="4747404"/>
          </a:xfrm>
        </p:spPr>
        <p:txBody>
          <a:bodyPr>
            <a:normAutofit/>
          </a:bodyPr>
          <a:lstStyle/>
          <a:p>
            <a:r>
              <a:rPr lang="en-GB" sz="2700" dirty="0"/>
              <a:t>Patients will be referred from NHS 111, following an assessment by a call advisor, when they would previously have been directed to a GP</a:t>
            </a:r>
          </a:p>
          <a:p>
            <a:r>
              <a:rPr lang="en-GB" sz="2700" dirty="0"/>
              <a:t>This releases capacity in other areas of the urgent care system such as A&amp;E and general practices, freeing up capacity for the treatment of patients with higher acuity conditions</a:t>
            </a:r>
          </a:p>
          <a:p>
            <a:r>
              <a:rPr lang="en-GB" sz="2700" dirty="0"/>
              <a:t>Onward referrals may be necessary to other urgent care services or the patient’s own GP</a:t>
            </a:r>
          </a:p>
        </p:txBody>
      </p:sp>
      <p:pic>
        <p:nvPicPr>
          <p:cNvPr id="6" name="Graphic 5" descr="Boardroom">
            <a:extLst>
              <a:ext uri="{FF2B5EF4-FFF2-40B4-BE49-F238E27FC236}">
                <a16:creationId xmlns:a16="http://schemas.microsoft.com/office/drawing/2014/main" id="{A84D472C-AD6F-40F7-9783-7D6CD8FDA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6400" y="2852936"/>
            <a:ext cx="2210544" cy="2210544"/>
          </a:xfrm>
          <a:prstGeom prst="rect">
            <a:avLst/>
          </a:prstGeom>
        </p:spPr>
      </p:pic>
    </p:spTree>
    <p:extLst>
      <p:ext uri="{BB962C8B-B14F-4D97-AF65-F5344CB8AC3E}">
        <p14:creationId xmlns:p14="http://schemas.microsoft.com/office/powerpoint/2010/main" val="63260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DBDE-DB57-4E19-8989-367BE6140B7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363C0B5-A25B-49F8-9251-9E1CD59CA202}"/>
              </a:ext>
            </a:extLst>
          </p:cNvPr>
          <p:cNvSpPr>
            <a:spLocks noGrp="1"/>
          </p:cNvSpPr>
          <p:nvPr>
            <p:ph idx="1"/>
          </p:nvPr>
        </p:nvSpPr>
        <p:spPr>
          <a:xfrm>
            <a:off x="623392" y="1844824"/>
            <a:ext cx="9073008" cy="4747404"/>
          </a:xfrm>
        </p:spPr>
        <p:txBody>
          <a:bodyPr>
            <a:normAutofit/>
          </a:bodyPr>
          <a:lstStyle/>
          <a:p>
            <a:r>
              <a:rPr lang="en-GB" sz="2700" dirty="0"/>
              <a:t>The service commences on </a:t>
            </a:r>
            <a:r>
              <a:rPr lang="en-GB" sz="2700" b="1" dirty="0"/>
              <a:t>29th October 2019</a:t>
            </a:r>
          </a:p>
          <a:p>
            <a:r>
              <a:rPr lang="en-GB" sz="2700" dirty="0"/>
              <a:t>In the pilots, patients liked the service and valued the consultation in a confidential environment</a:t>
            </a:r>
          </a:p>
          <a:p>
            <a:endParaRPr lang="en-GB" sz="2700" dirty="0"/>
          </a:p>
          <a:p>
            <a:r>
              <a:rPr lang="en-GB" sz="2700" dirty="0"/>
              <a:t>The service will support:</a:t>
            </a:r>
          </a:p>
          <a:p>
            <a:pPr lvl="1"/>
            <a:r>
              <a:rPr lang="en-GB" sz="2300" dirty="0"/>
              <a:t>the integration of community pharmacy into the urgent care system </a:t>
            </a:r>
          </a:p>
          <a:p>
            <a:pPr lvl="1"/>
            <a:r>
              <a:rPr lang="en-GB" sz="2300" dirty="0"/>
              <a:t>increasing patient awareness of the role of community pharmacy as the ‘first port of call’ for low acuity conditions and for medicines access and advice</a:t>
            </a:r>
          </a:p>
          <a:p>
            <a:pPr lvl="1"/>
            <a:r>
              <a:rPr lang="en-GB" sz="2300" dirty="0"/>
              <a:t>patients to self-manage their health more effectively</a:t>
            </a:r>
          </a:p>
        </p:txBody>
      </p:sp>
      <p:pic>
        <p:nvPicPr>
          <p:cNvPr id="11" name="Graphic 10" descr="Connections">
            <a:extLst>
              <a:ext uri="{FF2B5EF4-FFF2-40B4-BE49-F238E27FC236}">
                <a16:creationId xmlns:a16="http://schemas.microsoft.com/office/drawing/2014/main" id="{73E381BE-0F23-4B6A-B28B-7B52D475EE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0112" y="3018656"/>
            <a:ext cx="2066528" cy="2066528"/>
          </a:xfrm>
          <a:prstGeom prst="rect">
            <a:avLst/>
          </a:prstGeom>
        </p:spPr>
      </p:pic>
    </p:spTree>
    <p:extLst>
      <p:ext uri="{BB962C8B-B14F-4D97-AF65-F5344CB8AC3E}">
        <p14:creationId xmlns:p14="http://schemas.microsoft.com/office/powerpoint/2010/main" val="372198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DBDE-DB57-4E19-8989-367BE6140B72}"/>
              </a:ext>
            </a:extLst>
          </p:cNvPr>
          <p:cNvSpPr>
            <a:spLocks noGrp="1"/>
          </p:cNvSpPr>
          <p:nvPr>
            <p:ph type="title"/>
          </p:nvPr>
        </p:nvSpPr>
        <p:spPr/>
        <p:txBody>
          <a:bodyPr/>
          <a:lstStyle/>
          <a:p>
            <a:r>
              <a:rPr lang="en-GB" dirty="0"/>
              <a:t>Development of the service</a:t>
            </a:r>
          </a:p>
        </p:txBody>
      </p:sp>
      <p:sp>
        <p:nvSpPr>
          <p:cNvPr id="3" name="Content Placeholder 2">
            <a:extLst>
              <a:ext uri="{FF2B5EF4-FFF2-40B4-BE49-F238E27FC236}">
                <a16:creationId xmlns:a16="http://schemas.microsoft.com/office/drawing/2014/main" id="{5363C0B5-A25B-49F8-9251-9E1CD59CA202}"/>
              </a:ext>
            </a:extLst>
          </p:cNvPr>
          <p:cNvSpPr>
            <a:spLocks noGrp="1"/>
          </p:cNvSpPr>
          <p:nvPr>
            <p:ph idx="1"/>
          </p:nvPr>
        </p:nvSpPr>
        <p:spPr>
          <a:xfrm>
            <a:off x="623392" y="1844824"/>
            <a:ext cx="9073008" cy="4747404"/>
          </a:xfrm>
        </p:spPr>
        <p:txBody>
          <a:bodyPr>
            <a:normAutofit/>
          </a:bodyPr>
          <a:lstStyle/>
          <a:p>
            <a:r>
              <a:rPr lang="en-GB" sz="2700" dirty="0"/>
              <a:t>Over the course of the 5-year CPCF, the service will be monitored and evaluated</a:t>
            </a:r>
          </a:p>
          <a:p>
            <a:r>
              <a:rPr lang="en-GB" sz="2700" dirty="0"/>
              <a:t>The range of symptom types included in the service will be reviewed to consider expansion, if safe, effective and it will improve patient experience</a:t>
            </a:r>
          </a:p>
          <a:p>
            <a:r>
              <a:rPr lang="en-GB" sz="2700" dirty="0"/>
              <a:t>By 2020/21, the learning from the GP CPCS pilots will be evaluated and a decision taken about whether to include “streaming” from general practice into the CPCS</a:t>
            </a:r>
          </a:p>
          <a:p>
            <a:pPr marL="0" indent="0">
              <a:buNone/>
            </a:pPr>
            <a:endParaRPr lang="en-GB" dirty="0"/>
          </a:p>
          <a:p>
            <a:endParaRPr lang="en-GB" dirty="0"/>
          </a:p>
        </p:txBody>
      </p:sp>
      <p:pic>
        <p:nvPicPr>
          <p:cNvPr id="7" name="Graphic 6" descr="Statistics">
            <a:extLst>
              <a:ext uri="{FF2B5EF4-FFF2-40B4-BE49-F238E27FC236}">
                <a16:creationId xmlns:a16="http://schemas.microsoft.com/office/drawing/2014/main" id="{B2E42975-1ABF-42BF-9C3C-BD871E350C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7517" y="3356992"/>
            <a:ext cx="1634480" cy="1634480"/>
          </a:xfrm>
          <a:prstGeom prst="rect">
            <a:avLst/>
          </a:prstGeom>
        </p:spPr>
      </p:pic>
      <p:pic>
        <p:nvPicPr>
          <p:cNvPr id="9" name="Graphic 8" descr="Magnifying glass">
            <a:extLst>
              <a:ext uri="{FF2B5EF4-FFF2-40B4-BE49-F238E27FC236}">
                <a16:creationId xmlns:a16="http://schemas.microsoft.com/office/drawing/2014/main" id="{CA26A38B-5192-4BF9-9EEA-F3984FB63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790" y="2348880"/>
            <a:ext cx="1313876" cy="1313876"/>
          </a:xfrm>
          <a:prstGeom prst="rect">
            <a:avLst/>
          </a:prstGeom>
        </p:spPr>
      </p:pic>
    </p:spTree>
    <p:extLst>
      <p:ext uri="{BB962C8B-B14F-4D97-AF65-F5344CB8AC3E}">
        <p14:creationId xmlns:p14="http://schemas.microsoft.com/office/powerpoint/2010/main" val="173170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DBDE-DB57-4E19-8989-367BE6140B72}"/>
              </a:ext>
            </a:extLst>
          </p:cNvPr>
          <p:cNvSpPr>
            <a:spLocks noGrp="1"/>
          </p:cNvSpPr>
          <p:nvPr>
            <p:ph type="title"/>
          </p:nvPr>
        </p:nvSpPr>
        <p:spPr/>
        <p:txBody>
          <a:bodyPr/>
          <a:lstStyle/>
          <a:p>
            <a:r>
              <a:rPr lang="en-GB" dirty="0"/>
              <a:t>Other CPCS pilots</a:t>
            </a:r>
          </a:p>
        </p:txBody>
      </p:sp>
      <p:sp>
        <p:nvSpPr>
          <p:cNvPr id="3" name="Content Placeholder 2">
            <a:extLst>
              <a:ext uri="{FF2B5EF4-FFF2-40B4-BE49-F238E27FC236}">
                <a16:creationId xmlns:a16="http://schemas.microsoft.com/office/drawing/2014/main" id="{5363C0B5-A25B-49F8-9251-9E1CD59CA202}"/>
              </a:ext>
            </a:extLst>
          </p:cNvPr>
          <p:cNvSpPr>
            <a:spLocks noGrp="1"/>
          </p:cNvSpPr>
          <p:nvPr>
            <p:ph idx="1"/>
          </p:nvPr>
        </p:nvSpPr>
        <p:spPr>
          <a:xfrm>
            <a:off x="623392" y="1844824"/>
            <a:ext cx="8784976" cy="4747404"/>
          </a:xfrm>
        </p:spPr>
        <p:txBody>
          <a:bodyPr>
            <a:normAutofit/>
          </a:bodyPr>
          <a:lstStyle/>
          <a:p>
            <a:r>
              <a:rPr lang="en-GB" sz="2700" dirty="0"/>
              <a:t>Online access for urgent medicines supply via CPCS is currently being tested across the north west via 111 Online</a:t>
            </a:r>
          </a:p>
          <a:p>
            <a:r>
              <a:rPr lang="en-GB" sz="2700" dirty="0"/>
              <a:t>A future pilot of a minor illness online pathway via 111 Online is under consideration</a:t>
            </a:r>
          </a:p>
          <a:p>
            <a:r>
              <a:rPr lang="en-GB" sz="2700" dirty="0"/>
              <a:t>These will be evaluated before consideration of national roll out</a:t>
            </a:r>
          </a:p>
          <a:p>
            <a:endParaRPr lang="en-GB" dirty="0"/>
          </a:p>
        </p:txBody>
      </p:sp>
      <p:pic>
        <p:nvPicPr>
          <p:cNvPr id="5" name="Graphic 4" descr="Internet">
            <a:extLst>
              <a:ext uri="{FF2B5EF4-FFF2-40B4-BE49-F238E27FC236}">
                <a16:creationId xmlns:a16="http://schemas.microsoft.com/office/drawing/2014/main" id="{16DF1FD7-F21D-4FF1-AB60-728F628A00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6624" y="2374062"/>
            <a:ext cx="1609328" cy="1609328"/>
          </a:xfrm>
          <a:prstGeom prst="rect">
            <a:avLst/>
          </a:prstGeom>
        </p:spPr>
      </p:pic>
      <p:pic>
        <p:nvPicPr>
          <p:cNvPr id="7" name="Graphic 6" descr="Smart Phone">
            <a:extLst>
              <a:ext uri="{FF2B5EF4-FFF2-40B4-BE49-F238E27FC236}">
                <a16:creationId xmlns:a16="http://schemas.microsoft.com/office/drawing/2014/main" id="{F68258D9-84F4-44A6-8D60-511B130B7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8128" y="3451590"/>
            <a:ext cx="1533872" cy="1533872"/>
          </a:xfrm>
          <a:prstGeom prst="rect">
            <a:avLst/>
          </a:prstGeom>
        </p:spPr>
      </p:pic>
    </p:spTree>
    <p:extLst>
      <p:ext uri="{BB962C8B-B14F-4D97-AF65-F5344CB8AC3E}">
        <p14:creationId xmlns:p14="http://schemas.microsoft.com/office/powerpoint/2010/main" val="1729100086"/>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1869AC2-7429-427E-990A-B244FCD46E05}" vid="{056175CD-A174-461C-BD9C-17E2960647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3BBAE00F57F94488C5F3C38C0A292D" ma:contentTypeVersion="10" ma:contentTypeDescription="Create a new document." ma:contentTypeScope="" ma:versionID="52090246f30ba6843a30c3dd2d0aa949">
  <xsd:schema xmlns:xsd="http://www.w3.org/2001/XMLSchema" xmlns:xs="http://www.w3.org/2001/XMLSchema" xmlns:p="http://schemas.microsoft.com/office/2006/metadata/properties" xmlns:ns3="bd54bed8-dcb9-4627-a2a9-0b76b6d710e9" xmlns:ns4="9162efd0-154f-441b-b703-036abc20c297" targetNamespace="http://schemas.microsoft.com/office/2006/metadata/properties" ma:root="true" ma:fieldsID="37f3de989a810d52a6795d72b14223f4" ns3:_="" ns4:_="">
    <xsd:import namespace="bd54bed8-dcb9-4627-a2a9-0b76b6d710e9"/>
    <xsd:import namespace="9162efd0-154f-441b-b703-036abc20c2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4bed8-dcb9-4627-a2a9-0b76b6d710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2efd0-154f-441b-b703-036abc20c29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5BC4D-D008-4AF9-91F5-E60F5A40A32B}">
  <ds:schemaRefs>
    <ds:schemaRef ds:uri="http://purl.org/dc/terms/"/>
    <ds:schemaRef ds:uri="http://schemas.microsoft.com/office/2006/documentManagement/types"/>
    <ds:schemaRef ds:uri="bd54bed8-dcb9-4627-a2a9-0b76b6d710e9"/>
    <ds:schemaRef ds:uri="http://purl.org/dc/dcmitype/"/>
    <ds:schemaRef ds:uri="http://www.w3.org/XML/1998/namespace"/>
    <ds:schemaRef ds:uri="http://schemas.openxmlformats.org/package/2006/metadata/core-properties"/>
    <ds:schemaRef ds:uri="http://schemas.microsoft.com/office/infopath/2007/PartnerControls"/>
    <ds:schemaRef ds:uri="9162efd0-154f-441b-b703-036abc20c29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02C7670-98A3-42D0-B59D-68C548CC01CF}">
  <ds:schemaRefs>
    <ds:schemaRef ds:uri="http://schemas.microsoft.com/sharepoint/v3/contenttype/forms"/>
  </ds:schemaRefs>
</ds:datastoreItem>
</file>

<file path=customXml/itemProps3.xml><?xml version="1.0" encoding="utf-8"?>
<ds:datastoreItem xmlns:ds="http://schemas.openxmlformats.org/officeDocument/2006/customXml" ds:itemID="{81B39943-B747-4EBA-864B-9749C26F3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4bed8-dcb9-4627-a2a9-0b76b6d710e9"/>
    <ds:schemaRef ds:uri="9162efd0-154f-441b-b703-036abc20c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628</TotalTime>
  <Words>3347</Words>
  <Application>Microsoft Office PowerPoint</Application>
  <PresentationFormat>Widescreen</PresentationFormat>
  <Paragraphs>324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PSNC template Aug 2013</vt:lpstr>
      <vt:lpstr>Read and delete</vt:lpstr>
      <vt:lpstr>The NHS Community Pharmacist  Consultation Service (CPCS)</vt:lpstr>
      <vt:lpstr>Presentation overview</vt:lpstr>
      <vt:lpstr>Introduction</vt:lpstr>
      <vt:lpstr>Introduction</vt:lpstr>
      <vt:lpstr>Introduction</vt:lpstr>
      <vt:lpstr>Introduction</vt:lpstr>
      <vt:lpstr>Development of the service</vt:lpstr>
      <vt:lpstr>Other CPCS pilots</vt:lpstr>
      <vt:lpstr>Service prerequisites</vt:lpstr>
      <vt:lpstr>The Directory of Services and CPCS</vt:lpstr>
      <vt:lpstr>The Directory of Services and the CPCS</vt:lpstr>
      <vt:lpstr>The Directory of Services and the CPCS</vt:lpstr>
      <vt:lpstr>The Directory of Services and the CPCS</vt:lpstr>
      <vt:lpstr>PowerPoint Presentation</vt:lpstr>
      <vt:lpstr>PowerPoint Presentation</vt:lpstr>
      <vt:lpstr>Registration to provide the service</vt:lpstr>
      <vt:lpstr>Registration to provide the service</vt:lpstr>
      <vt:lpstr>Setting new CPCS DoS entries ‘active’</vt:lpstr>
      <vt:lpstr>The CPCS IT system</vt:lpstr>
      <vt:lpstr>The CPCS IT system</vt:lpstr>
      <vt:lpstr>Checking the CPCS IT system</vt:lpstr>
      <vt:lpstr>Record keeping</vt:lpstr>
      <vt:lpstr>Service availability and ongoing provision</vt:lpstr>
      <vt:lpstr>Service availability and ongoing provision</vt:lpstr>
      <vt:lpstr>Training and development</vt:lpstr>
      <vt:lpstr>Training and development</vt:lpstr>
      <vt:lpstr>Reporting incidents and governance of the service</vt:lpstr>
      <vt:lpstr>Reporting incidents and governance of the service</vt:lpstr>
      <vt:lpstr>Funding</vt:lpstr>
      <vt:lpstr>Completed referrals</vt:lpstr>
      <vt:lpstr>Reimbursement of medicines/appliance costs</vt:lpstr>
      <vt:lpstr>Payment claims</vt:lpstr>
      <vt:lpstr>Promoting the service</vt:lpstr>
      <vt:lpstr>Getting ready to provide the service</vt:lpstr>
      <vt:lpstr>Getting ready to provide the service</vt:lpstr>
      <vt:lpstr>Getting ready to provide the service</vt:lpstr>
      <vt:lpstr>Resources for pharmacy teams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Buxton</dc:creator>
  <cp:lastModifiedBy>Alastair Buxton</cp:lastModifiedBy>
  <cp:revision>10</cp:revision>
  <cp:lastPrinted>2019-09-18T15:38:22Z</cp:lastPrinted>
  <dcterms:created xsi:type="dcterms:W3CDTF">2019-09-10T14:15:01Z</dcterms:created>
  <dcterms:modified xsi:type="dcterms:W3CDTF">2019-09-18T16:37:16Z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0x010100E33BBAE00F57F94488C5F3C38C0A292D</vt:lpwstr>
  </property>
</Properties>
</file>