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6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F03801-FD6C-43BE-AC24-251AACA462BF}" v="2" dt="2021-06-17T09:25:08.853"/>
    <p1510:client id="{C5099E8A-FC28-4738-A21D-647E441D3D75}" v="29" dt="2021-06-16T17:40:57.2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Ah-Thion" userId="d34e9db3-4ce5-4440-a69b-422d020d0d6e" providerId="ADAL" clId="{25F03801-FD6C-43BE-AC24-251AACA462BF}"/>
    <pc:docChg chg="undo custSel modSld">
      <pc:chgData name="Daniel Ah-Thion" userId="d34e9db3-4ce5-4440-a69b-422d020d0d6e" providerId="ADAL" clId="{25F03801-FD6C-43BE-AC24-251AACA462BF}" dt="2021-06-17T09:25:18.122" v="85" actId="20577"/>
      <pc:docMkLst>
        <pc:docMk/>
      </pc:docMkLst>
      <pc:sldChg chg="modSp mod">
        <pc:chgData name="Daniel Ah-Thion" userId="d34e9db3-4ce5-4440-a69b-422d020d0d6e" providerId="ADAL" clId="{25F03801-FD6C-43BE-AC24-251AACA462BF}" dt="2021-06-17T09:25:18.122" v="85" actId="20577"/>
        <pc:sldMkLst>
          <pc:docMk/>
          <pc:sldMk cId="3323229080" sldId="256"/>
        </pc:sldMkLst>
        <pc:spChg chg="mod">
          <ac:chgData name="Daniel Ah-Thion" userId="d34e9db3-4ce5-4440-a69b-422d020d0d6e" providerId="ADAL" clId="{25F03801-FD6C-43BE-AC24-251AACA462BF}" dt="2021-06-17T09:25:18.122" v="85" actId="20577"/>
          <ac:spMkLst>
            <pc:docMk/>
            <pc:sldMk cId="3323229080" sldId="256"/>
            <ac:spMk id="7" creationId="{44579E92-054F-4518-ABB5-F8F81124A0F7}"/>
          </ac:spMkLst>
        </pc:spChg>
        <pc:spChg chg="mod">
          <ac:chgData name="Daniel Ah-Thion" userId="d34e9db3-4ce5-4440-a69b-422d020d0d6e" providerId="ADAL" clId="{25F03801-FD6C-43BE-AC24-251AACA462BF}" dt="2021-06-17T09:23:55.710" v="56" actId="20577"/>
          <ac:spMkLst>
            <pc:docMk/>
            <pc:sldMk cId="3323229080" sldId="256"/>
            <ac:spMk id="8" creationId="{A526D719-4F61-463C-AC96-4ECFD11A4845}"/>
          </ac:spMkLst>
        </pc:spChg>
        <pc:graphicFrameChg chg="mod modGraphic">
          <ac:chgData name="Daniel Ah-Thion" userId="d34e9db3-4ce5-4440-a69b-422d020d0d6e" providerId="ADAL" clId="{25F03801-FD6C-43BE-AC24-251AACA462BF}" dt="2021-06-17T09:25:08.107" v="80"/>
          <ac:graphicFrameMkLst>
            <pc:docMk/>
            <pc:sldMk cId="3323229080" sldId="256"/>
            <ac:graphicFrameMk id="9" creationId="{00000000-0000-0000-0000-000000000000}"/>
          </ac:graphicFrameMkLst>
        </pc:graphicFrameChg>
      </pc:sldChg>
      <pc:sldChg chg="addSp delSp modSp mod">
        <pc:chgData name="Daniel Ah-Thion" userId="d34e9db3-4ce5-4440-a69b-422d020d0d6e" providerId="ADAL" clId="{25F03801-FD6C-43BE-AC24-251AACA462BF}" dt="2021-06-17T09:24:54.393" v="78" actId="20577"/>
        <pc:sldMkLst>
          <pc:docMk/>
          <pc:sldMk cId="4139081424" sldId="260"/>
        </pc:sldMkLst>
        <pc:spChg chg="mod">
          <ac:chgData name="Daniel Ah-Thion" userId="d34e9db3-4ce5-4440-a69b-422d020d0d6e" providerId="ADAL" clId="{25F03801-FD6C-43BE-AC24-251AACA462BF}" dt="2021-06-17T09:24:54.393" v="78" actId="20577"/>
          <ac:spMkLst>
            <pc:docMk/>
            <pc:sldMk cId="4139081424" sldId="260"/>
            <ac:spMk id="7" creationId="{44579E92-054F-4518-ABB5-F8F81124A0F7}"/>
          </ac:spMkLst>
        </pc:spChg>
        <pc:spChg chg="mod">
          <ac:chgData name="Daniel Ah-Thion" userId="d34e9db3-4ce5-4440-a69b-422d020d0d6e" providerId="ADAL" clId="{25F03801-FD6C-43BE-AC24-251AACA462BF}" dt="2021-06-17T09:24:43.752" v="61" actId="1076"/>
          <ac:spMkLst>
            <pc:docMk/>
            <pc:sldMk cId="4139081424" sldId="260"/>
            <ac:spMk id="8" creationId="{A526D719-4F61-463C-AC96-4ECFD11A4845}"/>
          </ac:spMkLst>
        </pc:spChg>
        <pc:spChg chg="add del">
          <ac:chgData name="Daniel Ah-Thion" userId="d34e9db3-4ce5-4440-a69b-422d020d0d6e" providerId="ADAL" clId="{25F03801-FD6C-43BE-AC24-251AACA462BF}" dt="2021-06-17T09:24:35.797" v="58" actId="22"/>
          <ac:spMkLst>
            <pc:docMk/>
            <pc:sldMk cId="4139081424" sldId="260"/>
            <ac:spMk id="45" creationId="{8087BCBF-0BE6-4757-9362-3E3439F3EA8F}"/>
          </ac:spMkLst>
        </pc:spChg>
      </pc:sldChg>
    </pc:docChg>
  </pc:docChgLst>
  <pc:docChgLst>
    <pc:chgData name="Daniel Ah-Thion" userId="d34e9db3-4ce5-4440-a69b-422d020d0d6e" providerId="ADAL" clId="{C5099E8A-FC28-4738-A21D-647E441D3D75}"/>
    <pc:docChg chg="undo custSel addSld delSld modSld">
      <pc:chgData name="Daniel Ah-Thion" userId="d34e9db3-4ce5-4440-a69b-422d020d0d6e" providerId="ADAL" clId="{C5099E8A-FC28-4738-A21D-647E441D3D75}" dt="2021-06-16T17:47:39.671" v="492" actId="6549"/>
      <pc:docMkLst>
        <pc:docMk/>
      </pc:docMkLst>
      <pc:sldChg chg="delSp modSp add del mod">
        <pc:chgData name="Daniel Ah-Thion" userId="d34e9db3-4ce5-4440-a69b-422d020d0d6e" providerId="ADAL" clId="{C5099E8A-FC28-4738-A21D-647E441D3D75}" dt="2021-06-16T17:40:11.339" v="471" actId="2696"/>
        <pc:sldMkLst>
          <pc:docMk/>
          <pc:sldMk cId="3323229080" sldId="256"/>
        </pc:sldMkLst>
        <pc:spChg chg="mod">
          <ac:chgData name="Daniel Ah-Thion" userId="d34e9db3-4ce5-4440-a69b-422d020d0d6e" providerId="ADAL" clId="{C5099E8A-FC28-4738-A21D-647E441D3D75}" dt="2021-06-16T17:40:02.841" v="468" actId="1076"/>
          <ac:spMkLst>
            <pc:docMk/>
            <pc:sldMk cId="3323229080" sldId="256"/>
            <ac:spMk id="3" creationId="{00000000-0000-0000-0000-000000000000}"/>
          </ac:spMkLst>
        </pc:spChg>
        <pc:spChg chg="mod">
          <ac:chgData name="Daniel Ah-Thion" userId="d34e9db3-4ce5-4440-a69b-422d020d0d6e" providerId="ADAL" clId="{C5099E8A-FC28-4738-A21D-647E441D3D75}" dt="2021-06-16T17:40:00.128" v="467" actId="1076"/>
          <ac:spMkLst>
            <pc:docMk/>
            <pc:sldMk cId="3323229080" sldId="256"/>
            <ac:spMk id="20" creationId="{00000000-0000-0000-0000-000000000000}"/>
          </ac:spMkLst>
        </pc:spChg>
        <pc:spChg chg="del mod">
          <ac:chgData name="Daniel Ah-Thion" userId="d34e9db3-4ce5-4440-a69b-422d020d0d6e" providerId="ADAL" clId="{C5099E8A-FC28-4738-A21D-647E441D3D75}" dt="2021-06-16T17:39:38.465" v="465" actId="478"/>
          <ac:spMkLst>
            <pc:docMk/>
            <pc:sldMk cId="3323229080" sldId="256"/>
            <ac:spMk id="46" creationId="{E496D330-DBC4-44BA-8E59-05A3CA501B13}"/>
          </ac:spMkLst>
        </pc:spChg>
        <pc:grpChg chg="mod">
          <ac:chgData name="Daniel Ah-Thion" userId="d34e9db3-4ce5-4440-a69b-422d020d0d6e" providerId="ADAL" clId="{C5099E8A-FC28-4738-A21D-647E441D3D75}" dt="2021-06-16T17:39:17.493" v="460" actId="1076"/>
          <ac:grpSpMkLst>
            <pc:docMk/>
            <pc:sldMk cId="3323229080" sldId="256"/>
            <ac:grpSpMk id="5" creationId="{F585BD59-C252-4331-9F2F-04949F6FBBBF}"/>
          </ac:grpSpMkLst>
        </pc:grpChg>
        <pc:grpChg chg="mod">
          <ac:chgData name="Daniel Ah-Thion" userId="d34e9db3-4ce5-4440-a69b-422d020d0d6e" providerId="ADAL" clId="{C5099E8A-FC28-4738-A21D-647E441D3D75}" dt="2021-06-16T17:39:34.864" v="464" actId="1076"/>
          <ac:grpSpMkLst>
            <pc:docMk/>
            <pc:sldMk cId="3323229080" sldId="256"/>
            <ac:grpSpMk id="23" creationId="{57B06B1A-30DA-4011-BF9F-51C663CCB5E8}"/>
          </ac:grpSpMkLst>
        </pc:grpChg>
        <pc:graphicFrameChg chg="mod modGraphic">
          <ac:chgData name="Daniel Ah-Thion" userId="d34e9db3-4ce5-4440-a69b-422d020d0d6e" providerId="ADAL" clId="{C5099E8A-FC28-4738-A21D-647E441D3D75}" dt="2021-06-16T17:39:09.428" v="459"/>
          <ac:graphicFrameMkLst>
            <pc:docMk/>
            <pc:sldMk cId="3323229080" sldId="256"/>
            <ac:graphicFrameMk id="9" creationId="{00000000-0000-0000-0000-000000000000}"/>
          </ac:graphicFrameMkLst>
        </pc:graphicFrameChg>
      </pc:sldChg>
      <pc:sldChg chg="modSp del mod">
        <pc:chgData name="Daniel Ah-Thion" userId="d34e9db3-4ce5-4440-a69b-422d020d0d6e" providerId="ADAL" clId="{C5099E8A-FC28-4738-A21D-647E441D3D75}" dt="2021-06-16T17:41:57.863" v="490" actId="2696"/>
        <pc:sldMkLst>
          <pc:docMk/>
          <pc:sldMk cId="2199908806" sldId="258"/>
        </pc:sldMkLst>
        <pc:graphicFrameChg chg="modGraphic">
          <ac:chgData name="Daniel Ah-Thion" userId="d34e9db3-4ce5-4440-a69b-422d020d0d6e" providerId="ADAL" clId="{C5099E8A-FC28-4738-A21D-647E441D3D75}" dt="2021-06-16T17:27:10.005" v="192" actId="6549"/>
          <ac:graphicFrameMkLst>
            <pc:docMk/>
            <pc:sldMk cId="2199908806" sldId="258"/>
            <ac:graphicFrameMk id="9" creationId="{00000000-0000-0000-0000-000000000000}"/>
          </ac:graphicFrameMkLst>
        </pc:graphicFrameChg>
      </pc:sldChg>
      <pc:sldChg chg="modSp mod">
        <pc:chgData name="Daniel Ah-Thion" userId="d34e9db3-4ce5-4440-a69b-422d020d0d6e" providerId="ADAL" clId="{C5099E8A-FC28-4738-A21D-647E441D3D75}" dt="2021-06-16T17:47:39.671" v="492" actId="6549"/>
        <pc:sldMkLst>
          <pc:docMk/>
          <pc:sldMk cId="1625121041" sldId="259"/>
        </pc:sldMkLst>
        <pc:spChg chg="mod">
          <ac:chgData name="Daniel Ah-Thion" userId="d34e9db3-4ce5-4440-a69b-422d020d0d6e" providerId="ADAL" clId="{C5099E8A-FC28-4738-A21D-647E441D3D75}" dt="2021-06-16T17:41:44.892" v="489"/>
          <ac:spMkLst>
            <pc:docMk/>
            <pc:sldMk cId="1625121041" sldId="259"/>
            <ac:spMk id="2" creationId="{7700DF6E-6147-4C65-B4B1-E1858C9ECDE6}"/>
          </ac:spMkLst>
        </pc:spChg>
        <pc:spChg chg="mod">
          <ac:chgData name="Daniel Ah-Thion" userId="d34e9db3-4ce5-4440-a69b-422d020d0d6e" providerId="ADAL" clId="{C5099E8A-FC28-4738-A21D-647E441D3D75}" dt="2021-06-16T17:47:39.671" v="492" actId="6549"/>
          <ac:spMkLst>
            <pc:docMk/>
            <pc:sldMk cId="1625121041" sldId="259"/>
            <ac:spMk id="3" creationId="{43EF7BE3-8638-4EE1-AA22-948382A4D143}"/>
          </ac:spMkLst>
        </pc:spChg>
      </pc:sldChg>
      <pc:sldChg chg="add del">
        <pc:chgData name="Daniel Ah-Thion" userId="d34e9db3-4ce5-4440-a69b-422d020d0d6e" providerId="ADAL" clId="{C5099E8A-FC28-4738-A21D-647E441D3D75}" dt="2021-06-16T17:40:07.987" v="469" actId="47"/>
        <pc:sldMkLst>
          <pc:docMk/>
          <pc:sldMk cId="3552090312" sldId="260"/>
        </pc:sldMkLst>
      </pc:sldChg>
      <pc:sldChg chg="modSp add mod">
        <pc:chgData name="Daniel Ah-Thion" userId="d34e9db3-4ce5-4440-a69b-422d020d0d6e" providerId="ADAL" clId="{C5099E8A-FC28-4738-A21D-647E441D3D75}" dt="2021-06-16T17:41:14.456" v="483" actId="6549"/>
        <pc:sldMkLst>
          <pc:docMk/>
          <pc:sldMk cId="4139081424" sldId="260"/>
        </pc:sldMkLst>
        <pc:graphicFrameChg chg="mod modGraphic">
          <ac:chgData name="Daniel Ah-Thion" userId="d34e9db3-4ce5-4440-a69b-422d020d0d6e" providerId="ADAL" clId="{C5099E8A-FC28-4738-A21D-647E441D3D75}" dt="2021-06-16T17:41:14.456" v="483" actId="6549"/>
          <ac:graphicFrameMkLst>
            <pc:docMk/>
            <pc:sldMk cId="4139081424" sldId="260"/>
            <ac:graphicFrameMk id="9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B0998-A64B-49FB-A164-9576A989E3E3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E1940-ED52-427B-B1AB-21A0A6BE5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534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936E-BD68-4B72-A56D-D4F6EB984B87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42BF-EC29-4433-8000-8A98D65A8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6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52" y="880533"/>
            <a:ext cx="8595296" cy="5296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52" y="63531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(Body)"/>
              </a:defRPr>
            </a:lvl1pPr>
          </a:lstStyle>
          <a:p>
            <a:fld id="{331C936E-BD68-4B72-A56D-D4F6EB984B87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(Body)"/>
              </a:defRPr>
            </a:lvl1pPr>
          </a:lstStyle>
          <a:p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34CF612-AD38-4563-8F82-491E070D1359}"/>
              </a:ext>
            </a:extLst>
          </p:cNvPr>
          <p:cNvGrpSpPr/>
          <p:nvPr/>
        </p:nvGrpSpPr>
        <p:grpSpPr>
          <a:xfrm>
            <a:off x="13648" y="109728"/>
            <a:ext cx="9091660" cy="516576"/>
            <a:chOff x="13648" y="109728"/>
            <a:chExt cx="9091660" cy="51657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87B0C9C-9C4C-4E88-8516-05FF7163DC96}"/>
                </a:ext>
              </a:extLst>
            </p:cNvPr>
            <p:cNvSpPr/>
            <p:nvPr/>
          </p:nvSpPr>
          <p:spPr>
            <a:xfrm>
              <a:off x="13648" y="590304"/>
              <a:ext cx="8856000" cy="3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D7879E4-00DE-478E-AEE5-17130154D0A0}"/>
                </a:ext>
              </a:extLst>
            </p:cNvPr>
            <p:cNvSpPr/>
            <p:nvPr/>
          </p:nvSpPr>
          <p:spPr>
            <a:xfrm>
              <a:off x="8594510" y="109728"/>
              <a:ext cx="510798" cy="51079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352" y="45687"/>
            <a:ext cx="7886700" cy="5107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6121" y="266537"/>
            <a:ext cx="388855" cy="212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1">
                <a:solidFill>
                  <a:schemeClr val="bg2"/>
                </a:solidFill>
                <a:latin typeface="Arial (Body)"/>
              </a:defRPr>
            </a:lvl1pPr>
          </a:lstStyle>
          <a:p>
            <a:fld id="{968A42BF-EC29-4433-8000-8A98D65A8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20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marL="72000" indent="-432000" algn="l" defTabSz="914400" rtl="0" eaLnBrk="1" latinLnBrk="0" hangingPunct="1">
        <a:lnSpc>
          <a:spcPct val="100000"/>
        </a:lnSpc>
        <a:spcBef>
          <a:spcPct val="0"/>
        </a:spcBef>
        <a:buNone/>
        <a:defRPr sz="3200" b="0" i="0" kern="1200">
          <a:solidFill>
            <a:schemeClr val="tx2"/>
          </a:solidFill>
          <a:latin typeface="Arial (Headings)"/>
          <a:ea typeface="+mj-ea"/>
          <a:cs typeface="+mj-cs"/>
        </a:defRPr>
      </a:lvl1pPr>
    </p:titleStyle>
    <p:bodyStyle>
      <a:lvl1pPr marL="72000" indent="-432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(Body)"/>
          <a:ea typeface="+mn-ea"/>
          <a:cs typeface="+mn-cs"/>
        </a:defRPr>
      </a:lvl1pPr>
      <a:lvl2pPr marL="72000" indent="-432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 (Body)"/>
          <a:ea typeface="+mn-ea"/>
          <a:cs typeface="+mn-cs"/>
        </a:defRPr>
      </a:lvl2pPr>
      <a:lvl3pPr marL="72000" indent="-432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(Body)"/>
          <a:ea typeface="+mn-ea"/>
          <a:cs typeface="+mn-cs"/>
        </a:defRPr>
      </a:lvl3pPr>
      <a:lvl4pPr marL="72000" indent="-432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 (Body)"/>
          <a:ea typeface="+mn-ea"/>
          <a:cs typeface="+mn-cs"/>
        </a:defRPr>
      </a:lvl4pPr>
      <a:lvl5pPr marL="72000" indent="-432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 (Body)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snc.org.uk/systemwishlis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snc.org.uk/systemwishlist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7809767"/>
              </p:ext>
            </p:extLst>
          </p:nvPr>
        </p:nvGraphicFramePr>
        <p:xfrm>
          <a:off x="183212" y="71642"/>
          <a:ext cx="8777581" cy="6536885"/>
        </p:xfrm>
        <a:graphic>
          <a:graphicData uri="http://schemas.openxmlformats.org/drawingml/2006/table">
            <a:tbl>
              <a:tblPr firstRow="1" bandRow="1"/>
              <a:tblGrid>
                <a:gridCol w="676855">
                  <a:extLst>
                    <a:ext uri="{9D8B030D-6E8A-4147-A177-3AD203B41FA5}">
                      <a16:colId xmlns:a16="http://schemas.microsoft.com/office/drawing/2014/main" val="2733564766"/>
                    </a:ext>
                  </a:extLst>
                </a:gridCol>
                <a:gridCol w="1018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1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0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85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5107">
                  <a:extLst>
                    <a:ext uri="{9D8B030D-6E8A-4147-A177-3AD203B41FA5}">
                      <a16:colId xmlns:a16="http://schemas.microsoft.com/office/drawing/2014/main" val="1571027800"/>
                    </a:ext>
                  </a:extLst>
                </a:gridCol>
                <a:gridCol w="452761">
                  <a:extLst>
                    <a:ext uri="{9D8B030D-6E8A-4147-A177-3AD203B41FA5}">
                      <a16:colId xmlns:a16="http://schemas.microsoft.com/office/drawing/2014/main" val="3449927380"/>
                    </a:ext>
                  </a:extLst>
                </a:gridCol>
                <a:gridCol w="3107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902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9902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9902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9902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9902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9902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9902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9902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9902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9902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9902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99021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99021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99021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99021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99021">
                  <a:extLst>
                    <a:ext uri="{9D8B030D-6E8A-4147-A177-3AD203B41FA5}">
                      <a16:colId xmlns:a16="http://schemas.microsoft.com/office/drawing/2014/main" val="2489879503"/>
                    </a:ext>
                  </a:extLst>
                </a:gridCol>
                <a:gridCol w="199021">
                  <a:extLst>
                    <a:ext uri="{9D8B030D-6E8A-4147-A177-3AD203B41FA5}">
                      <a16:colId xmlns:a16="http://schemas.microsoft.com/office/drawing/2014/main" val="4245876545"/>
                    </a:ext>
                  </a:extLst>
                </a:gridCol>
                <a:gridCol w="199021">
                  <a:extLst>
                    <a:ext uri="{9D8B030D-6E8A-4147-A177-3AD203B41FA5}">
                      <a16:colId xmlns:a16="http://schemas.microsoft.com/office/drawing/2014/main" val="337866343"/>
                    </a:ext>
                  </a:extLst>
                </a:gridCol>
                <a:gridCol w="199021">
                  <a:extLst>
                    <a:ext uri="{9D8B030D-6E8A-4147-A177-3AD203B41FA5}">
                      <a16:colId xmlns:a16="http://schemas.microsoft.com/office/drawing/2014/main" val="2053064556"/>
                    </a:ext>
                  </a:extLst>
                </a:gridCol>
                <a:gridCol w="199021">
                  <a:extLst>
                    <a:ext uri="{9D8B030D-6E8A-4147-A177-3AD203B41FA5}">
                      <a16:colId xmlns:a16="http://schemas.microsoft.com/office/drawing/2014/main" val="3960473955"/>
                    </a:ext>
                  </a:extLst>
                </a:gridCol>
              </a:tblGrid>
              <a:tr h="258301">
                <a:tc>
                  <a:txBody>
                    <a:bodyPr/>
                    <a:lstStyle/>
                    <a:p>
                      <a:pPr algn="ctr"/>
                      <a:endParaRPr lang="en-US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endParaRPr lang="en-US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0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Year/quarter (financial year)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064">
                <a:tc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Plan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Actual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b="1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b="1" kern="1200" dirty="0">
                          <a:solidFill>
                            <a:schemeClr val="tx2"/>
                          </a:solidFill>
                          <a:latin typeface="Calibri" panose="020F0502020204030204"/>
                          <a:ea typeface=""/>
                          <a:cs typeface="Arial" panose="020B0604020202020204" pitchFamily="34" charset="0"/>
                        </a:rPr>
                        <a:t>22</a:t>
                      </a:r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b="1" kern="1200" dirty="0">
                          <a:solidFill>
                            <a:schemeClr val="tx2"/>
                          </a:solidFill>
                          <a:latin typeface="Calibri" panose="020F0502020204030204"/>
                          <a:ea typeface=""/>
                          <a:cs typeface="Arial" panose="020B0604020202020204" pitchFamily="34" charset="0"/>
                        </a:rPr>
                        <a:t>23</a:t>
                      </a:r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24</a:t>
                      </a:r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4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Ref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Activity/integration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Start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Duration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800" b="1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qurtrs</a:t>
                      </a: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Funding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Start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Duration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qurtrs</a:t>
                      </a: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Funding</a:t>
                      </a:r>
                      <a:endParaRPr lang="en-US" sz="8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chemeClr val="bg2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All </a:t>
                      </a:r>
                      <a:r>
                        <a:rPr lang="en-US" sz="1000" b="1" kern="1200" dirty="0" err="1">
                          <a:solidFill>
                            <a:schemeClr val="bg2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ctrs</a:t>
                      </a:r>
                      <a:endParaRPr lang="en-US" sz="1000" b="1" kern="1200" dirty="0">
                        <a:solidFill>
                          <a:schemeClr val="bg2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chemeClr val="bg2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Deployed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chemeClr val="bg2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All </a:t>
                      </a:r>
                      <a:r>
                        <a:rPr lang="en-US" sz="1000" b="1" kern="1200" dirty="0" err="1">
                          <a:solidFill>
                            <a:schemeClr val="bg2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ctrs</a:t>
                      </a:r>
                      <a:r>
                        <a:rPr lang="en-US" sz="1000" b="1" kern="1200" dirty="0">
                          <a:solidFill>
                            <a:schemeClr val="bg2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Q2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Q3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Q4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Q2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Q3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Q4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Q2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Q3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Q4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Q2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Q3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Q4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Q2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Q3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Q4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CPCS IT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11300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xx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DMS API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11300</a:t>
                      </a:r>
                      <a:endParaRPr lang="en-US" sz="900" b="0" kern="1200" dirty="0">
                        <a:solidFill>
                          <a:schemeClr val="tx2"/>
                        </a:solidFill>
                        <a:latin typeface="Calibri" panose="020F0502020204030204"/>
                        <a:ea typeface="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Calibri" panose="020F0502020204030204"/>
                          <a:ea typeface="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Calibri" panose="020F0502020204030204"/>
                          <a:ea typeface=""/>
                          <a:cs typeface="Arial" panose="020B0604020202020204" pitchFamily="34" charset="0"/>
                        </a:rPr>
                        <a:t>xx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CPCF future </a:t>
                      </a:r>
                      <a:r>
                        <a:rPr lang="en-US" sz="800" b="0" kern="1200" dirty="0" err="1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srvs</a:t>
                      </a:r>
                      <a:endParaRPr lang="en-US" sz="800" b="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11300</a:t>
                      </a:r>
                      <a:endParaRPr lang="en-US" sz="900" b="0" kern="1200" dirty="0">
                        <a:solidFill>
                          <a:schemeClr val="tx2"/>
                        </a:solidFill>
                        <a:latin typeface="Calibri" panose="020F0502020204030204"/>
                        <a:ea typeface="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Calibri" panose="020F0502020204030204"/>
                        <a:ea typeface="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xx %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Calibri" panose="020F0502020204030204"/>
                        <a:ea typeface="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49078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EPS FHIR/</a:t>
                      </a:r>
                      <a:r>
                        <a:rPr lang="en-US" sz="800" b="0" dirty="0" err="1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chg</a:t>
                      </a: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/Tracker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11300</a:t>
                      </a:r>
                      <a:endParaRPr lang="en-US" sz="900" b="0" kern="1200" dirty="0">
                        <a:solidFill>
                          <a:schemeClr val="tx2"/>
                        </a:solidFill>
                        <a:latin typeface="Calibri" panose="020F0502020204030204"/>
                        <a:ea typeface="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Calibri" panose="020F0502020204030204"/>
                          <a:ea typeface="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Calibri" panose="020F0502020204030204"/>
                          <a:ea typeface=""/>
                          <a:cs typeface="Arial" panose="020B0604020202020204" pitchFamily="34" charset="0"/>
                        </a:rPr>
                        <a:t>xx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PRSB </a:t>
                      </a:r>
                      <a:r>
                        <a:rPr lang="en-US" sz="800" b="0" dirty="0" err="1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stnds</a:t>
                      </a:r>
                      <a:endParaRPr lang="en-US" sz="800" b="0" dirty="0">
                        <a:solidFill>
                          <a:schemeClr val="tx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11300</a:t>
                      </a:r>
                      <a:endParaRPr lang="en-US" sz="900" b="0" kern="1200" dirty="0">
                        <a:solidFill>
                          <a:schemeClr val="tx2"/>
                        </a:solidFill>
                        <a:latin typeface="Calibri" panose="020F0502020204030204"/>
                        <a:ea typeface="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Calibri" panose="020F0502020204030204"/>
                        <a:ea typeface="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xx %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Calibri" panose="020F0502020204030204"/>
                        <a:ea typeface="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14977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GP Connect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11300</a:t>
                      </a:r>
                      <a:endParaRPr lang="en-US" sz="900" b="0" kern="1200" dirty="0">
                        <a:solidFill>
                          <a:schemeClr val="tx2"/>
                        </a:solidFill>
                        <a:latin typeface="Calibri" panose="020F0502020204030204"/>
                        <a:ea typeface="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Calibri" panose="020F0502020204030204"/>
                          <a:ea typeface="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Calibri" panose="020F0502020204030204"/>
                          <a:ea typeface=""/>
                          <a:cs typeface="Arial" panose="020B0604020202020204" pitchFamily="34" charset="0"/>
                        </a:rPr>
                        <a:t>xx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SCR AI 1-click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11300</a:t>
                      </a:r>
                      <a:endParaRPr lang="en-US" sz="900" b="0" kern="1200" dirty="0">
                        <a:solidFill>
                          <a:schemeClr val="tx2"/>
                        </a:solidFill>
                        <a:latin typeface="Calibri" panose="020F0502020204030204"/>
                        <a:ea typeface="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Calibri" panose="020F0502020204030204"/>
                          <a:ea typeface="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Calibri" panose="020F0502020204030204"/>
                          <a:ea typeface=""/>
                          <a:cs typeface="Arial" panose="020B0604020202020204" pitchFamily="34" charset="0"/>
                        </a:rPr>
                        <a:t>xx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NHS booking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11300</a:t>
                      </a:r>
                      <a:endParaRPr lang="en-US" sz="900" b="0" kern="1200" dirty="0">
                        <a:solidFill>
                          <a:schemeClr val="tx2"/>
                        </a:solidFill>
                        <a:latin typeface="Calibri" panose="020F0502020204030204"/>
                        <a:ea typeface="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Calibri" panose="020F0502020204030204"/>
                          <a:ea typeface="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Calibri" panose="020F0502020204030204"/>
                          <a:ea typeface=""/>
                          <a:cs typeface="Arial" panose="020B0604020202020204" pitchFamily="34" charset="0"/>
                        </a:rPr>
                        <a:t>xx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NHS referral</a:t>
                      </a:r>
                      <a:endParaRPr lang="en-US" sz="800" b="0" dirty="0">
                        <a:solidFill>
                          <a:schemeClr val="tx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11300</a:t>
                      </a:r>
                      <a:endParaRPr lang="en-US" sz="900" b="0" kern="1200" dirty="0">
                        <a:solidFill>
                          <a:schemeClr val="tx2"/>
                        </a:solidFill>
                        <a:latin typeface="Calibri" panose="020F0502020204030204"/>
                        <a:ea typeface="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Calibri" panose="020F0502020204030204"/>
                          <a:ea typeface="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Calibri" panose="020F0502020204030204"/>
                          <a:ea typeface=""/>
                          <a:cs typeface="Arial" panose="020B0604020202020204" pitchFamily="34" charset="0"/>
                        </a:rPr>
                        <a:t>xx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NHS App / Login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11300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xx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CIS 2 / Virtual SCs</a:t>
                      </a:r>
                      <a:endParaRPr lang="en-US" sz="800" b="0" dirty="0">
                        <a:solidFill>
                          <a:schemeClr val="tx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11300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xx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Video con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11300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xx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RTEC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11300</a:t>
                      </a: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xx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762687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Mobiles (PMR+NHS)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11300</a:t>
                      </a: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xx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76919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MYS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11300</a:t>
                      </a: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xx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8259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LHCRs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11300</a:t>
                      </a: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xx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348516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ITK2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11300</a:t>
                      </a: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xx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155629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Clinical info &amp; UI+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11300</a:t>
                      </a: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xx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081708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4 nations work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11300</a:t>
                      </a:r>
                      <a:endParaRPr lang="en-US" sz="900" b="0" kern="1200" dirty="0">
                        <a:solidFill>
                          <a:schemeClr val="tx2"/>
                        </a:solidFill>
                        <a:latin typeface="Calibri" panose="020F0502020204030204"/>
                        <a:ea typeface="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xx %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891346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National Record Locator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11300</a:t>
                      </a:r>
                      <a:endParaRPr lang="en-US" sz="900" b="0" kern="1200" dirty="0">
                        <a:solidFill>
                          <a:schemeClr val="tx2"/>
                        </a:solidFill>
                        <a:latin typeface="Calibri" panose="020F0502020204030204"/>
                        <a:ea typeface="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xx %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667415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  <a:hlinkClick r:id="rId2"/>
                        </a:rPr>
                        <a:t>PMR wishlist</a:t>
                      </a: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 + requests/</a:t>
                      </a:r>
                      <a:r>
                        <a:rPr lang="en-US" sz="800" b="0" dirty="0" err="1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oth</a:t>
                      </a:r>
                      <a:endParaRPr lang="en-US" sz="800" b="0" dirty="0">
                        <a:solidFill>
                          <a:schemeClr val="tx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11300</a:t>
                      </a: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xx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4104986"/>
                  </a:ext>
                </a:extLst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1965945" y="402538"/>
            <a:ext cx="147602" cy="125136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Oval 19"/>
          <p:cNvSpPr/>
          <p:nvPr/>
        </p:nvSpPr>
        <p:spPr>
          <a:xfrm>
            <a:off x="2952323" y="383165"/>
            <a:ext cx="147602" cy="125136"/>
          </a:xfrm>
          <a:prstGeom prst="ellipse">
            <a:avLst/>
          </a:prstGeom>
          <a:solidFill>
            <a:schemeClr val="tx2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585BD59-C252-4331-9F2F-04949F6FBBBF}"/>
              </a:ext>
            </a:extLst>
          </p:cNvPr>
          <p:cNvGrpSpPr/>
          <p:nvPr/>
        </p:nvGrpSpPr>
        <p:grpSpPr>
          <a:xfrm>
            <a:off x="4276989" y="902601"/>
            <a:ext cx="144195" cy="3090465"/>
            <a:chOff x="4767793" y="3044030"/>
            <a:chExt cx="144195" cy="3090465"/>
          </a:xfrm>
        </p:grpSpPr>
        <p:sp>
          <p:nvSpPr>
            <p:cNvPr id="22" name="Oval 21"/>
            <p:cNvSpPr/>
            <p:nvPr/>
          </p:nvSpPr>
          <p:spPr>
            <a:xfrm>
              <a:off x="4767793" y="3044030"/>
              <a:ext cx="144195" cy="144195"/>
            </a:xfrm>
            <a:prstGeom prst="ellipse">
              <a:avLst/>
            </a:prstGeom>
            <a:solidFill>
              <a:srgbClr val="00B050"/>
            </a:solidFill>
            <a:ln w="0">
              <a:solidFill>
                <a:schemeClr val="bg1"/>
              </a:solidFill>
            </a:ln>
            <a:effectLst>
              <a:outerShdw blurRad="381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" name="Oval 26"/>
            <p:cNvSpPr/>
            <p:nvPr/>
          </p:nvSpPr>
          <p:spPr>
            <a:xfrm>
              <a:off x="4767793" y="3371393"/>
              <a:ext cx="144195" cy="14419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chemeClr val="bg1"/>
              </a:solidFill>
            </a:ln>
            <a:effectLst>
              <a:outerShdw blurRad="381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" name="Oval 27"/>
            <p:cNvSpPr/>
            <p:nvPr/>
          </p:nvSpPr>
          <p:spPr>
            <a:xfrm>
              <a:off x="4767793" y="3698756"/>
              <a:ext cx="144195" cy="144195"/>
            </a:xfrm>
            <a:prstGeom prst="ellipse">
              <a:avLst/>
            </a:prstGeom>
            <a:solidFill>
              <a:srgbClr val="FFC000"/>
            </a:solidFill>
            <a:ln w="0">
              <a:solidFill>
                <a:schemeClr val="bg1"/>
              </a:solidFill>
            </a:ln>
            <a:effectLst>
              <a:outerShdw blurRad="381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" name="Oval 28"/>
            <p:cNvSpPr/>
            <p:nvPr/>
          </p:nvSpPr>
          <p:spPr>
            <a:xfrm>
              <a:off x="4767793" y="4026119"/>
              <a:ext cx="144195" cy="144195"/>
            </a:xfrm>
            <a:prstGeom prst="ellipse">
              <a:avLst/>
            </a:prstGeom>
            <a:solidFill>
              <a:srgbClr val="00B050"/>
            </a:solidFill>
            <a:ln w="0">
              <a:solidFill>
                <a:schemeClr val="bg1"/>
              </a:solidFill>
            </a:ln>
            <a:effectLst>
              <a:outerShdw blurRad="381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" name="Oval 29"/>
            <p:cNvSpPr/>
            <p:nvPr/>
          </p:nvSpPr>
          <p:spPr>
            <a:xfrm>
              <a:off x="4767793" y="4353482"/>
              <a:ext cx="144195" cy="144195"/>
            </a:xfrm>
            <a:prstGeom prst="ellipse">
              <a:avLst/>
            </a:prstGeom>
            <a:solidFill>
              <a:srgbClr val="FFC000"/>
            </a:solidFill>
            <a:ln w="0">
              <a:solidFill>
                <a:schemeClr val="bg1"/>
              </a:solidFill>
            </a:ln>
            <a:effectLst>
              <a:outerShdw blurRad="381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1" name="Oval 30"/>
            <p:cNvSpPr/>
            <p:nvPr/>
          </p:nvSpPr>
          <p:spPr>
            <a:xfrm>
              <a:off x="4767793" y="4680845"/>
              <a:ext cx="144195" cy="14419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chemeClr val="bg1"/>
              </a:solidFill>
            </a:ln>
            <a:effectLst>
              <a:outerShdw blurRad="381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2" name="Oval 31"/>
            <p:cNvSpPr/>
            <p:nvPr/>
          </p:nvSpPr>
          <p:spPr>
            <a:xfrm>
              <a:off x="4767793" y="5008208"/>
              <a:ext cx="144195" cy="14419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chemeClr val="bg1"/>
              </a:solidFill>
            </a:ln>
            <a:effectLst>
              <a:outerShdw blurRad="381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3" name="Oval 32"/>
            <p:cNvSpPr/>
            <p:nvPr/>
          </p:nvSpPr>
          <p:spPr>
            <a:xfrm>
              <a:off x="4767793" y="5335571"/>
              <a:ext cx="144195" cy="14419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chemeClr val="bg1"/>
              </a:solidFill>
            </a:ln>
            <a:effectLst>
              <a:outerShdw blurRad="381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4" name="Oval 33"/>
            <p:cNvSpPr/>
            <p:nvPr/>
          </p:nvSpPr>
          <p:spPr>
            <a:xfrm>
              <a:off x="4767793" y="5662934"/>
              <a:ext cx="144195" cy="144195"/>
            </a:xfrm>
            <a:prstGeom prst="ellipse">
              <a:avLst/>
            </a:prstGeom>
            <a:solidFill>
              <a:srgbClr val="00B050"/>
            </a:solidFill>
            <a:ln w="0">
              <a:solidFill>
                <a:schemeClr val="bg1"/>
              </a:solidFill>
            </a:ln>
            <a:effectLst>
              <a:outerShdw blurRad="381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5" name="Oval 34"/>
            <p:cNvSpPr/>
            <p:nvPr/>
          </p:nvSpPr>
          <p:spPr>
            <a:xfrm>
              <a:off x="4767793" y="5990300"/>
              <a:ext cx="144195" cy="14419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chemeClr val="bg1"/>
              </a:solidFill>
            </a:ln>
            <a:effectLst>
              <a:outerShdw blurRad="381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DD60573-3567-4A00-AF86-2F7393DBA557}"/>
              </a:ext>
            </a:extLst>
          </p:cNvPr>
          <p:cNvGrpSpPr/>
          <p:nvPr/>
        </p:nvGrpSpPr>
        <p:grpSpPr>
          <a:xfrm>
            <a:off x="-1446217" y="626184"/>
            <a:ext cx="1332740" cy="1228216"/>
            <a:chOff x="-5284400" y="-1766107"/>
            <a:chExt cx="2185473" cy="2014068"/>
          </a:xfrm>
        </p:grpSpPr>
        <p:sp>
          <p:nvSpPr>
            <p:cNvPr id="41" name="Rectangle 2">
              <a:extLst>
                <a:ext uri="{FF2B5EF4-FFF2-40B4-BE49-F238E27FC236}">
                  <a16:creationId xmlns:a16="http://schemas.microsoft.com/office/drawing/2014/main" id="{63BF9390-5EAF-4846-B32F-1A423F3F86E2}"/>
                </a:ext>
              </a:extLst>
            </p:cNvPr>
            <p:cNvSpPr/>
            <p:nvPr/>
          </p:nvSpPr>
          <p:spPr>
            <a:xfrm>
              <a:off x="-4878145" y="-1766107"/>
              <a:ext cx="1697354" cy="1749956"/>
            </a:xfrm>
            <a:custGeom>
              <a:avLst/>
              <a:gdLst>
                <a:gd name="connsiteX0" fmla="*/ 0 w 4636168"/>
                <a:gd name="connsiteY0" fmla="*/ 0 h 4588042"/>
                <a:gd name="connsiteX1" fmla="*/ 4636168 w 4636168"/>
                <a:gd name="connsiteY1" fmla="*/ 0 h 4588042"/>
                <a:gd name="connsiteX2" fmla="*/ 4636168 w 4636168"/>
                <a:gd name="connsiteY2" fmla="*/ 4588042 h 4588042"/>
                <a:gd name="connsiteX3" fmla="*/ 0 w 4636168"/>
                <a:gd name="connsiteY3" fmla="*/ 4588042 h 4588042"/>
                <a:gd name="connsiteX4" fmla="*/ 0 w 4636168"/>
                <a:gd name="connsiteY4" fmla="*/ 0 h 4588042"/>
                <a:gd name="connsiteX0" fmla="*/ 0 w 4748462"/>
                <a:gd name="connsiteY0" fmla="*/ 0 h 4636169"/>
                <a:gd name="connsiteX1" fmla="*/ 4636168 w 4748462"/>
                <a:gd name="connsiteY1" fmla="*/ 0 h 4636169"/>
                <a:gd name="connsiteX2" fmla="*/ 4748462 w 4748462"/>
                <a:gd name="connsiteY2" fmla="*/ 4636169 h 4636169"/>
                <a:gd name="connsiteX3" fmla="*/ 0 w 4748462"/>
                <a:gd name="connsiteY3" fmla="*/ 4588042 h 4636169"/>
                <a:gd name="connsiteX4" fmla="*/ 0 w 4748462"/>
                <a:gd name="connsiteY4" fmla="*/ 0 h 4636169"/>
                <a:gd name="connsiteX0" fmla="*/ 0 w 4748462"/>
                <a:gd name="connsiteY0" fmla="*/ 0 h 4636169"/>
                <a:gd name="connsiteX1" fmla="*/ 4636168 w 4748462"/>
                <a:gd name="connsiteY1" fmla="*/ 0 h 4636169"/>
                <a:gd name="connsiteX2" fmla="*/ 4748462 w 4748462"/>
                <a:gd name="connsiteY2" fmla="*/ 4636169 h 4636169"/>
                <a:gd name="connsiteX3" fmla="*/ 32084 w 4748462"/>
                <a:gd name="connsiteY3" fmla="*/ 4636169 h 4636169"/>
                <a:gd name="connsiteX4" fmla="*/ 0 w 4748462"/>
                <a:gd name="connsiteY4" fmla="*/ 0 h 4636169"/>
                <a:gd name="connsiteX0" fmla="*/ 0 w 4828673"/>
                <a:gd name="connsiteY0" fmla="*/ 16042 h 4636169"/>
                <a:gd name="connsiteX1" fmla="*/ 4716379 w 4828673"/>
                <a:gd name="connsiteY1" fmla="*/ 0 h 4636169"/>
                <a:gd name="connsiteX2" fmla="*/ 4828673 w 4828673"/>
                <a:gd name="connsiteY2" fmla="*/ 4636169 h 4636169"/>
                <a:gd name="connsiteX3" fmla="*/ 112295 w 4828673"/>
                <a:gd name="connsiteY3" fmla="*/ 4636169 h 4636169"/>
                <a:gd name="connsiteX4" fmla="*/ 0 w 4828673"/>
                <a:gd name="connsiteY4" fmla="*/ 16042 h 4636169"/>
                <a:gd name="connsiteX0" fmla="*/ 0 w 4828673"/>
                <a:gd name="connsiteY0" fmla="*/ 16042 h 4636169"/>
                <a:gd name="connsiteX1" fmla="*/ 4716379 w 4828673"/>
                <a:gd name="connsiteY1" fmla="*/ 0 h 4636169"/>
                <a:gd name="connsiteX2" fmla="*/ 4828673 w 4828673"/>
                <a:gd name="connsiteY2" fmla="*/ 4636169 h 4636169"/>
                <a:gd name="connsiteX3" fmla="*/ 80211 w 4828673"/>
                <a:gd name="connsiteY3" fmla="*/ 4636169 h 4636169"/>
                <a:gd name="connsiteX4" fmla="*/ 0 w 4828673"/>
                <a:gd name="connsiteY4" fmla="*/ 16042 h 4636169"/>
                <a:gd name="connsiteX0" fmla="*/ 0 w 4828673"/>
                <a:gd name="connsiteY0" fmla="*/ 48126 h 4668253"/>
                <a:gd name="connsiteX1" fmla="*/ 4764506 w 4828673"/>
                <a:gd name="connsiteY1" fmla="*/ 0 h 4668253"/>
                <a:gd name="connsiteX2" fmla="*/ 4828673 w 4828673"/>
                <a:gd name="connsiteY2" fmla="*/ 4668253 h 4668253"/>
                <a:gd name="connsiteX3" fmla="*/ 80211 w 4828673"/>
                <a:gd name="connsiteY3" fmla="*/ 4668253 h 4668253"/>
                <a:gd name="connsiteX4" fmla="*/ 0 w 4828673"/>
                <a:gd name="connsiteY4" fmla="*/ 48126 h 4668253"/>
                <a:gd name="connsiteX0" fmla="*/ 0 w 4844715"/>
                <a:gd name="connsiteY0" fmla="*/ 48126 h 4668253"/>
                <a:gd name="connsiteX1" fmla="*/ 4764506 w 4844715"/>
                <a:gd name="connsiteY1" fmla="*/ 0 h 4668253"/>
                <a:gd name="connsiteX2" fmla="*/ 4844715 w 4844715"/>
                <a:gd name="connsiteY2" fmla="*/ 4668253 h 4668253"/>
                <a:gd name="connsiteX3" fmla="*/ 80211 w 4844715"/>
                <a:gd name="connsiteY3" fmla="*/ 4668253 h 4668253"/>
                <a:gd name="connsiteX4" fmla="*/ 0 w 4844715"/>
                <a:gd name="connsiteY4" fmla="*/ 48126 h 4668253"/>
                <a:gd name="connsiteX0" fmla="*/ 0 w 4844715"/>
                <a:gd name="connsiteY0" fmla="*/ 48126 h 4668253"/>
                <a:gd name="connsiteX1" fmla="*/ 4732421 w 4844715"/>
                <a:gd name="connsiteY1" fmla="*/ 0 h 4668253"/>
                <a:gd name="connsiteX2" fmla="*/ 4844715 w 4844715"/>
                <a:gd name="connsiteY2" fmla="*/ 4668253 h 4668253"/>
                <a:gd name="connsiteX3" fmla="*/ 80211 w 4844715"/>
                <a:gd name="connsiteY3" fmla="*/ 4668253 h 4668253"/>
                <a:gd name="connsiteX4" fmla="*/ 0 w 4844715"/>
                <a:gd name="connsiteY4" fmla="*/ 48126 h 4668253"/>
                <a:gd name="connsiteX0" fmla="*/ 0 w 4844715"/>
                <a:gd name="connsiteY0" fmla="*/ 0 h 4668253"/>
                <a:gd name="connsiteX1" fmla="*/ 4732421 w 4844715"/>
                <a:gd name="connsiteY1" fmla="*/ 0 h 4668253"/>
                <a:gd name="connsiteX2" fmla="*/ 4844715 w 4844715"/>
                <a:gd name="connsiteY2" fmla="*/ 4668253 h 4668253"/>
                <a:gd name="connsiteX3" fmla="*/ 80211 w 4844715"/>
                <a:gd name="connsiteY3" fmla="*/ 4668253 h 4668253"/>
                <a:gd name="connsiteX4" fmla="*/ 0 w 4844715"/>
                <a:gd name="connsiteY4" fmla="*/ 0 h 4668253"/>
                <a:gd name="connsiteX0" fmla="*/ 0 w 4844715"/>
                <a:gd name="connsiteY0" fmla="*/ 16042 h 4684295"/>
                <a:gd name="connsiteX1" fmla="*/ 4764505 w 4844715"/>
                <a:gd name="connsiteY1" fmla="*/ 0 h 4684295"/>
                <a:gd name="connsiteX2" fmla="*/ 4844715 w 4844715"/>
                <a:gd name="connsiteY2" fmla="*/ 4684295 h 4684295"/>
                <a:gd name="connsiteX3" fmla="*/ 80211 w 4844715"/>
                <a:gd name="connsiteY3" fmla="*/ 4684295 h 4684295"/>
                <a:gd name="connsiteX4" fmla="*/ 0 w 4844715"/>
                <a:gd name="connsiteY4" fmla="*/ 16042 h 4684295"/>
                <a:gd name="connsiteX0" fmla="*/ 0 w 4828673"/>
                <a:gd name="connsiteY0" fmla="*/ 16042 h 4684295"/>
                <a:gd name="connsiteX1" fmla="*/ 4764505 w 4828673"/>
                <a:gd name="connsiteY1" fmla="*/ 0 h 4684295"/>
                <a:gd name="connsiteX2" fmla="*/ 4828673 w 4828673"/>
                <a:gd name="connsiteY2" fmla="*/ 4684295 h 4684295"/>
                <a:gd name="connsiteX3" fmla="*/ 80211 w 4828673"/>
                <a:gd name="connsiteY3" fmla="*/ 4684295 h 4684295"/>
                <a:gd name="connsiteX4" fmla="*/ 0 w 4828673"/>
                <a:gd name="connsiteY4" fmla="*/ 16042 h 4684295"/>
                <a:gd name="connsiteX0" fmla="*/ 0 w 4876800"/>
                <a:gd name="connsiteY0" fmla="*/ 16042 h 4684295"/>
                <a:gd name="connsiteX1" fmla="*/ 4764505 w 4876800"/>
                <a:gd name="connsiteY1" fmla="*/ 0 h 4684295"/>
                <a:gd name="connsiteX2" fmla="*/ 4876800 w 4876800"/>
                <a:gd name="connsiteY2" fmla="*/ 4668253 h 4684295"/>
                <a:gd name="connsiteX3" fmla="*/ 80211 w 4876800"/>
                <a:gd name="connsiteY3" fmla="*/ 4684295 h 4684295"/>
                <a:gd name="connsiteX4" fmla="*/ 0 w 4876800"/>
                <a:gd name="connsiteY4" fmla="*/ 16042 h 4684295"/>
                <a:gd name="connsiteX0" fmla="*/ 0 w 4876800"/>
                <a:gd name="connsiteY0" fmla="*/ 16042 h 4684295"/>
                <a:gd name="connsiteX1" fmla="*/ 4812631 w 4876800"/>
                <a:gd name="connsiteY1" fmla="*/ 0 h 4684295"/>
                <a:gd name="connsiteX2" fmla="*/ 4876800 w 4876800"/>
                <a:gd name="connsiteY2" fmla="*/ 4668253 h 4684295"/>
                <a:gd name="connsiteX3" fmla="*/ 80211 w 4876800"/>
                <a:gd name="connsiteY3" fmla="*/ 4684295 h 4684295"/>
                <a:gd name="connsiteX4" fmla="*/ 0 w 4876800"/>
                <a:gd name="connsiteY4" fmla="*/ 16042 h 4684295"/>
                <a:gd name="connsiteX0" fmla="*/ 0 w 4876800"/>
                <a:gd name="connsiteY0" fmla="*/ 16042 h 4684295"/>
                <a:gd name="connsiteX1" fmla="*/ 4812631 w 4876800"/>
                <a:gd name="connsiteY1" fmla="*/ 0 h 4684295"/>
                <a:gd name="connsiteX2" fmla="*/ 4876800 w 4876800"/>
                <a:gd name="connsiteY2" fmla="*/ 4668253 h 4684295"/>
                <a:gd name="connsiteX3" fmla="*/ 80211 w 4876800"/>
                <a:gd name="connsiteY3" fmla="*/ 4684295 h 4684295"/>
                <a:gd name="connsiteX4" fmla="*/ 0 w 4876800"/>
                <a:gd name="connsiteY4" fmla="*/ 16042 h 4684295"/>
                <a:gd name="connsiteX0" fmla="*/ 0 w 4876800"/>
                <a:gd name="connsiteY0" fmla="*/ 32084 h 4700337"/>
                <a:gd name="connsiteX1" fmla="*/ 4748462 w 4876800"/>
                <a:gd name="connsiteY1" fmla="*/ 0 h 4700337"/>
                <a:gd name="connsiteX2" fmla="*/ 4876800 w 4876800"/>
                <a:gd name="connsiteY2" fmla="*/ 4684295 h 4700337"/>
                <a:gd name="connsiteX3" fmla="*/ 80211 w 4876800"/>
                <a:gd name="connsiteY3" fmla="*/ 4700337 h 4700337"/>
                <a:gd name="connsiteX4" fmla="*/ 0 w 4876800"/>
                <a:gd name="connsiteY4" fmla="*/ 32084 h 4700337"/>
                <a:gd name="connsiteX0" fmla="*/ 0 w 4876800"/>
                <a:gd name="connsiteY0" fmla="*/ 32084 h 4684295"/>
                <a:gd name="connsiteX1" fmla="*/ 4748462 w 4876800"/>
                <a:gd name="connsiteY1" fmla="*/ 0 h 4684295"/>
                <a:gd name="connsiteX2" fmla="*/ 4876800 w 4876800"/>
                <a:gd name="connsiteY2" fmla="*/ 4684295 h 4684295"/>
                <a:gd name="connsiteX3" fmla="*/ 112295 w 4876800"/>
                <a:gd name="connsiteY3" fmla="*/ 4652210 h 4684295"/>
                <a:gd name="connsiteX4" fmla="*/ 0 w 4876800"/>
                <a:gd name="connsiteY4" fmla="*/ 32084 h 4684295"/>
                <a:gd name="connsiteX0" fmla="*/ 0 w 4876800"/>
                <a:gd name="connsiteY0" fmla="*/ 32084 h 4684295"/>
                <a:gd name="connsiteX1" fmla="*/ 4748462 w 4876800"/>
                <a:gd name="connsiteY1" fmla="*/ 0 h 4684295"/>
                <a:gd name="connsiteX2" fmla="*/ 4876800 w 4876800"/>
                <a:gd name="connsiteY2" fmla="*/ 4684295 h 4684295"/>
                <a:gd name="connsiteX3" fmla="*/ 80211 w 4876800"/>
                <a:gd name="connsiteY3" fmla="*/ 4636168 h 4684295"/>
                <a:gd name="connsiteX4" fmla="*/ 0 w 4876800"/>
                <a:gd name="connsiteY4" fmla="*/ 32084 h 4684295"/>
                <a:gd name="connsiteX0" fmla="*/ 16042 w 4892842"/>
                <a:gd name="connsiteY0" fmla="*/ 32084 h 4684295"/>
                <a:gd name="connsiteX1" fmla="*/ 4764504 w 4892842"/>
                <a:gd name="connsiteY1" fmla="*/ 0 h 4684295"/>
                <a:gd name="connsiteX2" fmla="*/ 4892842 w 4892842"/>
                <a:gd name="connsiteY2" fmla="*/ 4684295 h 4684295"/>
                <a:gd name="connsiteX3" fmla="*/ 0 w 4892842"/>
                <a:gd name="connsiteY3" fmla="*/ 4588042 h 4684295"/>
                <a:gd name="connsiteX4" fmla="*/ 16042 w 4892842"/>
                <a:gd name="connsiteY4" fmla="*/ 32084 h 4684295"/>
                <a:gd name="connsiteX0" fmla="*/ 16042 w 4764504"/>
                <a:gd name="connsiteY0" fmla="*/ 32084 h 4588042"/>
                <a:gd name="connsiteX1" fmla="*/ 4764504 w 4764504"/>
                <a:gd name="connsiteY1" fmla="*/ 0 h 4588042"/>
                <a:gd name="connsiteX2" fmla="*/ 4555958 w 4764504"/>
                <a:gd name="connsiteY2" fmla="*/ 4347411 h 4588042"/>
                <a:gd name="connsiteX3" fmla="*/ 0 w 4764504"/>
                <a:gd name="connsiteY3" fmla="*/ 4588042 h 4588042"/>
                <a:gd name="connsiteX4" fmla="*/ 16042 w 4764504"/>
                <a:gd name="connsiteY4" fmla="*/ 32084 h 4588042"/>
                <a:gd name="connsiteX0" fmla="*/ 16042 w 4555958"/>
                <a:gd name="connsiteY0" fmla="*/ 160421 h 4716379"/>
                <a:gd name="connsiteX1" fmla="*/ 4443662 w 4555958"/>
                <a:gd name="connsiteY1" fmla="*/ 0 h 4716379"/>
                <a:gd name="connsiteX2" fmla="*/ 4555958 w 4555958"/>
                <a:gd name="connsiteY2" fmla="*/ 4475748 h 4716379"/>
                <a:gd name="connsiteX3" fmla="*/ 0 w 4555958"/>
                <a:gd name="connsiteY3" fmla="*/ 4716379 h 4716379"/>
                <a:gd name="connsiteX4" fmla="*/ 16042 w 4555958"/>
                <a:gd name="connsiteY4" fmla="*/ 160421 h 4716379"/>
                <a:gd name="connsiteX0" fmla="*/ 112295 w 4555958"/>
                <a:gd name="connsiteY0" fmla="*/ 112295 h 4716379"/>
                <a:gd name="connsiteX1" fmla="*/ 4443662 w 4555958"/>
                <a:gd name="connsiteY1" fmla="*/ 0 h 4716379"/>
                <a:gd name="connsiteX2" fmla="*/ 4555958 w 4555958"/>
                <a:gd name="connsiteY2" fmla="*/ 4475748 h 4716379"/>
                <a:gd name="connsiteX3" fmla="*/ 0 w 4555958"/>
                <a:gd name="connsiteY3" fmla="*/ 4716379 h 4716379"/>
                <a:gd name="connsiteX4" fmla="*/ 112295 w 4555958"/>
                <a:gd name="connsiteY4" fmla="*/ 112295 h 4716379"/>
                <a:gd name="connsiteX0" fmla="*/ 32084 w 4475747"/>
                <a:gd name="connsiteY0" fmla="*/ 112295 h 4684295"/>
                <a:gd name="connsiteX1" fmla="*/ 4363451 w 4475747"/>
                <a:gd name="connsiteY1" fmla="*/ 0 h 4684295"/>
                <a:gd name="connsiteX2" fmla="*/ 4475747 w 4475747"/>
                <a:gd name="connsiteY2" fmla="*/ 4475748 h 4684295"/>
                <a:gd name="connsiteX3" fmla="*/ 0 w 4475747"/>
                <a:gd name="connsiteY3" fmla="*/ 4684295 h 4684295"/>
                <a:gd name="connsiteX4" fmla="*/ 32084 w 4475747"/>
                <a:gd name="connsiteY4" fmla="*/ 112295 h 4684295"/>
                <a:gd name="connsiteX0" fmla="*/ 32084 w 4475747"/>
                <a:gd name="connsiteY0" fmla="*/ 112295 h 4796590"/>
                <a:gd name="connsiteX1" fmla="*/ 4363451 w 4475747"/>
                <a:gd name="connsiteY1" fmla="*/ 0 h 4796590"/>
                <a:gd name="connsiteX2" fmla="*/ 4475747 w 4475747"/>
                <a:gd name="connsiteY2" fmla="*/ 4475748 h 4796590"/>
                <a:gd name="connsiteX3" fmla="*/ 0 w 4475747"/>
                <a:gd name="connsiteY3" fmla="*/ 4796590 h 4796590"/>
                <a:gd name="connsiteX4" fmla="*/ 32084 w 4475747"/>
                <a:gd name="connsiteY4" fmla="*/ 112295 h 4796590"/>
                <a:gd name="connsiteX0" fmla="*/ 32084 w 4555958"/>
                <a:gd name="connsiteY0" fmla="*/ 112295 h 4796590"/>
                <a:gd name="connsiteX1" fmla="*/ 4363451 w 4555958"/>
                <a:gd name="connsiteY1" fmla="*/ 0 h 4796590"/>
                <a:gd name="connsiteX2" fmla="*/ 4555958 w 4555958"/>
                <a:gd name="connsiteY2" fmla="*/ 4588042 h 4796590"/>
                <a:gd name="connsiteX3" fmla="*/ 0 w 4555958"/>
                <a:gd name="connsiteY3" fmla="*/ 4796590 h 4796590"/>
                <a:gd name="connsiteX4" fmla="*/ 32084 w 4555958"/>
                <a:gd name="connsiteY4" fmla="*/ 112295 h 4796590"/>
                <a:gd name="connsiteX0" fmla="*/ 32084 w 4555958"/>
                <a:gd name="connsiteY0" fmla="*/ 112295 h 4796590"/>
                <a:gd name="connsiteX1" fmla="*/ 4363451 w 4555958"/>
                <a:gd name="connsiteY1" fmla="*/ 0 h 4796590"/>
                <a:gd name="connsiteX2" fmla="*/ 4555958 w 4555958"/>
                <a:gd name="connsiteY2" fmla="*/ 4507831 h 4796590"/>
                <a:gd name="connsiteX3" fmla="*/ 0 w 4555958"/>
                <a:gd name="connsiteY3" fmla="*/ 4796590 h 4796590"/>
                <a:gd name="connsiteX4" fmla="*/ 32084 w 4555958"/>
                <a:gd name="connsiteY4" fmla="*/ 112295 h 4796590"/>
                <a:gd name="connsiteX0" fmla="*/ 194 w 4652405"/>
                <a:gd name="connsiteY0" fmla="*/ 32085 h 4796590"/>
                <a:gd name="connsiteX1" fmla="*/ 4459898 w 4652405"/>
                <a:gd name="connsiteY1" fmla="*/ 0 h 4796590"/>
                <a:gd name="connsiteX2" fmla="*/ 4652405 w 4652405"/>
                <a:gd name="connsiteY2" fmla="*/ 4507831 h 4796590"/>
                <a:gd name="connsiteX3" fmla="*/ 96447 w 4652405"/>
                <a:gd name="connsiteY3" fmla="*/ 4796590 h 4796590"/>
                <a:gd name="connsiteX4" fmla="*/ 194 w 4652405"/>
                <a:gd name="connsiteY4" fmla="*/ 32085 h 4796590"/>
                <a:gd name="connsiteX0" fmla="*/ 194 w 4652405"/>
                <a:gd name="connsiteY0" fmla="*/ 32085 h 4732422"/>
                <a:gd name="connsiteX1" fmla="*/ 4459898 w 4652405"/>
                <a:gd name="connsiteY1" fmla="*/ 0 h 4732422"/>
                <a:gd name="connsiteX2" fmla="*/ 4652405 w 4652405"/>
                <a:gd name="connsiteY2" fmla="*/ 4507831 h 4732422"/>
                <a:gd name="connsiteX3" fmla="*/ 96447 w 4652405"/>
                <a:gd name="connsiteY3" fmla="*/ 4732422 h 4732422"/>
                <a:gd name="connsiteX4" fmla="*/ 194 w 4652405"/>
                <a:gd name="connsiteY4" fmla="*/ 32085 h 4732422"/>
                <a:gd name="connsiteX0" fmla="*/ 194 w 4652405"/>
                <a:gd name="connsiteY0" fmla="*/ 32085 h 4796590"/>
                <a:gd name="connsiteX1" fmla="*/ 4459898 w 4652405"/>
                <a:gd name="connsiteY1" fmla="*/ 0 h 4796590"/>
                <a:gd name="connsiteX2" fmla="*/ 4652405 w 4652405"/>
                <a:gd name="connsiteY2" fmla="*/ 4507831 h 4796590"/>
                <a:gd name="connsiteX3" fmla="*/ 96447 w 4652405"/>
                <a:gd name="connsiteY3" fmla="*/ 4796590 h 4796590"/>
                <a:gd name="connsiteX4" fmla="*/ 194 w 4652405"/>
                <a:gd name="connsiteY4" fmla="*/ 32085 h 4796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52405" h="4796590">
                  <a:moveTo>
                    <a:pt x="194" y="32085"/>
                  </a:moveTo>
                  <a:lnTo>
                    <a:pt x="4459898" y="0"/>
                  </a:lnTo>
                  <a:lnTo>
                    <a:pt x="4652405" y="4507831"/>
                  </a:lnTo>
                  <a:lnTo>
                    <a:pt x="96447" y="4796590"/>
                  </a:lnTo>
                  <a:cubicBezTo>
                    <a:pt x="101794" y="3277937"/>
                    <a:pt x="-5153" y="1550738"/>
                    <a:pt x="194" y="3208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9" name="Freeform 52">
              <a:extLst>
                <a:ext uri="{FF2B5EF4-FFF2-40B4-BE49-F238E27FC236}">
                  <a16:creationId xmlns:a16="http://schemas.microsoft.com/office/drawing/2014/main" id="{842AB075-2E71-4523-BF18-83876973C7CC}"/>
                </a:ext>
              </a:extLst>
            </p:cNvPr>
            <p:cNvSpPr/>
            <p:nvPr/>
          </p:nvSpPr>
          <p:spPr>
            <a:xfrm rot="20835425">
              <a:off x="-5284400" y="-280263"/>
              <a:ext cx="196383" cy="528224"/>
            </a:xfrm>
            <a:custGeom>
              <a:avLst/>
              <a:gdLst>
                <a:gd name="connsiteX0" fmla="*/ 357814 w 557250"/>
                <a:gd name="connsiteY0" fmla="*/ 10936 h 1498858"/>
                <a:gd name="connsiteX1" fmla="*/ 522175 w 557250"/>
                <a:gd name="connsiteY1" fmla="*/ 175948 h 1498858"/>
                <a:gd name="connsiteX2" fmla="*/ 533460 w 557250"/>
                <a:gd name="connsiteY2" fmla="*/ 470778 h 1498858"/>
                <a:gd name="connsiteX3" fmla="*/ 537026 w 557250"/>
                <a:gd name="connsiteY3" fmla="*/ 563021 h 1498858"/>
                <a:gd name="connsiteX4" fmla="*/ 539385 w 557250"/>
                <a:gd name="connsiteY4" fmla="*/ 563555 h 1498858"/>
                <a:gd name="connsiteX5" fmla="*/ 540526 w 557250"/>
                <a:gd name="connsiteY5" fmla="*/ 593067 h 1498858"/>
                <a:gd name="connsiteX6" fmla="*/ 556914 w 557250"/>
                <a:gd name="connsiteY6" fmla="*/ 1252819 h 1498858"/>
                <a:gd name="connsiteX7" fmla="*/ 147974 w 557250"/>
                <a:gd name="connsiteY7" fmla="*/ 1227395 h 1498858"/>
                <a:gd name="connsiteX8" fmla="*/ 120526 w 557250"/>
                <a:gd name="connsiteY8" fmla="*/ 558282 h 1498858"/>
                <a:gd name="connsiteX9" fmla="*/ 202745 w 557250"/>
                <a:gd name="connsiteY9" fmla="*/ 555814 h 1498858"/>
                <a:gd name="connsiteX10" fmla="*/ 231129 w 557250"/>
                <a:gd name="connsiteY10" fmla="*/ 1232161 h 1498858"/>
                <a:gd name="connsiteX11" fmla="*/ 462038 w 557250"/>
                <a:gd name="connsiteY11" fmla="*/ 1252820 h 1498858"/>
                <a:gd name="connsiteX12" fmla="*/ 449528 w 557250"/>
                <a:gd name="connsiteY12" fmla="*/ 719646 h 1498858"/>
                <a:gd name="connsiteX13" fmla="*/ 443051 w 557250"/>
                <a:gd name="connsiteY13" fmla="*/ 551054 h 1498858"/>
                <a:gd name="connsiteX14" fmla="*/ 440693 w 557250"/>
                <a:gd name="connsiteY14" fmla="*/ 550521 h 1498858"/>
                <a:gd name="connsiteX15" fmla="*/ 437710 w 557250"/>
                <a:gd name="connsiteY15" fmla="*/ 472855 h 1498858"/>
                <a:gd name="connsiteX16" fmla="*/ 428074 w 557250"/>
                <a:gd name="connsiteY16" fmla="*/ 191102 h 1498858"/>
                <a:gd name="connsiteX17" fmla="*/ 98154 w 557250"/>
                <a:gd name="connsiteY17" fmla="*/ 221629 h 1498858"/>
                <a:gd name="connsiteX18" fmla="*/ 80595 w 557250"/>
                <a:gd name="connsiteY18" fmla="*/ 465494 h 1498858"/>
                <a:gd name="connsiteX19" fmla="*/ 79075 w 557250"/>
                <a:gd name="connsiteY19" fmla="*/ 468742 h 1498858"/>
                <a:gd name="connsiteX20" fmla="*/ 0 w 557250"/>
                <a:gd name="connsiteY20" fmla="*/ 450860 h 1498858"/>
                <a:gd name="connsiteX21" fmla="*/ 625 w 557250"/>
                <a:gd name="connsiteY21" fmla="*/ 409734 h 1498858"/>
                <a:gd name="connsiteX22" fmla="*/ 12849 w 557250"/>
                <a:gd name="connsiteY22" fmla="*/ 195320 h 1498858"/>
                <a:gd name="connsiteX23" fmla="*/ 357814 w 557250"/>
                <a:gd name="connsiteY23" fmla="*/ 10936 h 1498858"/>
                <a:gd name="connsiteX0" fmla="*/ 357814 w 582550"/>
                <a:gd name="connsiteY0" fmla="*/ 10936 h 1498858"/>
                <a:gd name="connsiteX1" fmla="*/ 522175 w 582550"/>
                <a:gd name="connsiteY1" fmla="*/ 175948 h 1498858"/>
                <a:gd name="connsiteX2" fmla="*/ 533460 w 582550"/>
                <a:gd name="connsiteY2" fmla="*/ 470778 h 1498858"/>
                <a:gd name="connsiteX3" fmla="*/ 537026 w 582550"/>
                <a:gd name="connsiteY3" fmla="*/ 563021 h 1498858"/>
                <a:gd name="connsiteX4" fmla="*/ 539385 w 582550"/>
                <a:gd name="connsiteY4" fmla="*/ 563555 h 1498858"/>
                <a:gd name="connsiteX5" fmla="*/ 556914 w 582550"/>
                <a:gd name="connsiteY5" fmla="*/ 1252819 h 1498858"/>
                <a:gd name="connsiteX6" fmla="*/ 147974 w 582550"/>
                <a:gd name="connsiteY6" fmla="*/ 1227395 h 1498858"/>
                <a:gd name="connsiteX7" fmla="*/ 120526 w 582550"/>
                <a:gd name="connsiteY7" fmla="*/ 558282 h 1498858"/>
                <a:gd name="connsiteX8" fmla="*/ 202745 w 582550"/>
                <a:gd name="connsiteY8" fmla="*/ 555814 h 1498858"/>
                <a:gd name="connsiteX9" fmla="*/ 231129 w 582550"/>
                <a:gd name="connsiteY9" fmla="*/ 1232161 h 1498858"/>
                <a:gd name="connsiteX10" fmla="*/ 462038 w 582550"/>
                <a:gd name="connsiteY10" fmla="*/ 1252820 h 1498858"/>
                <a:gd name="connsiteX11" fmla="*/ 449528 w 582550"/>
                <a:gd name="connsiteY11" fmla="*/ 719646 h 1498858"/>
                <a:gd name="connsiteX12" fmla="*/ 443051 w 582550"/>
                <a:gd name="connsiteY12" fmla="*/ 551054 h 1498858"/>
                <a:gd name="connsiteX13" fmla="*/ 440693 w 582550"/>
                <a:gd name="connsiteY13" fmla="*/ 550521 h 1498858"/>
                <a:gd name="connsiteX14" fmla="*/ 437710 w 582550"/>
                <a:gd name="connsiteY14" fmla="*/ 472855 h 1498858"/>
                <a:gd name="connsiteX15" fmla="*/ 428074 w 582550"/>
                <a:gd name="connsiteY15" fmla="*/ 191102 h 1498858"/>
                <a:gd name="connsiteX16" fmla="*/ 98154 w 582550"/>
                <a:gd name="connsiteY16" fmla="*/ 221629 h 1498858"/>
                <a:gd name="connsiteX17" fmla="*/ 80595 w 582550"/>
                <a:gd name="connsiteY17" fmla="*/ 465494 h 1498858"/>
                <a:gd name="connsiteX18" fmla="*/ 79075 w 582550"/>
                <a:gd name="connsiteY18" fmla="*/ 468742 h 1498858"/>
                <a:gd name="connsiteX19" fmla="*/ 0 w 582550"/>
                <a:gd name="connsiteY19" fmla="*/ 450860 h 1498858"/>
                <a:gd name="connsiteX20" fmla="*/ 625 w 582550"/>
                <a:gd name="connsiteY20" fmla="*/ 409734 h 1498858"/>
                <a:gd name="connsiteX21" fmla="*/ 12849 w 582550"/>
                <a:gd name="connsiteY21" fmla="*/ 195320 h 1498858"/>
                <a:gd name="connsiteX22" fmla="*/ 357814 w 582550"/>
                <a:gd name="connsiteY22" fmla="*/ 10936 h 1498858"/>
                <a:gd name="connsiteX0" fmla="*/ 357814 w 557250"/>
                <a:gd name="connsiteY0" fmla="*/ 10936 h 1498858"/>
                <a:gd name="connsiteX1" fmla="*/ 522175 w 557250"/>
                <a:gd name="connsiteY1" fmla="*/ 175948 h 1498858"/>
                <a:gd name="connsiteX2" fmla="*/ 533460 w 557250"/>
                <a:gd name="connsiteY2" fmla="*/ 470778 h 1498858"/>
                <a:gd name="connsiteX3" fmla="*/ 537026 w 557250"/>
                <a:gd name="connsiteY3" fmla="*/ 563021 h 1498858"/>
                <a:gd name="connsiteX4" fmla="*/ 556914 w 557250"/>
                <a:gd name="connsiteY4" fmla="*/ 1252819 h 1498858"/>
                <a:gd name="connsiteX5" fmla="*/ 147974 w 557250"/>
                <a:gd name="connsiteY5" fmla="*/ 1227395 h 1498858"/>
                <a:gd name="connsiteX6" fmla="*/ 120526 w 557250"/>
                <a:gd name="connsiteY6" fmla="*/ 558282 h 1498858"/>
                <a:gd name="connsiteX7" fmla="*/ 202745 w 557250"/>
                <a:gd name="connsiteY7" fmla="*/ 555814 h 1498858"/>
                <a:gd name="connsiteX8" fmla="*/ 231129 w 557250"/>
                <a:gd name="connsiteY8" fmla="*/ 1232161 h 1498858"/>
                <a:gd name="connsiteX9" fmla="*/ 462038 w 557250"/>
                <a:gd name="connsiteY9" fmla="*/ 1252820 h 1498858"/>
                <a:gd name="connsiteX10" fmla="*/ 449528 w 557250"/>
                <a:gd name="connsiteY10" fmla="*/ 719646 h 1498858"/>
                <a:gd name="connsiteX11" fmla="*/ 443051 w 557250"/>
                <a:gd name="connsiteY11" fmla="*/ 551054 h 1498858"/>
                <a:gd name="connsiteX12" fmla="*/ 440693 w 557250"/>
                <a:gd name="connsiteY12" fmla="*/ 550521 h 1498858"/>
                <a:gd name="connsiteX13" fmla="*/ 437710 w 557250"/>
                <a:gd name="connsiteY13" fmla="*/ 472855 h 1498858"/>
                <a:gd name="connsiteX14" fmla="*/ 428074 w 557250"/>
                <a:gd name="connsiteY14" fmla="*/ 191102 h 1498858"/>
                <a:gd name="connsiteX15" fmla="*/ 98154 w 557250"/>
                <a:gd name="connsiteY15" fmla="*/ 221629 h 1498858"/>
                <a:gd name="connsiteX16" fmla="*/ 80595 w 557250"/>
                <a:gd name="connsiteY16" fmla="*/ 465494 h 1498858"/>
                <a:gd name="connsiteX17" fmla="*/ 79075 w 557250"/>
                <a:gd name="connsiteY17" fmla="*/ 468742 h 1498858"/>
                <a:gd name="connsiteX18" fmla="*/ 0 w 557250"/>
                <a:gd name="connsiteY18" fmla="*/ 450860 h 1498858"/>
                <a:gd name="connsiteX19" fmla="*/ 625 w 557250"/>
                <a:gd name="connsiteY19" fmla="*/ 409734 h 1498858"/>
                <a:gd name="connsiteX20" fmla="*/ 12849 w 557250"/>
                <a:gd name="connsiteY20" fmla="*/ 195320 h 1498858"/>
                <a:gd name="connsiteX21" fmla="*/ 357814 w 557250"/>
                <a:gd name="connsiteY21" fmla="*/ 10936 h 1498858"/>
                <a:gd name="connsiteX0" fmla="*/ 357814 w 557250"/>
                <a:gd name="connsiteY0" fmla="*/ 10936 h 1498858"/>
                <a:gd name="connsiteX1" fmla="*/ 522175 w 557250"/>
                <a:gd name="connsiteY1" fmla="*/ 175948 h 1498858"/>
                <a:gd name="connsiteX2" fmla="*/ 533460 w 557250"/>
                <a:gd name="connsiteY2" fmla="*/ 470778 h 1498858"/>
                <a:gd name="connsiteX3" fmla="*/ 556914 w 557250"/>
                <a:gd name="connsiteY3" fmla="*/ 1252819 h 1498858"/>
                <a:gd name="connsiteX4" fmla="*/ 147974 w 557250"/>
                <a:gd name="connsiteY4" fmla="*/ 1227395 h 1498858"/>
                <a:gd name="connsiteX5" fmla="*/ 120526 w 557250"/>
                <a:gd name="connsiteY5" fmla="*/ 558282 h 1498858"/>
                <a:gd name="connsiteX6" fmla="*/ 202745 w 557250"/>
                <a:gd name="connsiteY6" fmla="*/ 555814 h 1498858"/>
                <a:gd name="connsiteX7" fmla="*/ 231129 w 557250"/>
                <a:gd name="connsiteY7" fmla="*/ 1232161 h 1498858"/>
                <a:gd name="connsiteX8" fmla="*/ 462038 w 557250"/>
                <a:gd name="connsiteY8" fmla="*/ 1252820 h 1498858"/>
                <a:gd name="connsiteX9" fmla="*/ 449528 w 557250"/>
                <a:gd name="connsiteY9" fmla="*/ 719646 h 1498858"/>
                <a:gd name="connsiteX10" fmla="*/ 443051 w 557250"/>
                <a:gd name="connsiteY10" fmla="*/ 551054 h 1498858"/>
                <a:gd name="connsiteX11" fmla="*/ 440693 w 557250"/>
                <a:gd name="connsiteY11" fmla="*/ 550521 h 1498858"/>
                <a:gd name="connsiteX12" fmla="*/ 437710 w 557250"/>
                <a:gd name="connsiteY12" fmla="*/ 472855 h 1498858"/>
                <a:gd name="connsiteX13" fmla="*/ 428074 w 557250"/>
                <a:gd name="connsiteY13" fmla="*/ 191102 h 1498858"/>
                <a:gd name="connsiteX14" fmla="*/ 98154 w 557250"/>
                <a:gd name="connsiteY14" fmla="*/ 221629 h 1498858"/>
                <a:gd name="connsiteX15" fmla="*/ 80595 w 557250"/>
                <a:gd name="connsiteY15" fmla="*/ 465494 h 1498858"/>
                <a:gd name="connsiteX16" fmla="*/ 79075 w 557250"/>
                <a:gd name="connsiteY16" fmla="*/ 468742 h 1498858"/>
                <a:gd name="connsiteX17" fmla="*/ 0 w 557250"/>
                <a:gd name="connsiteY17" fmla="*/ 450860 h 1498858"/>
                <a:gd name="connsiteX18" fmla="*/ 625 w 557250"/>
                <a:gd name="connsiteY18" fmla="*/ 409734 h 1498858"/>
                <a:gd name="connsiteX19" fmla="*/ 12849 w 557250"/>
                <a:gd name="connsiteY19" fmla="*/ 195320 h 1498858"/>
                <a:gd name="connsiteX20" fmla="*/ 357814 w 557250"/>
                <a:gd name="connsiteY20" fmla="*/ 10936 h 1498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57250" h="1498858">
                  <a:moveTo>
                    <a:pt x="357814" y="10936"/>
                  </a:moveTo>
                  <a:cubicBezTo>
                    <a:pt x="441463" y="33234"/>
                    <a:pt x="510371" y="89288"/>
                    <a:pt x="522175" y="175948"/>
                  </a:cubicBezTo>
                  <a:cubicBezTo>
                    <a:pt x="526137" y="284251"/>
                    <a:pt x="529934" y="380671"/>
                    <a:pt x="533460" y="470778"/>
                  </a:cubicBezTo>
                  <a:lnTo>
                    <a:pt x="556914" y="1252819"/>
                  </a:lnTo>
                  <a:cubicBezTo>
                    <a:pt x="570765" y="1565017"/>
                    <a:pt x="152726" y="1605122"/>
                    <a:pt x="147974" y="1227395"/>
                  </a:cubicBezTo>
                  <a:cubicBezTo>
                    <a:pt x="143139" y="1080910"/>
                    <a:pt x="113070" y="681776"/>
                    <a:pt x="120526" y="558282"/>
                  </a:cubicBezTo>
                  <a:cubicBezTo>
                    <a:pt x="127309" y="515359"/>
                    <a:pt x="197442" y="517177"/>
                    <a:pt x="202745" y="555814"/>
                  </a:cubicBezTo>
                  <a:cubicBezTo>
                    <a:pt x="208460" y="698669"/>
                    <a:pt x="220404" y="1039041"/>
                    <a:pt x="231129" y="1232161"/>
                  </a:cubicBezTo>
                  <a:cubicBezTo>
                    <a:pt x="250658" y="1456527"/>
                    <a:pt x="475502" y="1442012"/>
                    <a:pt x="462038" y="1252820"/>
                  </a:cubicBezTo>
                  <a:cubicBezTo>
                    <a:pt x="460734" y="1053505"/>
                    <a:pt x="455709" y="886926"/>
                    <a:pt x="449528" y="719646"/>
                  </a:cubicBezTo>
                  <a:lnTo>
                    <a:pt x="443051" y="551054"/>
                  </a:lnTo>
                  <a:lnTo>
                    <a:pt x="440693" y="550521"/>
                  </a:lnTo>
                  <a:lnTo>
                    <a:pt x="437710" y="472855"/>
                  </a:lnTo>
                  <a:cubicBezTo>
                    <a:pt x="434360" y="384685"/>
                    <a:pt x="431041" y="292161"/>
                    <a:pt x="428074" y="191102"/>
                  </a:cubicBezTo>
                  <a:cubicBezTo>
                    <a:pt x="415054" y="60523"/>
                    <a:pt x="115945" y="33881"/>
                    <a:pt x="98154" y="221629"/>
                  </a:cubicBezTo>
                  <a:cubicBezTo>
                    <a:pt x="84442" y="307726"/>
                    <a:pt x="89853" y="387026"/>
                    <a:pt x="80595" y="465494"/>
                  </a:cubicBezTo>
                  <a:lnTo>
                    <a:pt x="79075" y="468742"/>
                  </a:lnTo>
                  <a:lnTo>
                    <a:pt x="0" y="450860"/>
                  </a:lnTo>
                  <a:cubicBezTo>
                    <a:pt x="208" y="437151"/>
                    <a:pt x="417" y="423443"/>
                    <a:pt x="625" y="409734"/>
                  </a:cubicBezTo>
                  <a:cubicBezTo>
                    <a:pt x="942" y="346012"/>
                    <a:pt x="877" y="271288"/>
                    <a:pt x="12849" y="195320"/>
                  </a:cubicBezTo>
                  <a:cubicBezTo>
                    <a:pt x="38035" y="30374"/>
                    <a:pt x="218398" y="-26228"/>
                    <a:pt x="357814" y="10936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89ABBC9-33B1-4FDF-BFCE-FA688262112D}"/>
                </a:ext>
              </a:extLst>
            </p:cNvPr>
            <p:cNvSpPr/>
            <p:nvPr/>
          </p:nvSpPr>
          <p:spPr>
            <a:xfrm>
              <a:off x="-4878146" y="-1431932"/>
              <a:ext cx="1779219" cy="12112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600" dirty="0">
                  <a:solidFill>
                    <a:schemeClr val="tx2"/>
                  </a:solidFill>
                  <a:cs typeface="Arial" pitchFamily="34" charset="0"/>
                </a:rPr>
                <a:t>This a Gantt chart representing the various activities to be performed along with there duration and degree of completion, you can use it as per the need</a:t>
              </a:r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44579E92-054F-4518-ABB5-F8F81124A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212" y="81018"/>
            <a:ext cx="5995646" cy="228678"/>
          </a:xfrm>
        </p:spPr>
        <p:txBody>
          <a:bodyPr>
            <a:normAutofit fontScale="90000"/>
          </a:bodyPr>
          <a:lstStyle/>
          <a:p>
            <a:r>
              <a:rPr lang="en-GB" sz="1400" dirty="0">
                <a:solidFill>
                  <a:srgbClr val="4472C4"/>
                </a:solidFill>
              </a:rPr>
              <a:t>Community Pharmacy IT Group : NHS IT / </a:t>
            </a:r>
            <a:r>
              <a:rPr lang="en-GB" sz="1400">
                <a:solidFill>
                  <a:srgbClr val="4472C4"/>
                </a:solidFill>
              </a:rPr>
              <a:t>system projects </a:t>
            </a:r>
            <a:r>
              <a:rPr lang="en-GB" sz="1400" dirty="0">
                <a:solidFill>
                  <a:srgbClr val="4472C4"/>
                </a:solidFill>
              </a:rPr>
              <a:t>template chart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26D719-4F61-463C-AC96-4ECFD11A4845}"/>
              </a:ext>
            </a:extLst>
          </p:cNvPr>
          <p:cNvSpPr txBox="1"/>
          <p:nvPr/>
        </p:nvSpPr>
        <p:spPr>
          <a:xfrm>
            <a:off x="1067369" y="6627168"/>
            <a:ext cx="75084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This template chart lists some key projects and is not comprehensive. It is not listed by priority. The populated timelines are example ones.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7B06B1A-30DA-4011-BF9F-51C663CCB5E8}"/>
              </a:ext>
            </a:extLst>
          </p:cNvPr>
          <p:cNvGrpSpPr/>
          <p:nvPr/>
        </p:nvGrpSpPr>
        <p:grpSpPr>
          <a:xfrm>
            <a:off x="4276988" y="4202014"/>
            <a:ext cx="144195" cy="2435736"/>
            <a:chOff x="4767793" y="3044030"/>
            <a:chExt cx="144195" cy="2435736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BD0BC9C-3721-4CFB-85D6-9B2DE1AC3FD2}"/>
                </a:ext>
              </a:extLst>
            </p:cNvPr>
            <p:cNvSpPr/>
            <p:nvPr/>
          </p:nvSpPr>
          <p:spPr>
            <a:xfrm>
              <a:off x="4767793" y="3044030"/>
              <a:ext cx="144195" cy="144195"/>
            </a:xfrm>
            <a:prstGeom prst="ellipse">
              <a:avLst/>
            </a:prstGeom>
            <a:solidFill>
              <a:srgbClr val="00B050"/>
            </a:solidFill>
            <a:ln w="0">
              <a:solidFill>
                <a:schemeClr val="bg1"/>
              </a:solidFill>
            </a:ln>
            <a:effectLst>
              <a:outerShdw blurRad="381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53F3BB17-D497-4748-AFA2-41497D7C643B}"/>
                </a:ext>
              </a:extLst>
            </p:cNvPr>
            <p:cNvSpPr/>
            <p:nvPr/>
          </p:nvSpPr>
          <p:spPr>
            <a:xfrm>
              <a:off x="4767793" y="3371393"/>
              <a:ext cx="144195" cy="14419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chemeClr val="bg1"/>
              </a:solidFill>
            </a:ln>
            <a:effectLst>
              <a:outerShdw blurRad="381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C4D31AE1-0CC2-4362-AEEC-BF5BDA0F8D1C}"/>
                </a:ext>
              </a:extLst>
            </p:cNvPr>
            <p:cNvSpPr/>
            <p:nvPr/>
          </p:nvSpPr>
          <p:spPr>
            <a:xfrm>
              <a:off x="4767793" y="3698756"/>
              <a:ext cx="144195" cy="144195"/>
            </a:xfrm>
            <a:prstGeom prst="ellipse">
              <a:avLst/>
            </a:prstGeom>
            <a:solidFill>
              <a:srgbClr val="FFC000"/>
            </a:solidFill>
            <a:ln w="0">
              <a:solidFill>
                <a:schemeClr val="bg1"/>
              </a:solidFill>
            </a:ln>
            <a:effectLst>
              <a:outerShdw blurRad="381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424445B4-85FE-417F-9932-54E80E51313C}"/>
                </a:ext>
              </a:extLst>
            </p:cNvPr>
            <p:cNvSpPr/>
            <p:nvPr/>
          </p:nvSpPr>
          <p:spPr>
            <a:xfrm>
              <a:off x="4767793" y="4026119"/>
              <a:ext cx="144195" cy="144195"/>
            </a:xfrm>
            <a:prstGeom prst="ellipse">
              <a:avLst/>
            </a:prstGeom>
            <a:solidFill>
              <a:srgbClr val="00B050"/>
            </a:solidFill>
            <a:ln w="0">
              <a:solidFill>
                <a:schemeClr val="bg1"/>
              </a:solidFill>
            </a:ln>
            <a:effectLst>
              <a:outerShdw blurRad="381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BD84493-24AD-4F0F-8284-A2A88811FD5D}"/>
                </a:ext>
              </a:extLst>
            </p:cNvPr>
            <p:cNvSpPr/>
            <p:nvPr/>
          </p:nvSpPr>
          <p:spPr>
            <a:xfrm>
              <a:off x="4767793" y="4353482"/>
              <a:ext cx="144195" cy="144195"/>
            </a:xfrm>
            <a:prstGeom prst="ellipse">
              <a:avLst/>
            </a:prstGeom>
            <a:solidFill>
              <a:srgbClr val="FFC000"/>
            </a:solidFill>
            <a:ln w="0">
              <a:solidFill>
                <a:schemeClr val="bg1"/>
              </a:solidFill>
            </a:ln>
            <a:effectLst>
              <a:outerShdw blurRad="381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D62EA1C5-36A8-4B82-B10E-A580CA7E369F}"/>
                </a:ext>
              </a:extLst>
            </p:cNvPr>
            <p:cNvSpPr/>
            <p:nvPr/>
          </p:nvSpPr>
          <p:spPr>
            <a:xfrm>
              <a:off x="4767793" y="4680845"/>
              <a:ext cx="144195" cy="14419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chemeClr val="bg1"/>
              </a:solidFill>
            </a:ln>
            <a:effectLst>
              <a:outerShdw blurRad="381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04AB1879-AED2-45D5-B833-8F15CFD778BA}"/>
                </a:ext>
              </a:extLst>
            </p:cNvPr>
            <p:cNvSpPr/>
            <p:nvPr/>
          </p:nvSpPr>
          <p:spPr>
            <a:xfrm>
              <a:off x="4767793" y="5008208"/>
              <a:ext cx="144195" cy="14419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chemeClr val="bg1"/>
              </a:solidFill>
            </a:ln>
            <a:effectLst>
              <a:outerShdw blurRad="381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69380268-B955-4E81-9E37-7C706E41BDD9}"/>
                </a:ext>
              </a:extLst>
            </p:cNvPr>
            <p:cNvSpPr/>
            <p:nvPr/>
          </p:nvSpPr>
          <p:spPr>
            <a:xfrm>
              <a:off x="4767793" y="5335571"/>
              <a:ext cx="144195" cy="14419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chemeClr val="bg1"/>
              </a:solidFill>
            </a:ln>
            <a:effectLst>
              <a:outerShdw blurRad="381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323229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3463666"/>
              </p:ext>
            </p:extLst>
          </p:nvPr>
        </p:nvGraphicFramePr>
        <p:xfrm>
          <a:off x="183212" y="71642"/>
          <a:ext cx="8777581" cy="6536885"/>
        </p:xfrm>
        <a:graphic>
          <a:graphicData uri="http://schemas.openxmlformats.org/drawingml/2006/table">
            <a:tbl>
              <a:tblPr firstRow="1" bandRow="1"/>
              <a:tblGrid>
                <a:gridCol w="676855">
                  <a:extLst>
                    <a:ext uri="{9D8B030D-6E8A-4147-A177-3AD203B41FA5}">
                      <a16:colId xmlns:a16="http://schemas.microsoft.com/office/drawing/2014/main" val="2733564766"/>
                    </a:ext>
                  </a:extLst>
                </a:gridCol>
                <a:gridCol w="1018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3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1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0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85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5107">
                  <a:extLst>
                    <a:ext uri="{9D8B030D-6E8A-4147-A177-3AD203B41FA5}">
                      <a16:colId xmlns:a16="http://schemas.microsoft.com/office/drawing/2014/main" val="1571027800"/>
                    </a:ext>
                  </a:extLst>
                </a:gridCol>
                <a:gridCol w="452761">
                  <a:extLst>
                    <a:ext uri="{9D8B030D-6E8A-4147-A177-3AD203B41FA5}">
                      <a16:colId xmlns:a16="http://schemas.microsoft.com/office/drawing/2014/main" val="3449927380"/>
                    </a:ext>
                  </a:extLst>
                </a:gridCol>
                <a:gridCol w="3107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902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9902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9902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9902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9902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9902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9902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9902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9902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9902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9902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99021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99021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99021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99021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99021">
                  <a:extLst>
                    <a:ext uri="{9D8B030D-6E8A-4147-A177-3AD203B41FA5}">
                      <a16:colId xmlns:a16="http://schemas.microsoft.com/office/drawing/2014/main" val="2489879503"/>
                    </a:ext>
                  </a:extLst>
                </a:gridCol>
                <a:gridCol w="199021">
                  <a:extLst>
                    <a:ext uri="{9D8B030D-6E8A-4147-A177-3AD203B41FA5}">
                      <a16:colId xmlns:a16="http://schemas.microsoft.com/office/drawing/2014/main" val="4245876545"/>
                    </a:ext>
                  </a:extLst>
                </a:gridCol>
                <a:gridCol w="199021">
                  <a:extLst>
                    <a:ext uri="{9D8B030D-6E8A-4147-A177-3AD203B41FA5}">
                      <a16:colId xmlns:a16="http://schemas.microsoft.com/office/drawing/2014/main" val="337866343"/>
                    </a:ext>
                  </a:extLst>
                </a:gridCol>
                <a:gridCol w="199021">
                  <a:extLst>
                    <a:ext uri="{9D8B030D-6E8A-4147-A177-3AD203B41FA5}">
                      <a16:colId xmlns:a16="http://schemas.microsoft.com/office/drawing/2014/main" val="2053064556"/>
                    </a:ext>
                  </a:extLst>
                </a:gridCol>
                <a:gridCol w="199021">
                  <a:extLst>
                    <a:ext uri="{9D8B030D-6E8A-4147-A177-3AD203B41FA5}">
                      <a16:colId xmlns:a16="http://schemas.microsoft.com/office/drawing/2014/main" val="3960473955"/>
                    </a:ext>
                  </a:extLst>
                </a:gridCol>
              </a:tblGrid>
              <a:tr h="258301">
                <a:tc>
                  <a:txBody>
                    <a:bodyPr/>
                    <a:lstStyle/>
                    <a:p>
                      <a:pPr algn="ctr"/>
                      <a:endParaRPr lang="en-US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endParaRPr lang="en-US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0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Year/month (financial year)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064">
                <a:tc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Plan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Actual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b="1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22</a:t>
                      </a:r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4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Ref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Activity/integration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Start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Duration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800" b="1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qurtrs</a:t>
                      </a: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Funding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Start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Duration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qurtrs</a:t>
                      </a: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Funding</a:t>
                      </a:r>
                      <a:endParaRPr lang="en-US" sz="8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chemeClr val="bg2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All </a:t>
                      </a:r>
                      <a:r>
                        <a:rPr lang="en-US" sz="1000" b="1" kern="1200" dirty="0" err="1">
                          <a:solidFill>
                            <a:schemeClr val="bg2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ctrs</a:t>
                      </a:r>
                      <a:endParaRPr lang="en-US" sz="1000" b="1" kern="1200" dirty="0">
                        <a:solidFill>
                          <a:schemeClr val="bg2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chemeClr val="bg2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Deployed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chemeClr val="bg2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All </a:t>
                      </a:r>
                      <a:r>
                        <a:rPr lang="en-US" sz="1000" b="1" kern="1200" dirty="0" err="1">
                          <a:solidFill>
                            <a:schemeClr val="bg2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ctrs</a:t>
                      </a:r>
                      <a:r>
                        <a:rPr lang="en-US" sz="1000" b="1" kern="1200" dirty="0">
                          <a:solidFill>
                            <a:schemeClr val="bg2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b="1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CPCS IT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11300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xx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DMS API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11300</a:t>
                      </a:r>
                      <a:endParaRPr lang="en-US" sz="900" b="0" kern="1200" dirty="0">
                        <a:solidFill>
                          <a:schemeClr val="tx2"/>
                        </a:solidFill>
                        <a:latin typeface="Calibri" panose="020F0502020204030204"/>
                        <a:ea typeface="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Calibri" panose="020F0502020204030204"/>
                          <a:ea typeface="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Calibri" panose="020F0502020204030204"/>
                          <a:ea typeface=""/>
                          <a:cs typeface="Arial" panose="020B0604020202020204" pitchFamily="34" charset="0"/>
                        </a:rPr>
                        <a:t>xx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CPCF future </a:t>
                      </a:r>
                      <a:r>
                        <a:rPr lang="en-US" sz="800" b="0" kern="1200" dirty="0" err="1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srvs</a:t>
                      </a:r>
                      <a:endParaRPr lang="en-US" sz="800" b="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11300</a:t>
                      </a:r>
                      <a:endParaRPr lang="en-US" sz="900" b="0" kern="1200" dirty="0">
                        <a:solidFill>
                          <a:schemeClr val="tx2"/>
                        </a:solidFill>
                        <a:latin typeface="Calibri" panose="020F0502020204030204"/>
                        <a:ea typeface="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Calibri" panose="020F0502020204030204"/>
                        <a:ea typeface="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xx %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Calibri" panose="020F0502020204030204"/>
                        <a:ea typeface="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49078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EPS FHIR/</a:t>
                      </a:r>
                      <a:r>
                        <a:rPr lang="en-US" sz="800" b="0" dirty="0" err="1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chg</a:t>
                      </a: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/Tracker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11300</a:t>
                      </a:r>
                      <a:endParaRPr lang="en-US" sz="900" b="0" kern="1200" dirty="0">
                        <a:solidFill>
                          <a:schemeClr val="tx2"/>
                        </a:solidFill>
                        <a:latin typeface="Calibri" panose="020F0502020204030204"/>
                        <a:ea typeface="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Calibri" panose="020F0502020204030204"/>
                          <a:ea typeface="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Calibri" panose="020F0502020204030204"/>
                          <a:ea typeface=""/>
                          <a:cs typeface="Arial" panose="020B0604020202020204" pitchFamily="34" charset="0"/>
                        </a:rPr>
                        <a:t>xx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PRSB </a:t>
                      </a:r>
                      <a:r>
                        <a:rPr lang="en-US" sz="800" b="0" dirty="0" err="1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stnds</a:t>
                      </a:r>
                      <a:endParaRPr lang="en-US" sz="800" b="0" dirty="0">
                        <a:solidFill>
                          <a:schemeClr val="tx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11300</a:t>
                      </a:r>
                      <a:endParaRPr lang="en-US" sz="900" b="0" kern="1200" dirty="0">
                        <a:solidFill>
                          <a:schemeClr val="tx2"/>
                        </a:solidFill>
                        <a:latin typeface="Calibri" panose="020F0502020204030204"/>
                        <a:ea typeface="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Calibri" panose="020F0502020204030204"/>
                        <a:ea typeface="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xx %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Calibri" panose="020F0502020204030204"/>
                        <a:ea typeface="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14977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GP Connect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11300</a:t>
                      </a:r>
                      <a:endParaRPr lang="en-US" sz="900" b="0" kern="1200" dirty="0">
                        <a:solidFill>
                          <a:schemeClr val="tx2"/>
                        </a:solidFill>
                        <a:latin typeface="Calibri" panose="020F0502020204030204"/>
                        <a:ea typeface="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Calibri" panose="020F0502020204030204"/>
                          <a:ea typeface="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Calibri" panose="020F0502020204030204"/>
                          <a:ea typeface=""/>
                          <a:cs typeface="Arial" panose="020B0604020202020204" pitchFamily="34" charset="0"/>
                        </a:rPr>
                        <a:t>xx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SCR AI 1-click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11300</a:t>
                      </a:r>
                      <a:endParaRPr lang="en-US" sz="900" b="0" kern="1200" dirty="0">
                        <a:solidFill>
                          <a:schemeClr val="tx2"/>
                        </a:solidFill>
                        <a:latin typeface="Calibri" panose="020F0502020204030204"/>
                        <a:ea typeface="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Calibri" panose="020F0502020204030204"/>
                          <a:ea typeface="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Calibri" panose="020F0502020204030204"/>
                          <a:ea typeface=""/>
                          <a:cs typeface="Arial" panose="020B0604020202020204" pitchFamily="34" charset="0"/>
                        </a:rPr>
                        <a:t>xx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NHS booking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11300</a:t>
                      </a:r>
                      <a:endParaRPr lang="en-US" sz="900" b="0" kern="1200" dirty="0">
                        <a:solidFill>
                          <a:schemeClr val="tx2"/>
                        </a:solidFill>
                        <a:latin typeface="Calibri" panose="020F0502020204030204"/>
                        <a:ea typeface="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Calibri" panose="020F0502020204030204"/>
                          <a:ea typeface="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Calibri" panose="020F0502020204030204"/>
                          <a:ea typeface=""/>
                          <a:cs typeface="Arial" panose="020B0604020202020204" pitchFamily="34" charset="0"/>
                        </a:rPr>
                        <a:t>xx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NHS referral</a:t>
                      </a:r>
                      <a:endParaRPr lang="en-US" sz="800" b="0" dirty="0">
                        <a:solidFill>
                          <a:schemeClr val="tx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11300</a:t>
                      </a:r>
                      <a:endParaRPr lang="en-US" sz="900" b="0" kern="1200" dirty="0">
                        <a:solidFill>
                          <a:schemeClr val="tx2"/>
                        </a:solidFill>
                        <a:latin typeface="Calibri" panose="020F0502020204030204"/>
                        <a:ea typeface="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Calibri" panose="020F0502020204030204"/>
                          <a:ea typeface="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Calibri" panose="020F0502020204030204"/>
                          <a:ea typeface=""/>
                          <a:cs typeface="Arial" panose="020B0604020202020204" pitchFamily="34" charset="0"/>
                        </a:rPr>
                        <a:t>xx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NHS App / Login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11300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xx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CIS 2 / Virtual SCs</a:t>
                      </a:r>
                      <a:endParaRPr lang="en-US" sz="800" b="0" dirty="0">
                        <a:solidFill>
                          <a:schemeClr val="tx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11300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xx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Video con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11300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xx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RTEC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11300</a:t>
                      </a: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xx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762687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Mobiles (PMR+NHS)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11300</a:t>
                      </a: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xx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76919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MYS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11300</a:t>
                      </a: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xx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8259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LHCRs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11300</a:t>
                      </a: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xx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348516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ITK2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11300</a:t>
                      </a: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xx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155629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Clinical info &amp; UI+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11300</a:t>
                      </a: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xx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081708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4 nations work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11300</a:t>
                      </a:r>
                      <a:endParaRPr lang="en-US" sz="900" b="0" kern="1200" dirty="0">
                        <a:solidFill>
                          <a:schemeClr val="tx2"/>
                        </a:solidFill>
                        <a:latin typeface="Calibri" panose="020F0502020204030204"/>
                        <a:ea typeface="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xx %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891346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National Record Locator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11300</a:t>
                      </a:r>
                      <a:endParaRPr lang="en-US" sz="900" b="0" kern="1200" dirty="0">
                        <a:solidFill>
                          <a:schemeClr val="tx2"/>
                        </a:solidFill>
                        <a:latin typeface="Calibri" panose="020F0502020204030204"/>
                        <a:ea typeface="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xx %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667415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  <a:hlinkClick r:id="rId2"/>
                        </a:rPr>
                        <a:t>PMR wishlist</a:t>
                      </a:r>
                      <a:r>
                        <a:rPr lang="en-US" sz="800" b="0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 + requests/</a:t>
                      </a:r>
                      <a:r>
                        <a:rPr lang="en-US" sz="800" b="0" dirty="0" err="1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oth</a:t>
                      </a:r>
                      <a:endParaRPr lang="en-US" sz="800" b="0" dirty="0">
                        <a:solidFill>
                          <a:schemeClr val="tx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Q1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11300</a:t>
                      </a: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xx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4104986"/>
                  </a:ext>
                </a:extLst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1965945" y="402538"/>
            <a:ext cx="147602" cy="125136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Oval 19"/>
          <p:cNvSpPr/>
          <p:nvPr/>
        </p:nvSpPr>
        <p:spPr>
          <a:xfrm>
            <a:off x="2952323" y="383165"/>
            <a:ext cx="147602" cy="125136"/>
          </a:xfrm>
          <a:prstGeom prst="ellipse">
            <a:avLst/>
          </a:prstGeom>
          <a:solidFill>
            <a:schemeClr val="tx2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585BD59-C252-4331-9F2F-04949F6FBBBF}"/>
              </a:ext>
            </a:extLst>
          </p:cNvPr>
          <p:cNvGrpSpPr/>
          <p:nvPr/>
        </p:nvGrpSpPr>
        <p:grpSpPr>
          <a:xfrm>
            <a:off x="4276989" y="902601"/>
            <a:ext cx="144195" cy="3090465"/>
            <a:chOff x="4767793" y="3044030"/>
            <a:chExt cx="144195" cy="3090465"/>
          </a:xfrm>
        </p:grpSpPr>
        <p:sp>
          <p:nvSpPr>
            <p:cNvPr id="22" name="Oval 21"/>
            <p:cNvSpPr/>
            <p:nvPr/>
          </p:nvSpPr>
          <p:spPr>
            <a:xfrm>
              <a:off x="4767793" y="3044030"/>
              <a:ext cx="144195" cy="144195"/>
            </a:xfrm>
            <a:prstGeom prst="ellipse">
              <a:avLst/>
            </a:prstGeom>
            <a:solidFill>
              <a:srgbClr val="00B050"/>
            </a:solidFill>
            <a:ln w="0">
              <a:solidFill>
                <a:schemeClr val="bg1"/>
              </a:solidFill>
            </a:ln>
            <a:effectLst>
              <a:outerShdw blurRad="381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" name="Oval 26"/>
            <p:cNvSpPr/>
            <p:nvPr/>
          </p:nvSpPr>
          <p:spPr>
            <a:xfrm>
              <a:off x="4767793" y="3371393"/>
              <a:ext cx="144195" cy="14419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chemeClr val="bg1"/>
              </a:solidFill>
            </a:ln>
            <a:effectLst>
              <a:outerShdw blurRad="381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" name="Oval 27"/>
            <p:cNvSpPr/>
            <p:nvPr/>
          </p:nvSpPr>
          <p:spPr>
            <a:xfrm>
              <a:off x="4767793" y="3698756"/>
              <a:ext cx="144195" cy="144195"/>
            </a:xfrm>
            <a:prstGeom prst="ellipse">
              <a:avLst/>
            </a:prstGeom>
            <a:solidFill>
              <a:srgbClr val="FFC000"/>
            </a:solidFill>
            <a:ln w="0">
              <a:solidFill>
                <a:schemeClr val="bg1"/>
              </a:solidFill>
            </a:ln>
            <a:effectLst>
              <a:outerShdw blurRad="381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" name="Oval 28"/>
            <p:cNvSpPr/>
            <p:nvPr/>
          </p:nvSpPr>
          <p:spPr>
            <a:xfrm>
              <a:off x="4767793" y="4026119"/>
              <a:ext cx="144195" cy="144195"/>
            </a:xfrm>
            <a:prstGeom prst="ellipse">
              <a:avLst/>
            </a:prstGeom>
            <a:solidFill>
              <a:srgbClr val="00B050"/>
            </a:solidFill>
            <a:ln w="0">
              <a:solidFill>
                <a:schemeClr val="bg1"/>
              </a:solidFill>
            </a:ln>
            <a:effectLst>
              <a:outerShdw blurRad="381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" name="Oval 29"/>
            <p:cNvSpPr/>
            <p:nvPr/>
          </p:nvSpPr>
          <p:spPr>
            <a:xfrm>
              <a:off x="4767793" y="4353482"/>
              <a:ext cx="144195" cy="144195"/>
            </a:xfrm>
            <a:prstGeom prst="ellipse">
              <a:avLst/>
            </a:prstGeom>
            <a:solidFill>
              <a:srgbClr val="FFC000"/>
            </a:solidFill>
            <a:ln w="0">
              <a:solidFill>
                <a:schemeClr val="bg1"/>
              </a:solidFill>
            </a:ln>
            <a:effectLst>
              <a:outerShdw blurRad="381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1" name="Oval 30"/>
            <p:cNvSpPr/>
            <p:nvPr/>
          </p:nvSpPr>
          <p:spPr>
            <a:xfrm>
              <a:off x="4767793" y="4680845"/>
              <a:ext cx="144195" cy="14419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chemeClr val="bg1"/>
              </a:solidFill>
            </a:ln>
            <a:effectLst>
              <a:outerShdw blurRad="381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2" name="Oval 31"/>
            <p:cNvSpPr/>
            <p:nvPr/>
          </p:nvSpPr>
          <p:spPr>
            <a:xfrm>
              <a:off x="4767793" y="5008208"/>
              <a:ext cx="144195" cy="14419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chemeClr val="bg1"/>
              </a:solidFill>
            </a:ln>
            <a:effectLst>
              <a:outerShdw blurRad="381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3" name="Oval 32"/>
            <p:cNvSpPr/>
            <p:nvPr/>
          </p:nvSpPr>
          <p:spPr>
            <a:xfrm>
              <a:off x="4767793" y="5335571"/>
              <a:ext cx="144195" cy="14419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chemeClr val="bg1"/>
              </a:solidFill>
            </a:ln>
            <a:effectLst>
              <a:outerShdw blurRad="381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4" name="Oval 33"/>
            <p:cNvSpPr/>
            <p:nvPr/>
          </p:nvSpPr>
          <p:spPr>
            <a:xfrm>
              <a:off x="4767793" y="5662934"/>
              <a:ext cx="144195" cy="144195"/>
            </a:xfrm>
            <a:prstGeom prst="ellipse">
              <a:avLst/>
            </a:prstGeom>
            <a:solidFill>
              <a:srgbClr val="00B050"/>
            </a:solidFill>
            <a:ln w="0">
              <a:solidFill>
                <a:schemeClr val="bg1"/>
              </a:solidFill>
            </a:ln>
            <a:effectLst>
              <a:outerShdw blurRad="381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5" name="Oval 34"/>
            <p:cNvSpPr/>
            <p:nvPr/>
          </p:nvSpPr>
          <p:spPr>
            <a:xfrm>
              <a:off x="4767793" y="5990300"/>
              <a:ext cx="144195" cy="14419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chemeClr val="bg1"/>
              </a:solidFill>
            </a:ln>
            <a:effectLst>
              <a:outerShdw blurRad="381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DD60573-3567-4A00-AF86-2F7393DBA557}"/>
              </a:ext>
            </a:extLst>
          </p:cNvPr>
          <p:cNvGrpSpPr/>
          <p:nvPr/>
        </p:nvGrpSpPr>
        <p:grpSpPr>
          <a:xfrm>
            <a:off x="-1446217" y="626184"/>
            <a:ext cx="1332740" cy="1228216"/>
            <a:chOff x="-5284400" y="-1766107"/>
            <a:chExt cx="2185473" cy="2014068"/>
          </a:xfrm>
        </p:grpSpPr>
        <p:sp>
          <p:nvSpPr>
            <p:cNvPr id="41" name="Rectangle 2">
              <a:extLst>
                <a:ext uri="{FF2B5EF4-FFF2-40B4-BE49-F238E27FC236}">
                  <a16:creationId xmlns:a16="http://schemas.microsoft.com/office/drawing/2014/main" id="{63BF9390-5EAF-4846-B32F-1A423F3F86E2}"/>
                </a:ext>
              </a:extLst>
            </p:cNvPr>
            <p:cNvSpPr/>
            <p:nvPr/>
          </p:nvSpPr>
          <p:spPr>
            <a:xfrm>
              <a:off x="-4878145" y="-1766107"/>
              <a:ext cx="1697354" cy="1749956"/>
            </a:xfrm>
            <a:custGeom>
              <a:avLst/>
              <a:gdLst>
                <a:gd name="connsiteX0" fmla="*/ 0 w 4636168"/>
                <a:gd name="connsiteY0" fmla="*/ 0 h 4588042"/>
                <a:gd name="connsiteX1" fmla="*/ 4636168 w 4636168"/>
                <a:gd name="connsiteY1" fmla="*/ 0 h 4588042"/>
                <a:gd name="connsiteX2" fmla="*/ 4636168 w 4636168"/>
                <a:gd name="connsiteY2" fmla="*/ 4588042 h 4588042"/>
                <a:gd name="connsiteX3" fmla="*/ 0 w 4636168"/>
                <a:gd name="connsiteY3" fmla="*/ 4588042 h 4588042"/>
                <a:gd name="connsiteX4" fmla="*/ 0 w 4636168"/>
                <a:gd name="connsiteY4" fmla="*/ 0 h 4588042"/>
                <a:gd name="connsiteX0" fmla="*/ 0 w 4748462"/>
                <a:gd name="connsiteY0" fmla="*/ 0 h 4636169"/>
                <a:gd name="connsiteX1" fmla="*/ 4636168 w 4748462"/>
                <a:gd name="connsiteY1" fmla="*/ 0 h 4636169"/>
                <a:gd name="connsiteX2" fmla="*/ 4748462 w 4748462"/>
                <a:gd name="connsiteY2" fmla="*/ 4636169 h 4636169"/>
                <a:gd name="connsiteX3" fmla="*/ 0 w 4748462"/>
                <a:gd name="connsiteY3" fmla="*/ 4588042 h 4636169"/>
                <a:gd name="connsiteX4" fmla="*/ 0 w 4748462"/>
                <a:gd name="connsiteY4" fmla="*/ 0 h 4636169"/>
                <a:gd name="connsiteX0" fmla="*/ 0 w 4748462"/>
                <a:gd name="connsiteY0" fmla="*/ 0 h 4636169"/>
                <a:gd name="connsiteX1" fmla="*/ 4636168 w 4748462"/>
                <a:gd name="connsiteY1" fmla="*/ 0 h 4636169"/>
                <a:gd name="connsiteX2" fmla="*/ 4748462 w 4748462"/>
                <a:gd name="connsiteY2" fmla="*/ 4636169 h 4636169"/>
                <a:gd name="connsiteX3" fmla="*/ 32084 w 4748462"/>
                <a:gd name="connsiteY3" fmla="*/ 4636169 h 4636169"/>
                <a:gd name="connsiteX4" fmla="*/ 0 w 4748462"/>
                <a:gd name="connsiteY4" fmla="*/ 0 h 4636169"/>
                <a:gd name="connsiteX0" fmla="*/ 0 w 4828673"/>
                <a:gd name="connsiteY0" fmla="*/ 16042 h 4636169"/>
                <a:gd name="connsiteX1" fmla="*/ 4716379 w 4828673"/>
                <a:gd name="connsiteY1" fmla="*/ 0 h 4636169"/>
                <a:gd name="connsiteX2" fmla="*/ 4828673 w 4828673"/>
                <a:gd name="connsiteY2" fmla="*/ 4636169 h 4636169"/>
                <a:gd name="connsiteX3" fmla="*/ 112295 w 4828673"/>
                <a:gd name="connsiteY3" fmla="*/ 4636169 h 4636169"/>
                <a:gd name="connsiteX4" fmla="*/ 0 w 4828673"/>
                <a:gd name="connsiteY4" fmla="*/ 16042 h 4636169"/>
                <a:gd name="connsiteX0" fmla="*/ 0 w 4828673"/>
                <a:gd name="connsiteY0" fmla="*/ 16042 h 4636169"/>
                <a:gd name="connsiteX1" fmla="*/ 4716379 w 4828673"/>
                <a:gd name="connsiteY1" fmla="*/ 0 h 4636169"/>
                <a:gd name="connsiteX2" fmla="*/ 4828673 w 4828673"/>
                <a:gd name="connsiteY2" fmla="*/ 4636169 h 4636169"/>
                <a:gd name="connsiteX3" fmla="*/ 80211 w 4828673"/>
                <a:gd name="connsiteY3" fmla="*/ 4636169 h 4636169"/>
                <a:gd name="connsiteX4" fmla="*/ 0 w 4828673"/>
                <a:gd name="connsiteY4" fmla="*/ 16042 h 4636169"/>
                <a:gd name="connsiteX0" fmla="*/ 0 w 4828673"/>
                <a:gd name="connsiteY0" fmla="*/ 48126 h 4668253"/>
                <a:gd name="connsiteX1" fmla="*/ 4764506 w 4828673"/>
                <a:gd name="connsiteY1" fmla="*/ 0 h 4668253"/>
                <a:gd name="connsiteX2" fmla="*/ 4828673 w 4828673"/>
                <a:gd name="connsiteY2" fmla="*/ 4668253 h 4668253"/>
                <a:gd name="connsiteX3" fmla="*/ 80211 w 4828673"/>
                <a:gd name="connsiteY3" fmla="*/ 4668253 h 4668253"/>
                <a:gd name="connsiteX4" fmla="*/ 0 w 4828673"/>
                <a:gd name="connsiteY4" fmla="*/ 48126 h 4668253"/>
                <a:gd name="connsiteX0" fmla="*/ 0 w 4844715"/>
                <a:gd name="connsiteY0" fmla="*/ 48126 h 4668253"/>
                <a:gd name="connsiteX1" fmla="*/ 4764506 w 4844715"/>
                <a:gd name="connsiteY1" fmla="*/ 0 h 4668253"/>
                <a:gd name="connsiteX2" fmla="*/ 4844715 w 4844715"/>
                <a:gd name="connsiteY2" fmla="*/ 4668253 h 4668253"/>
                <a:gd name="connsiteX3" fmla="*/ 80211 w 4844715"/>
                <a:gd name="connsiteY3" fmla="*/ 4668253 h 4668253"/>
                <a:gd name="connsiteX4" fmla="*/ 0 w 4844715"/>
                <a:gd name="connsiteY4" fmla="*/ 48126 h 4668253"/>
                <a:gd name="connsiteX0" fmla="*/ 0 w 4844715"/>
                <a:gd name="connsiteY0" fmla="*/ 48126 h 4668253"/>
                <a:gd name="connsiteX1" fmla="*/ 4732421 w 4844715"/>
                <a:gd name="connsiteY1" fmla="*/ 0 h 4668253"/>
                <a:gd name="connsiteX2" fmla="*/ 4844715 w 4844715"/>
                <a:gd name="connsiteY2" fmla="*/ 4668253 h 4668253"/>
                <a:gd name="connsiteX3" fmla="*/ 80211 w 4844715"/>
                <a:gd name="connsiteY3" fmla="*/ 4668253 h 4668253"/>
                <a:gd name="connsiteX4" fmla="*/ 0 w 4844715"/>
                <a:gd name="connsiteY4" fmla="*/ 48126 h 4668253"/>
                <a:gd name="connsiteX0" fmla="*/ 0 w 4844715"/>
                <a:gd name="connsiteY0" fmla="*/ 0 h 4668253"/>
                <a:gd name="connsiteX1" fmla="*/ 4732421 w 4844715"/>
                <a:gd name="connsiteY1" fmla="*/ 0 h 4668253"/>
                <a:gd name="connsiteX2" fmla="*/ 4844715 w 4844715"/>
                <a:gd name="connsiteY2" fmla="*/ 4668253 h 4668253"/>
                <a:gd name="connsiteX3" fmla="*/ 80211 w 4844715"/>
                <a:gd name="connsiteY3" fmla="*/ 4668253 h 4668253"/>
                <a:gd name="connsiteX4" fmla="*/ 0 w 4844715"/>
                <a:gd name="connsiteY4" fmla="*/ 0 h 4668253"/>
                <a:gd name="connsiteX0" fmla="*/ 0 w 4844715"/>
                <a:gd name="connsiteY0" fmla="*/ 16042 h 4684295"/>
                <a:gd name="connsiteX1" fmla="*/ 4764505 w 4844715"/>
                <a:gd name="connsiteY1" fmla="*/ 0 h 4684295"/>
                <a:gd name="connsiteX2" fmla="*/ 4844715 w 4844715"/>
                <a:gd name="connsiteY2" fmla="*/ 4684295 h 4684295"/>
                <a:gd name="connsiteX3" fmla="*/ 80211 w 4844715"/>
                <a:gd name="connsiteY3" fmla="*/ 4684295 h 4684295"/>
                <a:gd name="connsiteX4" fmla="*/ 0 w 4844715"/>
                <a:gd name="connsiteY4" fmla="*/ 16042 h 4684295"/>
                <a:gd name="connsiteX0" fmla="*/ 0 w 4828673"/>
                <a:gd name="connsiteY0" fmla="*/ 16042 h 4684295"/>
                <a:gd name="connsiteX1" fmla="*/ 4764505 w 4828673"/>
                <a:gd name="connsiteY1" fmla="*/ 0 h 4684295"/>
                <a:gd name="connsiteX2" fmla="*/ 4828673 w 4828673"/>
                <a:gd name="connsiteY2" fmla="*/ 4684295 h 4684295"/>
                <a:gd name="connsiteX3" fmla="*/ 80211 w 4828673"/>
                <a:gd name="connsiteY3" fmla="*/ 4684295 h 4684295"/>
                <a:gd name="connsiteX4" fmla="*/ 0 w 4828673"/>
                <a:gd name="connsiteY4" fmla="*/ 16042 h 4684295"/>
                <a:gd name="connsiteX0" fmla="*/ 0 w 4876800"/>
                <a:gd name="connsiteY0" fmla="*/ 16042 h 4684295"/>
                <a:gd name="connsiteX1" fmla="*/ 4764505 w 4876800"/>
                <a:gd name="connsiteY1" fmla="*/ 0 h 4684295"/>
                <a:gd name="connsiteX2" fmla="*/ 4876800 w 4876800"/>
                <a:gd name="connsiteY2" fmla="*/ 4668253 h 4684295"/>
                <a:gd name="connsiteX3" fmla="*/ 80211 w 4876800"/>
                <a:gd name="connsiteY3" fmla="*/ 4684295 h 4684295"/>
                <a:gd name="connsiteX4" fmla="*/ 0 w 4876800"/>
                <a:gd name="connsiteY4" fmla="*/ 16042 h 4684295"/>
                <a:gd name="connsiteX0" fmla="*/ 0 w 4876800"/>
                <a:gd name="connsiteY0" fmla="*/ 16042 h 4684295"/>
                <a:gd name="connsiteX1" fmla="*/ 4812631 w 4876800"/>
                <a:gd name="connsiteY1" fmla="*/ 0 h 4684295"/>
                <a:gd name="connsiteX2" fmla="*/ 4876800 w 4876800"/>
                <a:gd name="connsiteY2" fmla="*/ 4668253 h 4684295"/>
                <a:gd name="connsiteX3" fmla="*/ 80211 w 4876800"/>
                <a:gd name="connsiteY3" fmla="*/ 4684295 h 4684295"/>
                <a:gd name="connsiteX4" fmla="*/ 0 w 4876800"/>
                <a:gd name="connsiteY4" fmla="*/ 16042 h 4684295"/>
                <a:gd name="connsiteX0" fmla="*/ 0 w 4876800"/>
                <a:gd name="connsiteY0" fmla="*/ 16042 h 4684295"/>
                <a:gd name="connsiteX1" fmla="*/ 4812631 w 4876800"/>
                <a:gd name="connsiteY1" fmla="*/ 0 h 4684295"/>
                <a:gd name="connsiteX2" fmla="*/ 4876800 w 4876800"/>
                <a:gd name="connsiteY2" fmla="*/ 4668253 h 4684295"/>
                <a:gd name="connsiteX3" fmla="*/ 80211 w 4876800"/>
                <a:gd name="connsiteY3" fmla="*/ 4684295 h 4684295"/>
                <a:gd name="connsiteX4" fmla="*/ 0 w 4876800"/>
                <a:gd name="connsiteY4" fmla="*/ 16042 h 4684295"/>
                <a:gd name="connsiteX0" fmla="*/ 0 w 4876800"/>
                <a:gd name="connsiteY0" fmla="*/ 32084 h 4700337"/>
                <a:gd name="connsiteX1" fmla="*/ 4748462 w 4876800"/>
                <a:gd name="connsiteY1" fmla="*/ 0 h 4700337"/>
                <a:gd name="connsiteX2" fmla="*/ 4876800 w 4876800"/>
                <a:gd name="connsiteY2" fmla="*/ 4684295 h 4700337"/>
                <a:gd name="connsiteX3" fmla="*/ 80211 w 4876800"/>
                <a:gd name="connsiteY3" fmla="*/ 4700337 h 4700337"/>
                <a:gd name="connsiteX4" fmla="*/ 0 w 4876800"/>
                <a:gd name="connsiteY4" fmla="*/ 32084 h 4700337"/>
                <a:gd name="connsiteX0" fmla="*/ 0 w 4876800"/>
                <a:gd name="connsiteY0" fmla="*/ 32084 h 4684295"/>
                <a:gd name="connsiteX1" fmla="*/ 4748462 w 4876800"/>
                <a:gd name="connsiteY1" fmla="*/ 0 h 4684295"/>
                <a:gd name="connsiteX2" fmla="*/ 4876800 w 4876800"/>
                <a:gd name="connsiteY2" fmla="*/ 4684295 h 4684295"/>
                <a:gd name="connsiteX3" fmla="*/ 112295 w 4876800"/>
                <a:gd name="connsiteY3" fmla="*/ 4652210 h 4684295"/>
                <a:gd name="connsiteX4" fmla="*/ 0 w 4876800"/>
                <a:gd name="connsiteY4" fmla="*/ 32084 h 4684295"/>
                <a:gd name="connsiteX0" fmla="*/ 0 w 4876800"/>
                <a:gd name="connsiteY0" fmla="*/ 32084 h 4684295"/>
                <a:gd name="connsiteX1" fmla="*/ 4748462 w 4876800"/>
                <a:gd name="connsiteY1" fmla="*/ 0 h 4684295"/>
                <a:gd name="connsiteX2" fmla="*/ 4876800 w 4876800"/>
                <a:gd name="connsiteY2" fmla="*/ 4684295 h 4684295"/>
                <a:gd name="connsiteX3" fmla="*/ 80211 w 4876800"/>
                <a:gd name="connsiteY3" fmla="*/ 4636168 h 4684295"/>
                <a:gd name="connsiteX4" fmla="*/ 0 w 4876800"/>
                <a:gd name="connsiteY4" fmla="*/ 32084 h 4684295"/>
                <a:gd name="connsiteX0" fmla="*/ 16042 w 4892842"/>
                <a:gd name="connsiteY0" fmla="*/ 32084 h 4684295"/>
                <a:gd name="connsiteX1" fmla="*/ 4764504 w 4892842"/>
                <a:gd name="connsiteY1" fmla="*/ 0 h 4684295"/>
                <a:gd name="connsiteX2" fmla="*/ 4892842 w 4892842"/>
                <a:gd name="connsiteY2" fmla="*/ 4684295 h 4684295"/>
                <a:gd name="connsiteX3" fmla="*/ 0 w 4892842"/>
                <a:gd name="connsiteY3" fmla="*/ 4588042 h 4684295"/>
                <a:gd name="connsiteX4" fmla="*/ 16042 w 4892842"/>
                <a:gd name="connsiteY4" fmla="*/ 32084 h 4684295"/>
                <a:gd name="connsiteX0" fmla="*/ 16042 w 4764504"/>
                <a:gd name="connsiteY0" fmla="*/ 32084 h 4588042"/>
                <a:gd name="connsiteX1" fmla="*/ 4764504 w 4764504"/>
                <a:gd name="connsiteY1" fmla="*/ 0 h 4588042"/>
                <a:gd name="connsiteX2" fmla="*/ 4555958 w 4764504"/>
                <a:gd name="connsiteY2" fmla="*/ 4347411 h 4588042"/>
                <a:gd name="connsiteX3" fmla="*/ 0 w 4764504"/>
                <a:gd name="connsiteY3" fmla="*/ 4588042 h 4588042"/>
                <a:gd name="connsiteX4" fmla="*/ 16042 w 4764504"/>
                <a:gd name="connsiteY4" fmla="*/ 32084 h 4588042"/>
                <a:gd name="connsiteX0" fmla="*/ 16042 w 4555958"/>
                <a:gd name="connsiteY0" fmla="*/ 160421 h 4716379"/>
                <a:gd name="connsiteX1" fmla="*/ 4443662 w 4555958"/>
                <a:gd name="connsiteY1" fmla="*/ 0 h 4716379"/>
                <a:gd name="connsiteX2" fmla="*/ 4555958 w 4555958"/>
                <a:gd name="connsiteY2" fmla="*/ 4475748 h 4716379"/>
                <a:gd name="connsiteX3" fmla="*/ 0 w 4555958"/>
                <a:gd name="connsiteY3" fmla="*/ 4716379 h 4716379"/>
                <a:gd name="connsiteX4" fmla="*/ 16042 w 4555958"/>
                <a:gd name="connsiteY4" fmla="*/ 160421 h 4716379"/>
                <a:gd name="connsiteX0" fmla="*/ 112295 w 4555958"/>
                <a:gd name="connsiteY0" fmla="*/ 112295 h 4716379"/>
                <a:gd name="connsiteX1" fmla="*/ 4443662 w 4555958"/>
                <a:gd name="connsiteY1" fmla="*/ 0 h 4716379"/>
                <a:gd name="connsiteX2" fmla="*/ 4555958 w 4555958"/>
                <a:gd name="connsiteY2" fmla="*/ 4475748 h 4716379"/>
                <a:gd name="connsiteX3" fmla="*/ 0 w 4555958"/>
                <a:gd name="connsiteY3" fmla="*/ 4716379 h 4716379"/>
                <a:gd name="connsiteX4" fmla="*/ 112295 w 4555958"/>
                <a:gd name="connsiteY4" fmla="*/ 112295 h 4716379"/>
                <a:gd name="connsiteX0" fmla="*/ 32084 w 4475747"/>
                <a:gd name="connsiteY0" fmla="*/ 112295 h 4684295"/>
                <a:gd name="connsiteX1" fmla="*/ 4363451 w 4475747"/>
                <a:gd name="connsiteY1" fmla="*/ 0 h 4684295"/>
                <a:gd name="connsiteX2" fmla="*/ 4475747 w 4475747"/>
                <a:gd name="connsiteY2" fmla="*/ 4475748 h 4684295"/>
                <a:gd name="connsiteX3" fmla="*/ 0 w 4475747"/>
                <a:gd name="connsiteY3" fmla="*/ 4684295 h 4684295"/>
                <a:gd name="connsiteX4" fmla="*/ 32084 w 4475747"/>
                <a:gd name="connsiteY4" fmla="*/ 112295 h 4684295"/>
                <a:gd name="connsiteX0" fmla="*/ 32084 w 4475747"/>
                <a:gd name="connsiteY0" fmla="*/ 112295 h 4796590"/>
                <a:gd name="connsiteX1" fmla="*/ 4363451 w 4475747"/>
                <a:gd name="connsiteY1" fmla="*/ 0 h 4796590"/>
                <a:gd name="connsiteX2" fmla="*/ 4475747 w 4475747"/>
                <a:gd name="connsiteY2" fmla="*/ 4475748 h 4796590"/>
                <a:gd name="connsiteX3" fmla="*/ 0 w 4475747"/>
                <a:gd name="connsiteY3" fmla="*/ 4796590 h 4796590"/>
                <a:gd name="connsiteX4" fmla="*/ 32084 w 4475747"/>
                <a:gd name="connsiteY4" fmla="*/ 112295 h 4796590"/>
                <a:gd name="connsiteX0" fmla="*/ 32084 w 4555958"/>
                <a:gd name="connsiteY0" fmla="*/ 112295 h 4796590"/>
                <a:gd name="connsiteX1" fmla="*/ 4363451 w 4555958"/>
                <a:gd name="connsiteY1" fmla="*/ 0 h 4796590"/>
                <a:gd name="connsiteX2" fmla="*/ 4555958 w 4555958"/>
                <a:gd name="connsiteY2" fmla="*/ 4588042 h 4796590"/>
                <a:gd name="connsiteX3" fmla="*/ 0 w 4555958"/>
                <a:gd name="connsiteY3" fmla="*/ 4796590 h 4796590"/>
                <a:gd name="connsiteX4" fmla="*/ 32084 w 4555958"/>
                <a:gd name="connsiteY4" fmla="*/ 112295 h 4796590"/>
                <a:gd name="connsiteX0" fmla="*/ 32084 w 4555958"/>
                <a:gd name="connsiteY0" fmla="*/ 112295 h 4796590"/>
                <a:gd name="connsiteX1" fmla="*/ 4363451 w 4555958"/>
                <a:gd name="connsiteY1" fmla="*/ 0 h 4796590"/>
                <a:gd name="connsiteX2" fmla="*/ 4555958 w 4555958"/>
                <a:gd name="connsiteY2" fmla="*/ 4507831 h 4796590"/>
                <a:gd name="connsiteX3" fmla="*/ 0 w 4555958"/>
                <a:gd name="connsiteY3" fmla="*/ 4796590 h 4796590"/>
                <a:gd name="connsiteX4" fmla="*/ 32084 w 4555958"/>
                <a:gd name="connsiteY4" fmla="*/ 112295 h 4796590"/>
                <a:gd name="connsiteX0" fmla="*/ 194 w 4652405"/>
                <a:gd name="connsiteY0" fmla="*/ 32085 h 4796590"/>
                <a:gd name="connsiteX1" fmla="*/ 4459898 w 4652405"/>
                <a:gd name="connsiteY1" fmla="*/ 0 h 4796590"/>
                <a:gd name="connsiteX2" fmla="*/ 4652405 w 4652405"/>
                <a:gd name="connsiteY2" fmla="*/ 4507831 h 4796590"/>
                <a:gd name="connsiteX3" fmla="*/ 96447 w 4652405"/>
                <a:gd name="connsiteY3" fmla="*/ 4796590 h 4796590"/>
                <a:gd name="connsiteX4" fmla="*/ 194 w 4652405"/>
                <a:gd name="connsiteY4" fmla="*/ 32085 h 4796590"/>
                <a:gd name="connsiteX0" fmla="*/ 194 w 4652405"/>
                <a:gd name="connsiteY0" fmla="*/ 32085 h 4732422"/>
                <a:gd name="connsiteX1" fmla="*/ 4459898 w 4652405"/>
                <a:gd name="connsiteY1" fmla="*/ 0 h 4732422"/>
                <a:gd name="connsiteX2" fmla="*/ 4652405 w 4652405"/>
                <a:gd name="connsiteY2" fmla="*/ 4507831 h 4732422"/>
                <a:gd name="connsiteX3" fmla="*/ 96447 w 4652405"/>
                <a:gd name="connsiteY3" fmla="*/ 4732422 h 4732422"/>
                <a:gd name="connsiteX4" fmla="*/ 194 w 4652405"/>
                <a:gd name="connsiteY4" fmla="*/ 32085 h 4732422"/>
                <a:gd name="connsiteX0" fmla="*/ 194 w 4652405"/>
                <a:gd name="connsiteY0" fmla="*/ 32085 h 4796590"/>
                <a:gd name="connsiteX1" fmla="*/ 4459898 w 4652405"/>
                <a:gd name="connsiteY1" fmla="*/ 0 h 4796590"/>
                <a:gd name="connsiteX2" fmla="*/ 4652405 w 4652405"/>
                <a:gd name="connsiteY2" fmla="*/ 4507831 h 4796590"/>
                <a:gd name="connsiteX3" fmla="*/ 96447 w 4652405"/>
                <a:gd name="connsiteY3" fmla="*/ 4796590 h 4796590"/>
                <a:gd name="connsiteX4" fmla="*/ 194 w 4652405"/>
                <a:gd name="connsiteY4" fmla="*/ 32085 h 4796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52405" h="4796590">
                  <a:moveTo>
                    <a:pt x="194" y="32085"/>
                  </a:moveTo>
                  <a:lnTo>
                    <a:pt x="4459898" y="0"/>
                  </a:lnTo>
                  <a:lnTo>
                    <a:pt x="4652405" y="4507831"/>
                  </a:lnTo>
                  <a:lnTo>
                    <a:pt x="96447" y="4796590"/>
                  </a:lnTo>
                  <a:cubicBezTo>
                    <a:pt x="101794" y="3277937"/>
                    <a:pt x="-5153" y="1550738"/>
                    <a:pt x="194" y="3208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9" name="Freeform 52">
              <a:extLst>
                <a:ext uri="{FF2B5EF4-FFF2-40B4-BE49-F238E27FC236}">
                  <a16:creationId xmlns:a16="http://schemas.microsoft.com/office/drawing/2014/main" id="{842AB075-2E71-4523-BF18-83876973C7CC}"/>
                </a:ext>
              </a:extLst>
            </p:cNvPr>
            <p:cNvSpPr/>
            <p:nvPr/>
          </p:nvSpPr>
          <p:spPr>
            <a:xfrm rot="20835425">
              <a:off x="-5284400" y="-280263"/>
              <a:ext cx="196383" cy="528224"/>
            </a:xfrm>
            <a:custGeom>
              <a:avLst/>
              <a:gdLst>
                <a:gd name="connsiteX0" fmla="*/ 357814 w 557250"/>
                <a:gd name="connsiteY0" fmla="*/ 10936 h 1498858"/>
                <a:gd name="connsiteX1" fmla="*/ 522175 w 557250"/>
                <a:gd name="connsiteY1" fmla="*/ 175948 h 1498858"/>
                <a:gd name="connsiteX2" fmla="*/ 533460 w 557250"/>
                <a:gd name="connsiteY2" fmla="*/ 470778 h 1498858"/>
                <a:gd name="connsiteX3" fmla="*/ 537026 w 557250"/>
                <a:gd name="connsiteY3" fmla="*/ 563021 h 1498858"/>
                <a:gd name="connsiteX4" fmla="*/ 539385 w 557250"/>
                <a:gd name="connsiteY4" fmla="*/ 563555 h 1498858"/>
                <a:gd name="connsiteX5" fmla="*/ 540526 w 557250"/>
                <a:gd name="connsiteY5" fmla="*/ 593067 h 1498858"/>
                <a:gd name="connsiteX6" fmla="*/ 556914 w 557250"/>
                <a:gd name="connsiteY6" fmla="*/ 1252819 h 1498858"/>
                <a:gd name="connsiteX7" fmla="*/ 147974 w 557250"/>
                <a:gd name="connsiteY7" fmla="*/ 1227395 h 1498858"/>
                <a:gd name="connsiteX8" fmla="*/ 120526 w 557250"/>
                <a:gd name="connsiteY8" fmla="*/ 558282 h 1498858"/>
                <a:gd name="connsiteX9" fmla="*/ 202745 w 557250"/>
                <a:gd name="connsiteY9" fmla="*/ 555814 h 1498858"/>
                <a:gd name="connsiteX10" fmla="*/ 231129 w 557250"/>
                <a:gd name="connsiteY10" fmla="*/ 1232161 h 1498858"/>
                <a:gd name="connsiteX11" fmla="*/ 462038 w 557250"/>
                <a:gd name="connsiteY11" fmla="*/ 1252820 h 1498858"/>
                <a:gd name="connsiteX12" fmla="*/ 449528 w 557250"/>
                <a:gd name="connsiteY12" fmla="*/ 719646 h 1498858"/>
                <a:gd name="connsiteX13" fmla="*/ 443051 w 557250"/>
                <a:gd name="connsiteY13" fmla="*/ 551054 h 1498858"/>
                <a:gd name="connsiteX14" fmla="*/ 440693 w 557250"/>
                <a:gd name="connsiteY14" fmla="*/ 550521 h 1498858"/>
                <a:gd name="connsiteX15" fmla="*/ 437710 w 557250"/>
                <a:gd name="connsiteY15" fmla="*/ 472855 h 1498858"/>
                <a:gd name="connsiteX16" fmla="*/ 428074 w 557250"/>
                <a:gd name="connsiteY16" fmla="*/ 191102 h 1498858"/>
                <a:gd name="connsiteX17" fmla="*/ 98154 w 557250"/>
                <a:gd name="connsiteY17" fmla="*/ 221629 h 1498858"/>
                <a:gd name="connsiteX18" fmla="*/ 80595 w 557250"/>
                <a:gd name="connsiteY18" fmla="*/ 465494 h 1498858"/>
                <a:gd name="connsiteX19" fmla="*/ 79075 w 557250"/>
                <a:gd name="connsiteY19" fmla="*/ 468742 h 1498858"/>
                <a:gd name="connsiteX20" fmla="*/ 0 w 557250"/>
                <a:gd name="connsiteY20" fmla="*/ 450860 h 1498858"/>
                <a:gd name="connsiteX21" fmla="*/ 625 w 557250"/>
                <a:gd name="connsiteY21" fmla="*/ 409734 h 1498858"/>
                <a:gd name="connsiteX22" fmla="*/ 12849 w 557250"/>
                <a:gd name="connsiteY22" fmla="*/ 195320 h 1498858"/>
                <a:gd name="connsiteX23" fmla="*/ 357814 w 557250"/>
                <a:gd name="connsiteY23" fmla="*/ 10936 h 1498858"/>
                <a:gd name="connsiteX0" fmla="*/ 357814 w 582550"/>
                <a:gd name="connsiteY0" fmla="*/ 10936 h 1498858"/>
                <a:gd name="connsiteX1" fmla="*/ 522175 w 582550"/>
                <a:gd name="connsiteY1" fmla="*/ 175948 h 1498858"/>
                <a:gd name="connsiteX2" fmla="*/ 533460 w 582550"/>
                <a:gd name="connsiteY2" fmla="*/ 470778 h 1498858"/>
                <a:gd name="connsiteX3" fmla="*/ 537026 w 582550"/>
                <a:gd name="connsiteY3" fmla="*/ 563021 h 1498858"/>
                <a:gd name="connsiteX4" fmla="*/ 539385 w 582550"/>
                <a:gd name="connsiteY4" fmla="*/ 563555 h 1498858"/>
                <a:gd name="connsiteX5" fmla="*/ 556914 w 582550"/>
                <a:gd name="connsiteY5" fmla="*/ 1252819 h 1498858"/>
                <a:gd name="connsiteX6" fmla="*/ 147974 w 582550"/>
                <a:gd name="connsiteY6" fmla="*/ 1227395 h 1498858"/>
                <a:gd name="connsiteX7" fmla="*/ 120526 w 582550"/>
                <a:gd name="connsiteY7" fmla="*/ 558282 h 1498858"/>
                <a:gd name="connsiteX8" fmla="*/ 202745 w 582550"/>
                <a:gd name="connsiteY8" fmla="*/ 555814 h 1498858"/>
                <a:gd name="connsiteX9" fmla="*/ 231129 w 582550"/>
                <a:gd name="connsiteY9" fmla="*/ 1232161 h 1498858"/>
                <a:gd name="connsiteX10" fmla="*/ 462038 w 582550"/>
                <a:gd name="connsiteY10" fmla="*/ 1252820 h 1498858"/>
                <a:gd name="connsiteX11" fmla="*/ 449528 w 582550"/>
                <a:gd name="connsiteY11" fmla="*/ 719646 h 1498858"/>
                <a:gd name="connsiteX12" fmla="*/ 443051 w 582550"/>
                <a:gd name="connsiteY12" fmla="*/ 551054 h 1498858"/>
                <a:gd name="connsiteX13" fmla="*/ 440693 w 582550"/>
                <a:gd name="connsiteY13" fmla="*/ 550521 h 1498858"/>
                <a:gd name="connsiteX14" fmla="*/ 437710 w 582550"/>
                <a:gd name="connsiteY14" fmla="*/ 472855 h 1498858"/>
                <a:gd name="connsiteX15" fmla="*/ 428074 w 582550"/>
                <a:gd name="connsiteY15" fmla="*/ 191102 h 1498858"/>
                <a:gd name="connsiteX16" fmla="*/ 98154 w 582550"/>
                <a:gd name="connsiteY16" fmla="*/ 221629 h 1498858"/>
                <a:gd name="connsiteX17" fmla="*/ 80595 w 582550"/>
                <a:gd name="connsiteY17" fmla="*/ 465494 h 1498858"/>
                <a:gd name="connsiteX18" fmla="*/ 79075 w 582550"/>
                <a:gd name="connsiteY18" fmla="*/ 468742 h 1498858"/>
                <a:gd name="connsiteX19" fmla="*/ 0 w 582550"/>
                <a:gd name="connsiteY19" fmla="*/ 450860 h 1498858"/>
                <a:gd name="connsiteX20" fmla="*/ 625 w 582550"/>
                <a:gd name="connsiteY20" fmla="*/ 409734 h 1498858"/>
                <a:gd name="connsiteX21" fmla="*/ 12849 w 582550"/>
                <a:gd name="connsiteY21" fmla="*/ 195320 h 1498858"/>
                <a:gd name="connsiteX22" fmla="*/ 357814 w 582550"/>
                <a:gd name="connsiteY22" fmla="*/ 10936 h 1498858"/>
                <a:gd name="connsiteX0" fmla="*/ 357814 w 557250"/>
                <a:gd name="connsiteY0" fmla="*/ 10936 h 1498858"/>
                <a:gd name="connsiteX1" fmla="*/ 522175 w 557250"/>
                <a:gd name="connsiteY1" fmla="*/ 175948 h 1498858"/>
                <a:gd name="connsiteX2" fmla="*/ 533460 w 557250"/>
                <a:gd name="connsiteY2" fmla="*/ 470778 h 1498858"/>
                <a:gd name="connsiteX3" fmla="*/ 537026 w 557250"/>
                <a:gd name="connsiteY3" fmla="*/ 563021 h 1498858"/>
                <a:gd name="connsiteX4" fmla="*/ 556914 w 557250"/>
                <a:gd name="connsiteY4" fmla="*/ 1252819 h 1498858"/>
                <a:gd name="connsiteX5" fmla="*/ 147974 w 557250"/>
                <a:gd name="connsiteY5" fmla="*/ 1227395 h 1498858"/>
                <a:gd name="connsiteX6" fmla="*/ 120526 w 557250"/>
                <a:gd name="connsiteY6" fmla="*/ 558282 h 1498858"/>
                <a:gd name="connsiteX7" fmla="*/ 202745 w 557250"/>
                <a:gd name="connsiteY7" fmla="*/ 555814 h 1498858"/>
                <a:gd name="connsiteX8" fmla="*/ 231129 w 557250"/>
                <a:gd name="connsiteY8" fmla="*/ 1232161 h 1498858"/>
                <a:gd name="connsiteX9" fmla="*/ 462038 w 557250"/>
                <a:gd name="connsiteY9" fmla="*/ 1252820 h 1498858"/>
                <a:gd name="connsiteX10" fmla="*/ 449528 w 557250"/>
                <a:gd name="connsiteY10" fmla="*/ 719646 h 1498858"/>
                <a:gd name="connsiteX11" fmla="*/ 443051 w 557250"/>
                <a:gd name="connsiteY11" fmla="*/ 551054 h 1498858"/>
                <a:gd name="connsiteX12" fmla="*/ 440693 w 557250"/>
                <a:gd name="connsiteY12" fmla="*/ 550521 h 1498858"/>
                <a:gd name="connsiteX13" fmla="*/ 437710 w 557250"/>
                <a:gd name="connsiteY13" fmla="*/ 472855 h 1498858"/>
                <a:gd name="connsiteX14" fmla="*/ 428074 w 557250"/>
                <a:gd name="connsiteY14" fmla="*/ 191102 h 1498858"/>
                <a:gd name="connsiteX15" fmla="*/ 98154 w 557250"/>
                <a:gd name="connsiteY15" fmla="*/ 221629 h 1498858"/>
                <a:gd name="connsiteX16" fmla="*/ 80595 w 557250"/>
                <a:gd name="connsiteY16" fmla="*/ 465494 h 1498858"/>
                <a:gd name="connsiteX17" fmla="*/ 79075 w 557250"/>
                <a:gd name="connsiteY17" fmla="*/ 468742 h 1498858"/>
                <a:gd name="connsiteX18" fmla="*/ 0 w 557250"/>
                <a:gd name="connsiteY18" fmla="*/ 450860 h 1498858"/>
                <a:gd name="connsiteX19" fmla="*/ 625 w 557250"/>
                <a:gd name="connsiteY19" fmla="*/ 409734 h 1498858"/>
                <a:gd name="connsiteX20" fmla="*/ 12849 w 557250"/>
                <a:gd name="connsiteY20" fmla="*/ 195320 h 1498858"/>
                <a:gd name="connsiteX21" fmla="*/ 357814 w 557250"/>
                <a:gd name="connsiteY21" fmla="*/ 10936 h 1498858"/>
                <a:gd name="connsiteX0" fmla="*/ 357814 w 557250"/>
                <a:gd name="connsiteY0" fmla="*/ 10936 h 1498858"/>
                <a:gd name="connsiteX1" fmla="*/ 522175 w 557250"/>
                <a:gd name="connsiteY1" fmla="*/ 175948 h 1498858"/>
                <a:gd name="connsiteX2" fmla="*/ 533460 w 557250"/>
                <a:gd name="connsiteY2" fmla="*/ 470778 h 1498858"/>
                <a:gd name="connsiteX3" fmla="*/ 556914 w 557250"/>
                <a:gd name="connsiteY3" fmla="*/ 1252819 h 1498858"/>
                <a:gd name="connsiteX4" fmla="*/ 147974 w 557250"/>
                <a:gd name="connsiteY4" fmla="*/ 1227395 h 1498858"/>
                <a:gd name="connsiteX5" fmla="*/ 120526 w 557250"/>
                <a:gd name="connsiteY5" fmla="*/ 558282 h 1498858"/>
                <a:gd name="connsiteX6" fmla="*/ 202745 w 557250"/>
                <a:gd name="connsiteY6" fmla="*/ 555814 h 1498858"/>
                <a:gd name="connsiteX7" fmla="*/ 231129 w 557250"/>
                <a:gd name="connsiteY7" fmla="*/ 1232161 h 1498858"/>
                <a:gd name="connsiteX8" fmla="*/ 462038 w 557250"/>
                <a:gd name="connsiteY8" fmla="*/ 1252820 h 1498858"/>
                <a:gd name="connsiteX9" fmla="*/ 449528 w 557250"/>
                <a:gd name="connsiteY9" fmla="*/ 719646 h 1498858"/>
                <a:gd name="connsiteX10" fmla="*/ 443051 w 557250"/>
                <a:gd name="connsiteY10" fmla="*/ 551054 h 1498858"/>
                <a:gd name="connsiteX11" fmla="*/ 440693 w 557250"/>
                <a:gd name="connsiteY11" fmla="*/ 550521 h 1498858"/>
                <a:gd name="connsiteX12" fmla="*/ 437710 w 557250"/>
                <a:gd name="connsiteY12" fmla="*/ 472855 h 1498858"/>
                <a:gd name="connsiteX13" fmla="*/ 428074 w 557250"/>
                <a:gd name="connsiteY13" fmla="*/ 191102 h 1498858"/>
                <a:gd name="connsiteX14" fmla="*/ 98154 w 557250"/>
                <a:gd name="connsiteY14" fmla="*/ 221629 h 1498858"/>
                <a:gd name="connsiteX15" fmla="*/ 80595 w 557250"/>
                <a:gd name="connsiteY15" fmla="*/ 465494 h 1498858"/>
                <a:gd name="connsiteX16" fmla="*/ 79075 w 557250"/>
                <a:gd name="connsiteY16" fmla="*/ 468742 h 1498858"/>
                <a:gd name="connsiteX17" fmla="*/ 0 w 557250"/>
                <a:gd name="connsiteY17" fmla="*/ 450860 h 1498858"/>
                <a:gd name="connsiteX18" fmla="*/ 625 w 557250"/>
                <a:gd name="connsiteY18" fmla="*/ 409734 h 1498858"/>
                <a:gd name="connsiteX19" fmla="*/ 12849 w 557250"/>
                <a:gd name="connsiteY19" fmla="*/ 195320 h 1498858"/>
                <a:gd name="connsiteX20" fmla="*/ 357814 w 557250"/>
                <a:gd name="connsiteY20" fmla="*/ 10936 h 1498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57250" h="1498858">
                  <a:moveTo>
                    <a:pt x="357814" y="10936"/>
                  </a:moveTo>
                  <a:cubicBezTo>
                    <a:pt x="441463" y="33234"/>
                    <a:pt x="510371" y="89288"/>
                    <a:pt x="522175" y="175948"/>
                  </a:cubicBezTo>
                  <a:cubicBezTo>
                    <a:pt x="526137" y="284251"/>
                    <a:pt x="529934" y="380671"/>
                    <a:pt x="533460" y="470778"/>
                  </a:cubicBezTo>
                  <a:lnTo>
                    <a:pt x="556914" y="1252819"/>
                  </a:lnTo>
                  <a:cubicBezTo>
                    <a:pt x="570765" y="1565017"/>
                    <a:pt x="152726" y="1605122"/>
                    <a:pt x="147974" y="1227395"/>
                  </a:cubicBezTo>
                  <a:cubicBezTo>
                    <a:pt x="143139" y="1080910"/>
                    <a:pt x="113070" y="681776"/>
                    <a:pt x="120526" y="558282"/>
                  </a:cubicBezTo>
                  <a:cubicBezTo>
                    <a:pt x="127309" y="515359"/>
                    <a:pt x="197442" y="517177"/>
                    <a:pt x="202745" y="555814"/>
                  </a:cubicBezTo>
                  <a:cubicBezTo>
                    <a:pt x="208460" y="698669"/>
                    <a:pt x="220404" y="1039041"/>
                    <a:pt x="231129" y="1232161"/>
                  </a:cubicBezTo>
                  <a:cubicBezTo>
                    <a:pt x="250658" y="1456527"/>
                    <a:pt x="475502" y="1442012"/>
                    <a:pt x="462038" y="1252820"/>
                  </a:cubicBezTo>
                  <a:cubicBezTo>
                    <a:pt x="460734" y="1053505"/>
                    <a:pt x="455709" y="886926"/>
                    <a:pt x="449528" y="719646"/>
                  </a:cubicBezTo>
                  <a:lnTo>
                    <a:pt x="443051" y="551054"/>
                  </a:lnTo>
                  <a:lnTo>
                    <a:pt x="440693" y="550521"/>
                  </a:lnTo>
                  <a:lnTo>
                    <a:pt x="437710" y="472855"/>
                  </a:lnTo>
                  <a:cubicBezTo>
                    <a:pt x="434360" y="384685"/>
                    <a:pt x="431041" y="292161"/>
                    <a:pt x="428074" y="191102"/>
                  </a:cubicBezTo>
                  <a:cubicBezTo>
                    <a:pt x="415054" y="60523"/>
                    <a:pt x="115945" y="33881"/>
                    <a:pt x="98154" y="221629"/>
                  </a:cubicBezTo>
                  <a:cubicBezTo>
                    <a:pt x="84442" y="307726"/>
                    <a:pt x="89853" y="387026"/>
                    <a:pt x="80595" y="465494"/>
                  </a:cubicBezTo>
                  <a:lnTo>
                    <a:pt x="79075" y="468742"/>
                  </a:lnTo>
                  <a:lnTo>
                    <a:pt x="0" y="450860"/>
                  </a:lnTo>
                  <a:cubicBezTo>
                    <a:pt x="208" y="437151"/>
                    <a:pt x="417" y="423443"/>
                    <a:pt x="625" y="409734"/>
                  </a:cubicBezTo>
                  <a:cubicBezTo>
                    <a:pt x="942" y="346012"/>
                    <a:pt x="877" y="271288"/>
                    <a:pt x="12849" y="195320"/>
                  </a:cubicBezTo>
                  <a:cubicBezTo>
                    <a:pt x="38035" y="30374"/>
                    <a:pt x="218398" y="-26228"/>
                    <a:pt x="357814" y="10936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89ABBC9-33B1-4FDF-BFCE-FA688262112D}"/>
                </a:ext>
              </a:extLst>
            </p:cNvPr>
            <p:cNvSpPr/>
            <p:nvPr/>
          </p:nvSpPr>
          <p:spPr>
            <a:xfrm>
              <a:off x="-4878146" y="-1431932"/>
              <a:ext cx="1779219" cy="12112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600" dirty="0">
                  <a:solidFill>
                    <a:schemeClr val="tx2"/>
                  </a:solidFill>
                  <a:cs typeface="Arial" pitchFamily="34" charset="0"/>
                </a:rPr>
                <a:t>This a Gantt chart representing the various activities to be performed along with there duration and degree of completion, you can use it as per the need</a:t>
              </a:r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44579E92-054F-4518-ABB5-F8F81124A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212" y="81018"/>
            <a:ext cx="5862481" cy="228678"/>
          </a:xfrm>
        </p:spPr>
        <p:txBody>
          <a:bodyPr>
            <a:normAutofit fontScale="90000"/>
          </a:bodyPr>
          <a:lstStyle/>
          <a:p>
            <a:r>
              <a:rPr lang="en-GB" sz="1400" dirty="0">
                <a:solidFill>
                  <a:srgbClr val="4472C4"/>
                </a:solidFill>
              </a:rPr>
              <a:t>Community Pharmacy IT Group : NHS IT / system projects, template chart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26D719-4F61-463C-AC96-4ECFD11A4845}"/>
              </a:ext>
            </a:extLst>
          </p:cNvPr>
          <p:cNvSpPr txBox="1"/>
          <p:nvPr/>
        </p:nvSpPr>
        <p:spPr>
          <a:xfrm>
            <a:off x="2396970" y="6608527"/>
            <a:ext cx="72107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This template chart lists some key projects and is not comprehensive. It is not listed by priority. The populated timelines are example ones.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7B06B1A-30DA-4011-BF9F-51C663CCB5E8}"/>
              </a:ext>
            </a:extLst>
          </p:cNvPr>
          <p:cNvGrpSpPr/>
          <p:nvPr/>
        </p:nvGrpSpPr>
        <p:grpSpPr>
          <a:xfrm>
            <a:off x="4276988" y="4202014"/>
            <a:ext cx="144195" cy="2435736"/>
            <a:chOff x="4767793" y="3044030"/>
            <a:chExt cx="144195" cy="2435736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BD0BC9C-3721-4CFB-85D6-9B2DE1AC3FD2}"/>
                </a:ext>
              </a:extLst>
            </p:cNvPr>
            <p:cNvSpPr/>
            <p:nvPr/>
          </p:nvSpPr>
          <p:spPr>
            <a:xfrm>
              <a:off x="4767793" y="3044030"/>
              <a:ext cx="144195" cy="144195"/>
            </a:xfrm>
            <a:prstGeom prst="ellipse">
              <a:avLst/>
            </a:prstGeom>
            <a:solidFill>
              <a:srgbClr val="00B050"/>
            </a:solidFill>
            <a:ln w="0">
              <a:solidFill>
                <a:schemeClr val="bg1"/>
              </a:solidFill>
            </a:ln>
            <a:effectLst>
              <a:outerShdw blurRad="381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53F3BB17-D497-4748-AFA2-41497D7C643B}"/>
                </a:ext>
              </a:extLst>
            </p:cNvPr>
            <p:cNvSpPr/>
            <p:nvPr/>
          </p:nvSpPr>
          <p:spPr>
            <a:xfrm>
              <a:off x="4767793" y="3371393"/>
              <a:ext cx="144195" cy="14419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chemeClr val="bg1"/>
              </a:solidFill>
            </a:ln>
            <a:effectLst>
              <a:outerShdw blurRad="381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C4D31AE1-0CC2-4362-AEEC-BF5BDA0F8D1C}"/>
                </a:ext>
              </a:extLst>
            </p:cNvPr>
            <p:cNvSpPr/>
            <p:nvPr/>
          </p:nvSpPr>
          <p:spPr>
            <a:xfrm>
              <a:off x="4767793" y="3698756"/>
              <a:ext cx="144195" cy="144195"/>
            </a:xfrm>
            <a:prstGeom prst="ellipse">
              <a:avLst/>
            </a:prstGeom>
            <a:solidFill>
              <a:srgbClr val="FFC000"/>
            </a:solidFill>
            <a:ln w="0">
              <a:solidFill>
                <a:schemeClr val="bg1"/>
              </a:solidFill>
            </a:ln>
            <a:effectLst>
              <a:outerShdw blurRad="381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424445B4-85FE-417F-9932-54E80E51313C}"/>
                </a:ext>
              </a:extLst>
            </p:cNvPr>
            <p:cNvSpPr/>
            <p:nvPr/>
          </p:nvSpPr>
          <p:spPr>
            <a:xfrm>
              <a:off x="4767793" y="4026119"/>
              <a:ext cx="144195" cy="144195"/>
            </a:xfrm>
            <a:prstGeom prst="ellipse">
              <a:avLst/>
            </a:prstGeom>
            <a:solidFill>
              <a:srgbClr val="00B050"/>
            </a:solidFill>
            <a:ln w="0">
              <a:solidFill>
                <a:schemeClr val="bg1"/>
              </a:solidFill>
            </a:ln>
            <a:effectLst>
              <a:outerShdw blurRad="381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BD84493-24AD-4F0F-8284-A2A88811FD5D}"/>
                </a:ext>
              </a:extLst>
            </p:cNvPr>
            <p:cNvSpPr/>
            <p:nvPr/>
          </p:nvSpPr>
          <p:spPr>
            <a:xfrm>
              <a:off x="4767793" y="4353482"/>
              <a:ext cx="144195" cy="144195"/>
            </a:xfrm>
            <a:prstGeom prst="ellipse">
              <a:avLst/>
            </a:prstGeom>
            <a:solidFill>
              <a:srgbClr val="FFC000"/>
            </a:solidFill>
            <a:ln w="0">
              <a:solidFill>
                <a:schemeClr val="bg1"/>
              </a:solidFill>
            </a:ln>
            <a:effectLst>
              <a:outerShdw blurRad="381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D62EA1C5-36A8-4B82-B10E-A580CA7E369F}"/>
                </a:ext>
              </a:extLst>
            </p:cNvPr>
            <p:cNvSpPr/>
            <p:nvPr/>
          </p:nvSpPr>
          <p:spPr>
            <a:xfrm>
              <a:off x="4767793" y="4680845"/>
              <a:ext cx="144195" cy="14419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chemeClr val="bg1"/>
              </a:solidFill>
            </a:ln>
            <a:effectLst>
              <a:outerShdw blurRad="381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04AB1879-AED2-45D5-B833-8F15CFD778BA}"/>
                </a:ext>
              </a:extLst>
            </p:cNvPr>
            <p:cNvSpPr/>
            <p:nvPr/>
          </p:nvSpPr>
          <p:spPr>
            <a:xfrm>
              <a:off x="4767793" y="5008208"/>
              <a:ext cx="144195" cy="14419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chemeClr val="bg1"/>
              </a:solidFill>
            </a:ln>
            <a:effectLst>
              <a:outerShdw blurRad="381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69380268-B955-4E81-9E37-7C706E41BDD9}"/>
                </a:ext>
              </a:extLst>
            </p:cNvPr>
            <p:cNvSpPr/>
            <p:nvPr/>
          </p:nvSpPr>
          <p:spPr>
            <a:xfrm>
              <a:off x="4767793" y="5335571"/>
              <a:ext cx="144195" cy="14419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chemeClr val="bg1"/>
              </a:solidFill>
            </a:ln>
            <a:effectLst>
              <a:outerShdw blurRad="381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4139081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0DF6E-6147-4C65-B4B1-E1858C9EC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dirty="0">
                <a:solidFill>
                  <a:srgbClr val="4472C4"/>
                </a:solidFill>
              </a:rPr>
              <a:t>Notes about this template chart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F7BE3-8638-4EE1-AA22-948382A4D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dirty="0">
                <a:latin typeface="+mn-lt"/>
              </a:rPr>
              <a:t>This CP ITG </a:t>
            </a:r>
            <a:r>
              <a:rPr lang="en-US" sz="1400" dirty="0" err="1">
                <a:latin typeface="+mn-lt"/>
              </a:rPr>
              <a:t>gantt</a:t>
            </a:r>
            <a:r>
              <a:rPr lang="en-US" sz="1400" dirty="0">
                <a:latin typeface="+mn-lt"/>
              </a:rPr>
              <a:t> chart representing example activities to be performed along </a:t>
            </a:r>
            <a:r>
              <a:rPr lang="en-US" sz="1400">
                <a:latin typeface="+mn-lt"/>
              </a:rPr>
              <a:t>with the </a:t>
            </a:r>
            <a:r>
              <a:rPr lang="en-US" sz="1400" dirty="0">
                <a:latin typeface="+mn-lt"/>
              </a:rPr>
              <a:t>duration and degree of completion, to be used as per the need – if useful for the group and/or individual system suppliers or other IT project teams.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5121041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psncTheme1</Template>
  <TotalTime>115</TotalTime>
  <Words>871</Words>
  <Application>Microsoft Office PowerPoint</Application>
  <PresentationFormat>On-screen Show (4:3)</PresentationFormat>
  <Paragraphs>458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(Body)</vt:lpstr>
      <vt:lpstr>Arial (Headings)</vt:lpstr>
      <vt:lpstr>Calibri</vt:lpstr>
      <vt:lpstr>2_Office Theme</vt:lpstr>
      <vt:lpstr>Community Pharmacy IT Group : NHS IT / system projects template chart</vt:lpstr>
      <vt:lpstr>Community Pharmacy IT Group : NHS IT / system projects, template chart</vt:lpstr>
      <vt:lpstr>Notes about this template chart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Gantt Chart (2/2)</dc:title>
  <dc:creator>node23</dc:creator>
  <cp:lastModifiedBy>Dan Ah-Thion</cp:lastModifiedBy>
  <cp:revision>3</cp:revision>
  <dcterms:created xsi:type="dcterms:W3CDTF">2018-06-06T04:52:20Z</dcterms:created>
  <dcterms:modified xsi:type="dcterms:W3CDTF">2021-06-17T09:25:19Z</dcterms:modified>
</cp:coreProperties>
</file>