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9"/>
  </p:notesMasterIdLst>
  <p:sldIdLst>
    <p:sldId id="275" r:id="rId2"/>
    <p:sldId id="276" r:id="rId3"/>
    <p:sldId id="274" r:id="rId4"/>
    <p:sldId id="257" r:id="rId5"/>
    <p:sldId id="258"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Ah-Thion" initials="DA" lastIdx="2" clrIdx="0">
    <p:extLst>
      <p:ext uri="{19B8F6BF-5375-455C-9EA6-DF929625EA0E}">
        <p15:presenceInfo xmlns:p15="http://schemas.microsoft.com/office/powerpoint/2012/main" userId="Dan Ah-Th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11F23"/>
    <a:srgbClr val="0A0A0A"/>
    <a:srgbClr val="151416"/>
    <a:srgbClr val="27A57E"/>
    <a:srgbClr val="49D4AA"/>
    <a:srgbClr val="00D5F2"/>
    <a:srgbClr val="0095AA"/>
    <a:srgbClr val="EC9966"/>
    <a:srgbClr val="E46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D8A10-3B05-47CF-9306-48BEA6741229}" v="12" dt="2021-06-01T00:12:59.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94660"/>
  </p:normalViewPr>
  <p:slideViewPr>
    <p:cSldViewPr snapToGrid="0">
      <p:cViewPr varScale="1">
        <p:scale>
          <a:sx n="114" d="100"/>
          <a:sy n="114" d="100"/>
        </p:scale>
        <p:origin x="18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0527cf1369269fd9456a24dd3cf651e62cb62b132f159fa6e867bf5085f00421::" providerId="AD" clId="Web-{62125D9C-73CA-434A-8556-9D946672A502}"/>
    <pc:docChg chg="modSld">
      <pc:chgData name="Guest User" userId="S::urn:spo:anon#0527cf1369269fd9456a24dd3cf651e62cb62b132f159fa6e867bf5085f00421::" providerId="AD" clId="Web-{62125D9C-73CA-434A-8556-9D946672A502}" dt="2020-08-18T07:50:42.063" v="1" actId="1076"/>
      <pc:docMkLst>
        <pc:docMk/>
      </pc:docMkLst>
      <pc:sldChg chg="modSp">
        <pc:chgData name="Guest User" userId="S::urn:spo:anon#0527cf1369269fd9456a24dd3cf651e62cb62b132f159fa6e867bf5085f00421::" providerId="AD" clId="Web-{62125D9C-73CA-434A-8556-9D946672A502}" dt="2020-08-18T07:50:42.063" v="1" actId="1076"/>
        <pc:sldMkLst>
          <pc:docMk/>
          <pc:sldMk cId="2304588983" sldId="273"/>
        </pc:sldMkLst>
        <pc:grpChg chg="mod">
          <ac:chgData name="Guest User" userId="S::urn:spo:anon#0527cf1369269fd9456a24dd3cf651e62cb62b132f159fa6e867bf5085f00421::" providerId="AD" clId="Web-{62125D9C-73CA-434A-8556-9D946672A502}" dt="2020-08-18T07:50:42.063" v="1" actId="1076"/>
          <ac:grpSpMkLst>
            <pc:docMk/>
            <pc:sldMk cId="2304588983" sldId="273"/>
            <ac:grpSpMk id="2" creationId="{AB6D748A-D054-4C7F-8C80-877F032D2E34}"/>
          </ac:grpSpMkLst>
        </pc:grpChg>
      </pc:sldChg>
    </pc:docChg>
  </pc:docChgLst>
  <pc:docChgLst>
    <pc:chgData name="Daniel Ah-Thion" userId="d34e9db3-4ce5-4440-a69b-422d020d0d6e" providerId="ADAL" clId="{A273146F-20B9-4E73-85E2-17D8774A9F77}"/>
    <pc:docChg chg="undo redo custSel addSld delSld modSld sldOrd">
      <pc:chgData name="Daniel Ah-Thion" userId="d34e9db3-4ce5-4440-a69b-422d020d0d6e" providerId="ADAL" clId="{A273146F-20B9-4E73-85E2-17D8774A9F77}" dt="2020-08-23T14:59:23.715" v="6694" actId="20577"/>
      <pc:docMkLst>
        <pc:docMk/>
      </pc:docMkLst>
      <pc:sldChg chg="addSp delSp modSp add del mod ord">
        <pc:chgData name="Daniel Ah-Thion" userId="d34e9db3-4ce5-4440-a69b-422d020d0d6e" providerId="ADAL" clId="{A273146F-20B9-4E73-85E2-17D8774A9F77}" dt="2020-08-11T17:33:19.455" v="1988" actId="2696"/>
        <pc:sldMkLst>
          <pc:docMk/>
          <pc:sldMk cId="1365149724" sldId="265"/>
        </pc:sldMkLst>
        <pc:spChg chg="add mod">
          <ac:chgData name="Daniel Ah-Thion" userId="d34e9db3-4ce5-4440-a69b-422d020d0d6e" providerId="ADAL" clId="{A273146F-20B9-4E73-85E2-17D8774A9F77}" dt="2020-08-11T16:50:06.182" v="1185" actId="20577"/>
          <ac:spMkLst>
            <pc:docMk/>
            <pc:sldMk cId="1365149724" sldId="265"/>
            <ac:spMk id="3" creationId="{B1C6F3B7-4363-4F57-9820-4B450AB0931B}"/>
          </ac:spMkLst>
        </pc:spChg>
        <pc:spChg chg="del">
          <ac:chgData name="Daniel Ah-Thion" userId="d34e9db3-4ce5-4440-a69b-422d020d0d6e" providerId="ADAL" clId="{A273146F-20B9-4E73-85E2-17D8774A9F77}" dt="2020-08-11T16:49:46.623" v="1157" actId="478"/>
          <ac:spMkLst>
            <pc:docMk/>
            <pc:sldMk cId="1365149724" sldId="265"/>
            <ac:spMk id="79" creationId="{00000000-0000-0000-0000-000000000000}"/>
          </ac:spMkLst>
        </pc:spChg>
        <pc:grpChg chg="mod">
          <ac:chgData name="Daniel Ah-Thion" userId="d34e9db3-4ce5-4440-a69b-422d020d0d6e" providerId="ADAL" clId="{A273146F-20B9-4E73-85E2-17D8774A9F77}" dt="2020-08-11T16:49:53.200" v="1161" actId="1076"/>
          <ac:grpSpMkLst>
            <pc:docMk/>
            <pc:sldMk cId="1365149724" sldId="265"/>
            <ac:grpSpMk id="2" creationId="{00000000-0000-0000-0000-000000000000}"/>
          </ac:grpSpMkLst>
        </pc:grpChg>
      </pc:sldChg>
      <pc:sldChg chg="addSp delSp modSp add mod ord">
        <pc:chgData name="Daniel Ah-Thion" userId="d34e9db3-4ce5-4440-a69b-422d020d0d6e" providerId="ADAL" clId="{A273146F-20B9-4E73-85E2-17D8774A9F77}" dt="2020-08-23T14:52:38.831" v="6662"/>
        <pc:sldMkLst>
          <pc:docMk/>
          <pc:sldMk cId="3661778924" sldId="269"/>
        </pc:sldMkLst>
        <pc:spChg chg="mod">
          <ac:chgData name="Daniel Ah-Thion" userId="d34e9db3-4ce5-4440-a69b-422d020d0d6e" providerId="ADAL" clId="{A273146F-20B9-4E73-85E2-17D8774A9F77}" dt="2020-08-23T14:38:14.175" v="6440" actId="1076"/>
          <ac:spMkLst>
            <pc:docMk/>
            <pc:sldMk cId="3661778924" sldId="269"/>
            <ac:spMk id="2" creationId="{00000000-0000-0000-0000-000000000000}"/>
          </ac:spMkLst>
        </pc:spChg>
        <pc:spChg chg="add del mod">
          <ac:chgData name="Daniel Ah-Thion" userId="d34e9db3-4ce5-4440-a69b-422d020d0d6e" providerId="ADAL" clId="{A273146F-20B9-4E73-85E2-17D8774A9F77}" dt="2020-08-23T14:40:12.148" v="6490" actId="478"/>
          <ac:spMkLst>
            <pc:docMk/>
            <pc:sldMk cId="3661778924" sldId="269"/>
            <ac:spMk id="3" creationId="{06023876-9B7B-4FF7-8709-65ACD3686CDA}"/>
          </ac:spMkLst>
        </pc:spChg>
        <pc:spChg chg="add mod">
          <ac:chgData name="Daniel Ah-Thion" userId="d34e9db3-4ce5-4440-a69b-422d020d0d6e" providerId="ADAL" clId="{A273146F-20B9-4E73-85E2-17D8774A9F77}" dt="2020-08-23T14:42:29.486" v="6524" actId="1076"/>
          <ac:spMkLst>
            <pc:docMk/>
            <pc:sldMk cId="3661778924" sldId="269"/>
            <ac:spMk id="4" creationId="{F39A632F-F7BA-49EE-B11D-D5944B64219F}"/>
          </ac:spMkLst>
        </pc:spChg>
        <pc:spChg chg="add mod">
          <ac:chgData name="Daniel Ah-Thion" userId="d34e9db3-4ce5-4440-a69b-422d020d0d6e" providerId="ADAL" clId="{A273146F-20B9-4E73-85E2-17D8774A9F77}" dt="2020-08-23T14:46:41.540" v="6607" actId="20577"/>
          <ac:spMkLst>
            <pc:docMk/>
            <pc:sldMk cId="3661778924" sldId="269"/>
            <ac:spMk id="5" creationId="{903F4617-B706-47F1-A3E7-A7255F8A619B}"/>
          </ac:spMkLst>
        </pc:spChg>
        <pc:spChg chg="add mod">
          <ac:chgData name="Daniel Ah-Thion" userId="d34e9db3-4ce5-4440-a69b-422d020d0d6e" providerId="ADAL" clId="{A273146F-20B9-4E73-85E2-17D8774A9F77}" dt="2020-08-23T14:46:47.110" v="6608" actId="1076"/>
          <ac:spMkLst>
            <pc:docMk/>
            <pc:sldMk cId="3661778924" sldId="269"/>
            <ac:spMk id="6" creationId="{94D0A95B-0BB9-40C8-AB6A-162CEEDB6232}"/>
          </ac:spMkLst>
        </pc:spChg>
        <pc:spChg chg="add mod">
          <ac:chgData name="Daniel Ah-Thion" userId="d34e9db3-4ce5-4440-a69b-422d020d0d6e" providerId="ADAL" clId="{A273146F-20B9-4E73-85E2-17D8774A9F77}" dt="2020-08-23T14:47:01.845" v="6612" actId="1076"/>
          <ac:spMkLst>
            <pc:docMk/>
            <pc:sldMk cId="3661778924" sldId="269"/>
            <ac:spMk id="7" creationId="{067665DB-BC34-4A09-BE14-FF13D0B5B972}"/>
          </ac:spMkLst>
        </pc:spChg>
        <pc:spChg chg="add mod">
          <ac:chgData name="Daniel Ah-Thion" userId="d34e9db3-4ce5-4440-a69b-422d020d0d6e" providerId="ADAL" clId="{A273146F-20B9-4E73-85E2-17D8774A9F77}" dt="2020-08-23T14:41:22.351" v="6509" actId="1076"/>
          <ac:spMkLst>
            <pc:docMk/>
            <pc:sldMk cId="3661778924" sldId="269"/>
            <ac:spMk id="8" creationId="{9D1317E9-145F-4403-AEC6-36ED0B6E1D34}"/>
          </ac:spMkLst>
        </pc:spChg>
        <pc:spChg chg="add mod">
          <ac:chgData name="Daniel Ah-Thion" userId="d34e9db3-4ce5-4440-a69b-422d020d0d6e" providerId="ADAL" clId="{A273146F-20B9-4E73-85E2-17D8774A9F77}" dt="2020-08-23T14:46:03.846" v="6564" actId="1076"/>
          <ac:spMkLst>
            <pc:docMk/>
            <pc:sldMk cId="3661778924" sldId="269"/>
            <ac:spMk id="9" creationId="{5B4D788F-7C77-4EE0-88A6-054FEBD62F5F}"/>
          </ac:spMkLst>
        </pc:spChg>
        <pc:spChg chg="add mod">
          <ac:chgData name="Daniel Ah-Thion" userId="d34e9db3-4ce5-4440-a69b-422d020d0d6e" providerId="ADAL" clId="{A273146F-20B9-4E73-85E2-17D8774A9F77}" dt="2020-08-23T14:41:44.942" v="6516" actId="1076"/>
          <ac:spMkLst>
            <pc:docMk/>
            <pc:sldMk cId="3661778924" sldId="269"/>
            <ac:spMk id="10" creationId="{40E878D3-79C3-4BD6-A43E-558691EAA189}"/>
          </ac:spMkLst>
        </pc:spChg>
        <pc:spChg chg="add mod">
          <ac:chgData name="Daniel Ah-Thion" userId="d34e9db3-4ce5-4440-a69b-422d020d0d6e" providerId="ADAL" clId="{A273146F-20B9-4E73-85E2-17D8774A9F77}" dt="2020-08-23T14:42:59.214" v="6537" actId="1076"/>
          <ac:spMkLst>
            <pc:docMk/>
            <pc:sldMk cId="3661778924" sldId="269"/>
            <ac:spMk id="11" creationId="{19B7EE7D-7505-46D8-8CE8-D796F645D3AE}"/>
          </ac:spMkLst>
        </pc:spChg>
        <pc:spChg chg="add mod">
          <ac:chgData name="Daniel Ah-Thion" userId="d34e9db3-4ce5-4440-a69b-422d020d0d6e" providerId="ADAL" clId="{A273146F-20B9-4E73-85E2-17D8774A9F77}" dt="2020-08-23T14:38:14.175" v="6440" actId="1076"/>
          <ac:spMkLst>
            <pc:docMk/>
            <pc:sldMk cId="3661778924" sldId="269"/>
            <ac:spMk id="12" creationId="{E63D9CA7-9D31-427D-84CC-9F09C335D3AD}"/>
          </ac:spMkLst>
        </pc:spChg>
        <pc:spChg chg="add mod">
          <ac:chgData name="Daniel Ah-Thion" userId="d34e9db3-4ce5-4440-a69b-422d020d0d6e" providerId="ADAL" clId="{A273146F-20B9-4E73-85E2-17D8774A9F77}" dt="2020-08-23T14:38:14.175" v="6440" actId="1076"/>
          <ac:spMkLst>
            <pc:docMk/>
            <pc:sldMk cId="3661778924" sldId="269"/>
            <ac:spMk id="14" creationId="{EFC17F6C-0127-4BB7-AAE4-576A97563BCF}"/>
          </ac:spMkLst>
        </pc:spChg>
        <pc:spChg chg="mod topLvl">
          <ac:chgData name="Daniel Ah-Thion" userId="d34e9db3-4ce5-4440-a69b-422d020d0d6e" providerId="ADAL" clId="{A273146F-20B9-4E73-85E2-17D8774A9F77}" dt="2020-08-23T14:45:45.426" v="6562" actId="478"/>
          <ac:spMkLst>
            <pc:docMk/>
            <pc:sldMk cId="3661778924" sldId="269"/>
            <ac:spMk id="15" creationId="{00000000-0000-0000-0000-000000000000}"/>
          </ac:spMkLst>
        </pc:spChg>
        <pc:spChg chg="del">
          <ac:chgData name="Daniel Ah-Thion" userId="d34e9db3-4ce5-4440-a69b-422d020d0d6e" providerId="ADAL" clId="{A273146F-20B9-4E73-85E2-17D8774A9F77}" dt="2020-08-19T13:23:48.108" v="2632" actId="478"/>
          <ac:spMkLst>
            <pc:docMk/>
            <pc:sldMk cId="3661778924" sldId="269"/>
            <ac:spMk id="31" creationId="{00000000-0000-0000-0000-000000000000}"/>
          </ac:spMkLst>
        </pc:spChg>
        <pc:spChg chg="mod">
          <ac:chgData name="Daniel Ah-Thion" userId="d34e9db3-4ce5-4440-a69b-422d020d0d6e" providerId="ADAL" clId="{A273146F-20B9-4E73-85E2-17D8774A9F77}" dt="2020-08-23T14:40:21.247" v="6491" actId="1076"/>
          <ac:spMkLst>
            <pc:docMk/>
            <pc:sldMk cId="3661778924" sldId="269"/>
            <ac:spMk id="40" creationId="{00000000-0000-0000-0000-000000000000}"/>
          </ac:spMkLst>
        </pc:spChg>
        <pc:spChg chg="mod">
          <ac:chgData name="Daniel Ah-Thion" userId="d34e9db3-4ce5-4440-a69b-422d020d0d6e" providerId="ADAL" clId="{A273146F-20B9-4E73-85E2-17D8774A9F77}" dt="2020-08-23T14:40:07.347" v="6488" actId="14100"/>
          <ac:spMkLst>
            <pc:docMk/>
            <pc:sldMk cId="3661778924" sldId="269"/>
            <ac:spMk id="41" creationId="{00000000-0000-0000-0000-000000000000}"/>
          </ac:spMkLst>
        </pc:spChg>
        <pc:spChg chg="mod">
          <ac:chgData name="Daniel Ah-Thion" userId="d34e9db3-4ce5-4440-a69b-422d020d0d6e" providerId="ADAL" clId="{A273146F-20B9-4E73-85E2-17D8774A9F77}" dt="2020-08-23T14:40:07.347" v="6488" actId="14100"/>
          <ac:spMkLst>
            <pc:docMk/>
            <pc:sldMk cId="3661778924" sldId="269"/>
            <ac:spMk id="42" creationId="{00000000-0000-0000-0000-000000000000}"/>
          </ac:spMkLst>
        </pc:spChg>
        <pc:spChg chg="mod">
          <ac:chgData name="Daniel Ah-Thion" userId="d34e9db3-4ce5-4440-a69b-422d020d0d6e" providerId="ADAL" clId="{A273146F-20B9-4E73-85E2-17D8774A9F77}" dt="2020-08-23T14:41:09.797" v="6507" actId="255"/>
          <ac:spMkLst>
            <pc:docMk/>
            <pc:sldMk cId="3661778924" sldId="269"/>
            <ac:spMk id="43" creationId="{00000000-0000-0000-0000-000000000000}"/>
          </ac:spMkLst>
        </pc:spChg>
        <pc:spChg chg="mod">
          <ac:chgData name="Daniel Ah-Thion" userId="d34e9db3-4ce5-4440-a69b-422d020d0d6e" providerId="ADAL" clId="{A273146F-20B9-4E73-85E2-17D8774A9F77}" dt="2020-08-23T14:40:28.915" v="6493" actId="1076"/>
          <ac:spMkLst>
            <pc:docMk/>
            <pc:sldMk cId="3661778924" sldId="269"/>
            <ac:spMk id="45" creationId="{00000000-0000-0000-0000-000000000000}"/>
          </ac:spMkLst>
        </pc:spChg>
        <pc:spChg chg="mod">
          <ac:chgData name="Daniel Ah-Thion" userId="d34e9db3-4ce5-4440-a69b-422d020d0d6e" providerId="ADAL" clId="{A273146F-20B9-4E73-85E2-17D8774A9F77}" dt="2020-08-23T14:40:07.347" v="6488" actId="14100"/>
          <ac:spMkLst>
            <pc:docMk/>
            <pc:sldMk cId="3661778924" sldId="269"/>
            <ac:spMk id="46" creationId="{00000000-0000-0000-0000-000000000000}"/>
          </ac:spMkLst>
        </pc:spChg>
        <pc:spChg chg="mod">
          <ac:chgData name="Daniel Ah-Thion" userId="d34e9db3-4ce5-4440-a69b-422d020d0d6e" providerId="ADAL" clId="{A273146F-20B9-4E73-85E2-17D8774A9F77}" dt="2020-08-23T14:41:40.983" v="6515" actId="1076"/>
          <ac:spMkLst>
            <pc:docMk/>
            <pc:sldMk cId="3661778924" sldId="269"/>
            <ac:spMk id="48" creationId="{00000000-0000-0000-0000-000000000000}"/>
          </ac:spMkLst>
        </pc:spChg>
        <pc:spChg chg="mod">
          <ac:chgData name="Daniel Ah-Thion" userId="d34e9db3-4ce5-4440-a69b-422d020d0d6e" providerId="ADAL" clId="{A273146F-20B9-4E73-85E2-17D8774A9F77}" dt="2020-08-23T14:38:14.175" v="6440" actId="1076"/>
          <ac:spMkLst>
            <pc:docMk/>
            <pc:sldMk cId="3661778924" sldId="269"/>
            <ac:spMk id="50" creationId="{00000000-0000-0000-0000-000000000000}"/>
          </ac:spMkLst>
        </pc:spChg>
        <pc:spChg chg="mod">
          <ac:chgData name="Daniel Ah-Thion" userId="d34e9db3-4ce5-4440-a69b-422d020d0d6e" providerId="ADAL" clId="{A273146F-20B9-4E73-85E2-17D8774A9F77}" dt="2020-08-23T14:42:42.150" v="6526" actId="1076"/>
          <ac:spMkLst>
            <pc:docMk/>
            <pc:sldMk cId="3661778924" sldId="269"/>
            <ac:spMk id="53" creationId="{00000000-0000-0000-0000-000000000000}"/>
          </ac:spMkLst>
        </pc:spChg>
        <pc:spChg chg="mod">
          <ac:chgData name="Daniel Ah-Thion" userId="d34e9db3-4ce5-4440-a69b-422d020d0d6e" providerId="ADAL" clId="{A273146F-20B9-4E73-85E2-17D8774A9F77}" dt="2020-08-23T14:42:56.782" v="6536" actId="1076"/>
          <ac:spMkLst>
            <pc:docMk/>
            <pc:sldMk cId="3661778924" sldId="269"/>
            <ac:spMk id="55" creationId="{00000000-0000-0000-0000-000000000000}"/>
          </ac:spMkLst>
        </pc:spChg>
        <pc:spChg chg="mod">
          <ac:chgData name="Daniel Ah-Thion" userId="d34e9db3-4ce5-4440-a69b-422d020d0d6e" providerId="ADAL" clId="{A273146F-20B9-4E73-85E2-17D8774A9F77}" dt="2020-08-23T14:39:44.562" v="6487" actId="1076"/>
          <ac:spMkLst>
            <pc:docMk/>
            <pc:sldMk cId="3661778924" sldId="269"/>
            <ac:spMk id="57" creationId="{00000000-0000-0000-0000-000000000000}"/>
          </ac:spMkLst>
        </pc:spChg>
        <pc:spChg chg="mod">
          <ac:chgData name="Daniel Ah-Thion" userId="d34e9db3-4ce5-4440-a69b-422d020d0d6e" providerId="ADAL" clId="{A273146F-20B9-4E73-85E2-17D8774A9F77}" dt="2020-08-23T14:42:12.315" v="6520" actId="6549"/>
          <ac:spMkLst>
            <pc:docMk/>
            <pc:sldMk cId="3661778924" sldId="269"/>
            <ac:spMk id="59" creationId="{00000000-0000-0000-0000-000000000000}"/>
          </ac:spMkLst>
        </pc:spChg>
        <pc:spChg chg="mod">
          <ac:chgData name="Daniel Ah-Thion" userId="d34e9db3-4ce5-4440-a69b-422d020d0d6e" providerId="ADAL" clId="{A273146F-20B9-4E73-85E2-17D8774A9F77}" dt="2020-08-23T14:39:20.357" v="6482" actId="14100"/>
          <ac:spMkLst>
            <pc:docMk/>
            <pc:sldMk cId="3661778924" sldId="269"/>
            <ac:spMk id="61" creationId="{00000000-0000-0000-0000-000000000000}"/>
          </ac:spMkLst>
        </pc:spChg>
        <pc:spChg chg="mod">
          <ac:chgData name="Daniel Ah-Thion" userId="d34e9db3-4ce5-4440-a69b-422d020d0d6e" providerId="ADAL" clId="{A273146F-20B9-4E73-85E2-17D8774A9F77}" dt="2020-08-23T14:42:19.991" v="6522" actId="1076"/>
          <ac:spMkLst>
            <pc:docMk/>
            <pc:sldMk cId="3661778924" sldId="269"/>
            <ac:spMk id="63" creationId="{00000000-0000-0000-0000-000000000000}"/>
          </ac:spMkLst>
        </pc:spChg>
        <pc:spChg chg="mod">
          <ac:chgData name="Daniel Ah-Thion" userId="d34e9db3-4ce5-4440-a69b-422d020d0d6e" providerId="ADAL" clId="{A273146F-20B9-4E73-85E2-17D8774A9F77}" dt="2020-08-23T14:42:38.142" v="6525" actId="1076"/>
          <ac:spMkLst>
            <pc:docMk/>
            <pc:sldMk cId="3661778924" sldId="269"/>
            <ac:spMk id="65" creationId="{00000000-0000-0000-0000-000000000000}"/>
          </ac:spMkLst>
        </pc:spChg>
        <pc:spChg chg="mod">
          <ac:chgData name="Daniel Ah-Thion" userId="d34e9db3-4ce5-4440-a69b-422d020d0d6e" providerId="ADAL" clId="{A273146F-20B9-4E73-85E2-17D8774A9F77}" dt="2020-08-23T14:43:46.533" v="6546" actId="14100"/>
          <ac:spMkLst>
            <pc:docMk/>
            <pc:sldMk cId="3661778924" sldId="269"/>
            <ac:spMk id="68" creationId="{00000000-0000-0000-0000-000000000000}"/>
          </ac:spMkLst>
        </pc:spChg>
        <pc:spChg chg="mod">
          <ac:chgData name="Daniel Ah-Thion" userId="d34e9db3-4ce5-4440-a69b-422d020d0d6e" providerId="ADAL" clId="{A273146F-20B9-4E73-85E2-17D8774A9F77}" dt="2020-08-23T14:38:14.175" v="6440" actId="1076"/>
          <ac:spMkLst>
            <pc:docMk/>
            <pc:sldMk cId="3661778924" sldId="269"/>
            <ac:spMk id="74" creationId="{00000000-0000-0000-0000-000000000000}"/>
          </ac:spMkLst>
        </pc:spChg>
        <pc:spChg chg="mod">
          <ac:chgData name="Daniel Ah-Thion" userId="d34e9db3-4ce5-4440-a69b-422d020d0d6e" providerId="ADAL" clId="{A273146F-20B9-4E73-85E2-17D8774A9F77}" dt="2020-08-23T14:37:12.068" v="6431" actId="255"/>
          <ac:spMkLst>
            <pc:docMk/>
            <pc:sldMk cId="3661778924" sldId="269"/>
            <ac:spMk id="77" creationId="{00000000-0000-0000-0000-000000000000}"/>
          </ac:spMkLst>
        </pc:spChg>
        <pc:spChg chg="mod">
          <ac:chgData name="Daniel Ah-Thion" userId="d34e9db3-4ce5-4440-a69b-422d020d0d6e" providerId="ADAL" clId="{A273146F-20B9-4E73-85E2-17D8774A9F77}" dt="2020-08-23T14:38:14.175" v="6440" actId="1076"/>
          <ac:spMkLst>
            <pc:docMk/>
            <pc:sldMk cId="3661778924" sldId="269"/>
            <ac:spMk id="78" creationId="{00000000-0000-0000-0000-000000000000}"/>
          </ac:spMkLst>
        </pc:spChg>
        <pc:spChg chg="del mod topLvl">
          <ac:chgData name="Daniel Ah-Thion" userId="d34e9db3-4ce5-4440-a69b-422d020d0d6e" providerId="ADAL" clId="{A273146F-20B9-4E73-85E2-17D8774A9F77}" dt="2020-08-19T13:22:40.975" v="2614" actId="478"/>
          <ac:spMkLst>
            <pc:docMk/>
            <pc:sldMk cId="3661778924" sldId="269"/>
            <ac:spMk id="82" creationId="{00000000-0000-0000-0000-000000000000}"/>
          </ac:spMkLst>
        </pc:spChg>
        <pc:spChg chg="mod topLvl">
          <ac:chgData name="Daniel Ah-Thion" userId="d34e9db3-4ce5-4440-a69b-422d020d0d6e" providerId="ADAL" clId="{A273146F-20B9-4E73-85E2-17D8774A9F77}" dt="2020-08-23T14:42:25.775" v="6523" actId="14100"/>
          <ac:spMkLst>
            <pc:docMk/>
            <pc:sldMk cId="3661778924" sldId="269"/>
            <ac:spMk id="84" creationId="{00000000-0000-0000-0000-000000000000}"/>
          </ac:spMkLst>
        </pc:spChg>
        <pc:spChg chg="del">
          <ac:chgData name="Daniel Ah-Thion" userId="d34e9db3-4ce5-4440-a69b-422d020d0d6e" providerId="ADAL" clId="{A273146F-20B9-4E73-85E2-17D8774A9F77}" dt="2020-08-19T13:32:54.841" v="2728" actId="478"/>
          <ac:spMkLst>
            <pc:docMk/>
            <pc:sldMk cId="3661778924" sldId="269"/>
            <ac:spMk id="89" creationId="{00000000-0000-0000-0000-000000000000}"/>
          </ac:spMkLst>
        </pc:spChg>
        <pc:spChg chg="del">
          <ac:chgData name="Daniel Ah-Thion" userId="d34e9db3-4ce5-4440-a69b-422d020d0d6e" providerId="ADAL" clId="{A273146F-20B9-4E73-85E2-17D8774A9F77}" dt="2020-08-19T13:32:58.427" v="2730" actId="478"/>
          <ac:spMkLst>
            <pc:docMk/>
            <pc:sldMk cId="3661778924" sldId="269"/>
            <ac:spMk id="92" creationId="{00000000-0000-0000-0000-000000000000}"/>
          </ac:spMkLst>
        </pc:spChg>
        <pc:spChg chg="del">
          <ac:chgData name="Daniel Ah-Thion" userId="d34e9db3-4ce5-4440-a69b-422d020d0d6e" providerId="ADAL" clId="{A273146F-20B9-4E73-85E2-17D8774A9F77}" dt="2020-08-19T13:33:04.121" v="2733" actId="478"/>
          <ac:spMkLst>
            <pc:docMk/>
            <pc:sldMk cId="3661778924" sldId="269"/>
            <ac:spMk id="93" creationId="{00000000-0000-0000-0000-000000000000}"/>
          </ac:spMkLst>
        </pc:spChg>
        <pc:spChg chg="del">
          <ac:chgData name="Daniel Ah-Thion" userId="d34e9db3-4ce5-4440-a69b-422d020d0d6e" providerId="ADAL" clId="{A273146F-20B9-4E73-85E2-17D8774A9F77}" dt="2020-08-19T13:33:26.955" v="2740" actId="478"/>
          <ac:spMkLst>
            <pc:docMk/>
            <pc:sldMk cId="3661778924" sldId="269"/>
            <ac:spMk id="94" creationId="{00000000-0000-0000-0000-000000000000}"/>
          </ac:spMkLst>
        </pc:spChg>
        <pc:spChg chg="mod">
          <ac:chgData name="Daniel Ah-Thion" userId="d34e9db3-4ce5-4440-a69b-422d020d0d6e" providerId="ADAL" clId="{A273146F-20B9-4E73-85E2-17D8774A9F77}" dt="2020-08-23T14:38:14.175" v="6440" actId="1076"/>
          <ac:spMkLst>
            <pc:docMk/>
            <pc:sldMk cId="3661778924" sldId="269"/>
            <ac:spMk id="95" creationId="{00000000-0000-0000-0000-000000000000}"/>
          </ac:spMkLst>
        </pc:spChg>
        <pc:spChg chg="del">
          <ac:chgData name="Daniel Ah-Thion" userId="d34e9db3-4ce5-4440-a69b-422d020d0d6e" providerId="ADAL" clId="{A273146F-20B9-4E73-85E2-17D8774A9F77}" dt="2020-08-19T13:33:33.067" v="2742" actId="478"/>
          <ac:spMkLst>
            <pc:docMk/>
            <pc:sldMk cId="3661778924" sldId="269"/>
            <ac:spMk id="96" creationId="{00000000-0000-0000-0000-000000000000}"/>
          </ac:spMkLst>
        </pc:spChg>
        <pc:grpChg chg="del mod">
          <ac:chgData name="Daniel Ah-Thion" userId="d34e9db3-4ce5-4440-a69b-422d020d0d6e" providerId="ADAL" clId="{A273146F-20B9-4E73-85E2-17D8774A9F77}" dt="2020-08-23T14:45:45.426" v="6562" actId="478"/>
          <ac:grpSpMkLst>
            <pc:docMk/>
            <pc:sldMk cId="3661778924" sldId="269"/>
            <ac:grpSpMk id="17" creationId="{00000000-0000-0000-0000-000000000000}"/>
          </ac:grpSpMkLst>
        </pc:grpChg>
        <pc:grpChg chg="mod">
          <ac:chgData name="Daniel Ah-Thion" userId="d34e9db3-4ce5-4440-a69b-422d020d0d6e" providerId="ADAL" clId="{A273146F-20B9-4E73-85E2-17D8774A9F77}" dt="2020-08-23T14:39:37.843" v="6486" actId="14100"/>
          <ac:grpSpMkLst>
            <pc:docMk/>
            <pc:sldMk cId="3661778924" sldId="269"/>
            <ac:grpSpMk id="60" creationId="{00000000-0000-0000-0000-000000000000}"/>
          </ac:grpSpMkLst>
        </pc:grpChg>
        <pc:grpChg chg="del mod">
          <ac:chgData name="Daniel Ah-Thion" userId="d34e9db3-4ce5-4440-a69b-422d020d0d6e" providerId="ADAL" clId="{A273146F-20B9-4E73-85E2-17D8774A9F77}" dt="2020-08-19T13:22:40.975" v="2614" actId="478"/>
          <ac:grpSpMkLst>
            <pc:docMk/>
            <pc:sldMk cId="3661778924" sldId="269"/>
            <ac:grpSpMk id="85" creationId="{00000000-0000-0000-0000-000000000000}"/>
          </ac:grpSpMkLst>
        </pc:grpChg>
        <pc:picChg chg="del mod topLvl">
          <ac:chgData name="Daniel Ah-Thion" userId="d34e9db3-4ce5-4440-a69b-422d020d0d6e" providerId="ADAL" clId="{A273146F-20B9-4E73-85E2-17D8774A9F77}" dt="2020-08-23T14:45:45.426" v="6562" actId="478"/>
          <ac:picMkLst>
            <pc:docMk/>
            <pc:sldMk cId="3661778924" sldId="269"/>
            <ac:picMk id="16" creationId="{00000000-0000-0000-0000-000000000000}"/>
          </ac:picMkLst>
        </pc:picChg>
        <pc:cxnChg chg="mod">
          <ac:chgData name="Daniel Ah-Thion" userId="d34e9db3-4ce5-4440-a69b-422d020d0d6e" providerId="ADAL" clId="{A273146F-20B9-4E73-85E2-17D8774A9F77}" dt="2020-08-23T14:43:42.274" v="6544" actId="14100"/>
          <ac:cxnSpMkLst>
            <pc:docMk/>
            <pc:sldMk cId="3661778924" sldId="269"/>
            <ac:cxnSpMk id="21" creationId="{00000000-0000-0000-0000-000000000000}"/>
          </ac:cxnSpMkLst>
        </pc:cxnChg>
        <pc:cxnChg chg="mod">
          <ac:chgData name="Daniel Ah-Thion" userId="d34e9db3-4ce5-4440-a69b-422d020d0d6e" providerId="ADAL" clId="{A273146F-20B9-4E73-85E2-17D8774A9F77}" dt="2020-08-23T14:45:52.001" v="6563" actId="14100"/>
          <ac:cxnSpMkLst>
            <pc:docMk/>
            <pc:sldMk cId="3661778924" sldId="269"/>
            <ac:cxnSpMk id="24" creationId="{00000000-0000-0000-0000-000000000000}"/>
          </ac:cxnSpMkLst>
        </pc:cxnChg>
        <pc:cxnChg chg="mod">
          <ac:chgData name="Daniel Ah-Thion" userId="d34e9db3-4ce5-4440-a69b-422d020d0d6e" providerId="ADAL" clId="{A273146F-20B9-4E73-85E2-17D8774A9F77}" dt="2020-08-23T14:40:28.915" v="6493" actId="1076"/>
          <ac:cxnSpMkLst>
            <pc:docMk/>
            <pc:sldMk cId="3661778924" sldId="269"/>
            <ac:cxnSpMk id="27" creationId="{00000000-0000-0000-0000-000000000000}"/>
          </ac:cxnSpMkLst>
        </pc:cxnChg>
        <pc:cxnChg chg="mod">
          <ac:chgData name="Daniel Ah-Thion" userId="d34e9db3-4ce5-4440-a69b-422d020d0d6e" providerId="ADAL" clId="{A273146F-20B9-4E73-85E2-17D8774A9F77}" dt="2020-08-23T14:44:13.218" v="6550" actId="14100"/>
          <ac:cxnSpMkLst>
            <pc:docMk/>
            <pc:sldMk cId="3661778924" sldId="269"/>
            <ac:cxnSpMk id="29" creationId="{00000000-0000-0000-0000-000000000000}"/>
          </ac:cxnSpMkLst>
        </pc:cxnChg>
        <pc:cxnChg chg="mod">
          <ac:chgData name="Daniel Ah-Thion" userId="d34e9db3-4ce5-4440-a69b-422d020d0d6e" providerId="ADAL" clId="{A273146F-20B9-4E73-85E2-17D8774A9F77}" dt="2020-08-23T14:44:16.938" v="6551" actId="14100"/>
          <ac:cxnSpMkLst>
            <pc:docMk/>
            <pc:sldMk cId="3661778924" sldId="269"/>
            <ac:cxnSpMk id="32" creationId="{00000000-0000-0000-0000-000000000000}"/>
          </ac:cxnSpMkLst>
        </pc:cxnChg>
        <pc:cxnChg chg="mod">
          <ac:chgData name="Daniel Ah-Thion" userId="d34e9db3-4ce5-4440-a69b-422d020d0d6e" providerId="ADAL" clId="{A273146F-20B9-4E73-85E2-17D8774A9F77}" dt="2020-08-23T14:38:14.175" v="6440" actId="1076"/>
          <ac:cxnSpMkLst>
            <pc:docMk/>
            <pc:sldMk cId="3661778924" sldId="269"/>
            <ac:cxnSpMk id="47" creationId="{00000000-0000-0000-0000-000000000000}"/>
          </ac:cxnSpMkLst>
        </pc:cxnChg>
        <pc:cxnChg chg="mod">
          <ac:chgData name="Daniel Ah-Thion" userId="d34e9db3-4ce5-4440-a69b-422d020d0d6e" providerId="ADAL" clId="{A273146F-20B9-4E73-85E2-17D8774A9F77}" dt="2020-08-23T14:38:14.175" v="6440" actId="1076"/>
          <ac:cxnSpMkLst>
            <pc:docMk/>
            <pc:sldMk cId="3661778924" sldId="269"/>
            <ac:cxnSpMk id="51" creationId="{00000000-0000-0000-0000-000000000000}"/>
          </ac:cxnSpMkLst>
        </pc:cxnChg>
        <pc:cxnChg chg="add del mod">
          <ac:chgData name="Daniel Ah-Thion" userId="d34e9db3-4ce5-4440-a69b-422d020d0d6e" providerId="ADAL" clId="{A273146F-20B9-4E73-85E2-17D8774A9F77}" dt="2020-08-19T13:35:29.930" v="2836" actId="478"/>
          <ac:cxnSpMkLst>
            <pc:docMk/>
            <pc:sldMk cId="3661778924" sldId="269"/>
            <ac:cxnSpMk id="52" creationId="{E7EA3E4F-D16F-4628-BB54-79AC429E96C0}"/>
          </ac:cxnSpMkLst>
        </pc:cxnChg>
        <pc:cxnChg chg="mod">
          <ac:chgData name="Daniel Ah-Thion" userId="d34e9db3-4ce5-4440-a69b-422d020d0d6e" providerId="ADAL" clId="{A273146F-20B9-4E73-85E2-17D8774A9F77}" dt="2020-08-23T14:38:14.175" v="6440" actId="1076"/>
          <ac:cxnSpMkLst>
            <pc:docMk/>
            <pc:sldMk cId="3661778924" sldId="269"/>
            <ac:cxnSpMk id="56" creationId="{00000000-0000-0000-0000-000000000000}"/>
          </ac:cxnSpMkLst>
        </pc:cxnChg>
        <pc:cxnChg chg="mod">
          <ac:chgData name="Daniel Ah-Thion" userId="d34e9db3-4ce5-4440-a69b-422d020d0d6e" providerId="ADAL" clId="{A273146F-20B9-4E73-85E2-17D8774A9F77}" dt="2020-08-23T14:39:23.703" v="6483" actId="14100"/>
          <ac:cxnSpMkLst>
            <pc:docMk/>
            <pc:sldMk cId="3661778924" sldId="269"/>
            <ac:cxnSpMk id="79" creationId="{00000000-0000-0000-0000-000000000000}"/>
          </ac:cxnSpMkLst>
        </pc:cxnChg>
        <pc:cxnChg chg="mod">
          <ac:chgData name="Daniel Ah-Thion" userId="d34e9db3-4ce5-4440-a69b-422d020d0d6e" providerId="ADAL" clId="{A273146F-20B9-4E73-85E2-17D8774A9F77}" dt="2020-08-23T14:42:25.775" v="6523" actId="14100"/>
          <ac:cxnSpMkLst>
            <pc:docMk/>
            <pc:sldMk cId="3661778924" sldId="269"/>
            <ac:cxnSpMk id="86" creationId="{00000000-0000-0000-0000-000000000000}"/>
          </ac:cxnSpMkLst>
        </pc:cxnChg>
      </pc:sldChg>
      <pc:sldChg chg="addSp delSp modSp mod">
        <pc:chgData name="Daniel Ah-Thion" userId="d34e9db3-4ce5-4440-a69b-422d020d0d6e" providerId="ADAL" clId="{A273146F-20B9-4E73-85E2-17D8774A9F77}" dt="2020-08-23T14:59:23.715" v="6694" actId="20577"/>
        <pc:sldMkLst>
          <pc:docMk/>
          <pc:sldMk cId="2304588983" sldId="273"/>
        </pc:sldMkLst>
        <pc:spChg chg="add mod">
          <ac:chgData name="Daniel Ah-Thion" userId="d34e9db3-4ce5-4440-a69b-422d020d0d6e" providerId="ADAL" clId="{A273146F-20B9-4E73-85E2-17D8774A9F77}" dt="2020-08-23T14:13:47.230" v="5941" actId="1076"/>
          <ac:spMkLst>
            <pc:docMk/>
            <pc:sldMk cId="2304588983" sldId="273"/>
            <ac:spMk id="3" creationId="{170B85FB-3CBB-4609-8B41-654F05A7974C}"/>
          </ac:spMkLst>
        </pc:spChg>
        <pc:spChg chg="mod">
          <ac:chgData name="Daniel Ah-Thion" userId="d34e9db3-4ce5-4440-a69b-422d020d0d6e" providerId="ADAL" clId="{A273146F-20B9-4E73-85E2-17D8774A9F77}" dt="2020-08-23T14:28:54.469" v="6365" actId="1076"/>
          <ac:spMkLst>
            <pc:docMk/>
            <pc:sldMk cId="2304588983" sldId="273"/>
            <ac:spMk id="4" creationId="{DD31565F-4E0B-4CF4-811A-76D2F525D1FD}"/>
          </ac:spMkLst>
        </pc:spChg>
        <pc:spChg chg="mod">
          <ac:chgData name="Daniel Ah-Thion" userId="d34e9db3-4ce5-4440-a69b-422d020d0d6e" providerId="ADAL" clId="{A273146F-20B9-4E73-85E2-17D8774A9F77}" dt="2020-08-23T14:52:20.213" v="6660" actId="20577"/>
          <ac:spMkLst>
            <pc:docMk/>
            <pc:sldMk cId="2304588983" sldId="273"/>
            <ac:spMk id="5" creationId="{EA3E885A-5B2F-40D2-9EFD-21B5B6CB371F}"/>
          </ac:spMkLst>
        </pc:spChg>
        <pc:spChg chg="add del mod">
          <ac:chgData name="Daniel Ah-Thion" userId="d34e9db3-4ce5-4440-a69b-422d020d0d6e" providerId="ADAL" clId="{A273146F-20B9-4E73-85E2-17D8774A9F77}" dt="2020-08-23T12:32:20.614" v="4658" actId="478"/>
          <ac:spMkLst>
            <pc:docMk/>
            <pc:sldMk cId="2304588983" sldId="273"/>
            <ac:spMk id="6" creationId="{4E1FA40A-80C8-40CD-B0C4-E7CFF7EEE3EC}"/>
          </ac:spMkLst>
        </pc:spChg>
        <pc:spChg chg="mod">
          <ac:chgData name="Daniel Ah-Thion" userId="d34e9db3-4ce5-4440-a69b-422d020d0d6e" providerId="ADAL" clId="{A273146F-20B9-4E73-85E2-17D8774A9F77}" dt="2020-08-23T14:35:41.871" v="6421" actId="1076"/>
          <ac:spMkLst>
            <pc:docMk/>
            <pc:sldMk cId="2304588983" sldId="273"/>
            <ac:spMk id="7" creationId="{73298607-3275-4A5F-BA88-6544F3C9EE86}"/>
          </ac:spMkLst>
        </pc:spChg>
        <pc:spChg chg="del mod">
          <ac:chgData name="Daniel Ah-Thion" userId="d34e9db3-4ce5-4440-a69b-422d020d0d6e" providerId="ADAL" clId="{A273146F-20B9-4E73-85E2-17D8774A9F77}" dt="2020-08-23T14:19:01.931" v="6132" actId="21"/>
          <ac:spMkLst>
            <pc:docMk/>
            <pc:sldMk cId="2304588983" sldId="273"/>
            <ac:spMk id="8" creationId="{752E5117-36D8-4DD9-8D99-20DB77F8199D}"/>
          </ac:spMkLst>
        </pc:spChg>
        <pc:spChg chg="add del mod">
          <ac:chgData name="Daniel Ah-Thion" userId="d34e9db3-4ce5-4440-a69b-422d020d0d6e" providerId="ADAL" clId="{A273146F-20B9-4E73-85E2-17D8774A9F77}" dt="2020-08-23T12:35:26.701" v="4700"/>
          <ac:spMkLst>
            <pc:docMk/>
            <pc:sldMk cId="2304588983" sldId="273"/>
            <ac:spMk id="10" creationId="{C0830ABE-EDC6-4E32-9528-A6873011F326}"/>
          </ac:spMkLst>
        </pc:spChg>
        <pc:spChg chg="add del mod">
          <ac:chgData name="Daniel Ah-Thion" userId="d34e9db3-4ce5-4440-a69b-422d020d0d6e" providerId="ADAL" clId="{A273146F-20B9-4E73-85E2-17D8774A9F77}" dt="2020-08-23T14:03:19.258" v="5765" actId="478"/>
          <ac:spMkLst>
            <pc:docMk/>
            <pc:sldMk cId="2304588983" sldId="273"/>
            <ac:spMk id="14" creationId="{2FDC5078-C820-48C8-940E-672E3E9C1593}"/>
          </ac:spMkLst>
        </pc:spChg>
        <pc:spChg chg="add mod">
          <ac:chgData name="Daniel Ah-Thion" userId="d34e9db3-4ce5-4440-a69b-422d020d0d6e" providerId="ADAL" clId="{A273146F-20B9-4E73-85E2-17D8774A9F77}" dt="2020-08-23T14:32:28.127" v="6398" actId="1076"/>
          <ac:spMkLst>
            <pc:docMk/>
            <pc:sldMk cId="2304588983" sldId="273"/>
            <ac:spMk id="15" creationId="{CDD6D4EE-F15D-4260-8FCC-D6C49B1B07B3}"/>
          </ac:spMkLst>
        </pc:spChg>
        <pc:spChg chg="add mod">
          <ac:chgData name="Daniel Ah-Thion" userId="d34e9db3-4ce5-4440-a69b-422d020d0d6e" providerId="ADAL" clId="{A273146F-20B9-4E73-85E2-17D8774A9F77}" dt="2020-08-23T13:50:11.162" v="5546" actId="1076"/>
          <ac:spMkLst>
            <pc:docMk/>
            <pc:sldMk cId="2304588983" sldId="273"/>
            <ac:spMk id="17" creationId="{160F3A4C-AAAC-4A2B-938E-20A96F568EAD}"/>
          </ac:spMkLst>
        </pc:spChg>
        <pc:spChg chg="add mod">
          <ac:chgData name="Daniel Ah-Thion" userId="d34e9db3-4ce5-4440-a69b-422d020d0d6e" providerId="ADAL" clId="{A273146F-20B9-4E73-85E2-17D8774A9F77}" dt="2020-08-23T13:50:11.162" v="5546" actId="1076"/>
          <ac:spMkLst>
            <pc:docMk/>
            <pc:sldMk cId="2304588983" sldId="273"/>
            <ac:spMk id="19" creationId="{12A57906-66C1-4107-A607-FE81396BF25C}"/>
          </ac:spMkLst>
        </pc:spChg>
        <pc:spChg chg="add mod">
          <ac:chgData name="Daniel Ah-Thion" userId="d34e9db3-4ce5-4440-a69b-422d020d0d6e" providerId="ADAL" clId="{A273146F-20B9-4E73-85E2-17D8774A9F77}" dt="2020-08-23T13:50:11.162" v="5546" actId="1076"/>
          <ac:spMkLst>
            <pc:docMk/>
            <pc:sldMk cId="2304588983" sldId="273"/>
            <ac:spMk id="22" creationId="{8B0653FC-84CF-4B8F-B3F1-35BC8844DB4A}"/>
          </ac:spMkLst>
        </pc:spChg>
        <pc:spChg chg="add mod">
          <ac:chgData name="Daniel Ah-Thion" userId="d34e9db3-4ce5-4440-a69b-422d020d0d6e" providerId="ADAL" clId="{A273146F-20B9-4E73-85E2-17D8774A9F77}" dt="2020-08-23T13:50:52.557" v="5557" actId="1076"/>
          <ac:spMkLst>
            <pc:docMk/>
            <pc:sldMk cId="2304588983" sldId="273"/>
            <ac:spMk id="23" creationId="{41B99390-3865-4764-B3EB-4FCF27342446}"/>
          </ac:spMkLst>
        </pc:spChg>
        <pc:spChg chg="add mod">
          <ac:chgData name="Daniel Ah-Thion" userId="d34e9db3-4ce5-4440-a69b-422d020d0d6e" providerId="ADAL" clId="{A273146F-20B9-4E73-85E2-17D8774A9F77}" dt="2020-08-23T13:50:11.162" v="5546" actId="1076"/>
          <ac:spMkLst>
            <pc:docMk/>
            <pc:sldMk cId="2304588983" sldId="273"/>
            <ac:spMk id="24" creationId="{2B3D9932-598C-4C5D-ADF4-F21DD38FCEC7}"/>
          </ac:spMkLst>
        </pc:spChg>
        <pc:spChg chg="add mod">
          <ac:chgData name="Daniel Ah-Thion" userId="d34e9db3-4ce5-4440-a69b-422d020d0d6e" providerId="ADAL" clId="{A273146F-20B9-4E73-85E2-17D8774A9F77}" dt="2020-08-23T13:51:07.222" v="5562" actId="1076"/>
          <ac:spMkLst>
            <pc:docMk/>
            <pc:sldMk cId="2304588983" sldId="273"/>
            <ac:spMk id="25" creationId="{4AD7FAD0-648C-4F7B-84D1-C0D0A80F3B6B}"/>
          </ac:spMkLst>
        </pc:spChg>
        <pc:spChg chg="add del mod">
          <ac:chgData name="Daniel Ah-Thion" userId="d34e9db3-4ce5-4440-a69b-422d020d0d6e" providerId="ADAL" clId="{A273146F-20B9-4E73-85E2-17D8774A9F77}" dt="2020-08-23T14:19:01.931" v="6132" actId="21"/>
          <ac:spMkLst>
            <pc:docMk/>
            <pc:sldMk cId="2304588983" sldId="273"/>
            <ac:spMk id="26" creationId="{F1B84695-446F-4223-B374-01C60671A796}"/>
          </ac:spMkLst>
        </pc:spChg>
        <pc:spChg chg="add del mod">
          <ac:chgData name="Daniel Ah-Thion" userId="d34e9db3-4ce5-4440-a69b-422d020d0d6e" providerId="ADAL" clId="{A273146F-20B9-4E73-85E2-17D8774A9F77}" dt="2020-08-23T14:06:50.667" v="5821" actId="11529"/>
          <ac:spMkLst>
            <pc:docMk/>
            <pc:sldMk cId="2304588983" sldId="273"/>
            <ac:spMk id="27" creationId="{EFFD3CAB-B658-4CDF-B844-4FAD05413216}"/>
          </ac:spMkLst>
        </pc:spChg>
        <pc:spChg chg="add del mod">
          <ac:chgData name="Daniel Ah-Thion" userId="d34e9db3-4ce5-4440-a69b-422d020d0d6e" providerId="ADAL" clId="{A273146F-20B9-4E73-85E2-17D8774A9F77}" dt="2020-08-23T14:10:18.265" v="5893" actId="478"/>
          <ac:spMkLst>
            <pc:docMk/>
            <pc:sldMk cId="2304588983" sldId="273"/>
            <ac:spMk id="28" creationId="{54FE1960-7995-4BB3-9554-A4991D948617}"/>
          </ac:spMkLst>
        </pc:spChg>
        <pc:spChg chg="add del">
          <ac:chgData name="Daniel Ah-Thion" userId="d34e9db3-4ce5-4440-a69b-422d020d0d6e" providerId="ADAL" clId="{A273146F-20B9-4E73-85E2-17D8774A9F77}" dt="2020-08-23T14:10:17.657" v="5892" actId="478"/>
          <ac:spMkLst>
            <pc:docMk/>
            <pc:sldMk cId="2304588983" sldId="273"/>
            <ac:spMk id="29" creationId="{A890F15C-9413-4995-B708-C80D9DD13278}"/>
          </ac:spMkLst>
        </pc:spChg>
        <pc:spChg chg="add del">
          <ac:chgData name="Daniel Ah-Thion" userId="d34e9db3-4ce5-4440-a69b-422d020d0d6e" providerId="ADAL" clId="{A273146F-20B9-4E73-85E2-17D8774A9F77}" dt="2020-08-23T14:10:16.986" v="5891" actId="478"/>
          <ac:spMkLst>
            <pc:docMk/>
            <pc:sldMk cId="2304588983" sldId="273"/>
            <ac:spMk id="30" creationId="{D75EA5EA-BEB9-4EC8-8E2E-CD1E2583A893}"/>
          </ac:spMkLst>
        </pc:spChg>
        <pc:spChg chg="add del mod">
          <ac:chgData name="Daniel Ah-Thion" userId="d34e9db3-4ce5-4440-a69b-422d020d0d6e" providerId="ADAL" clId="{A273146F-20B9-4E73-85E2-17D8774A9F77}" dt="2020-08-23T14:10:16.200" v="5890" actId="478"/>
          <ac:spMkLst>
            <pc:docMk/>
            <pc:sldMk cId="2304588983" sldId="273"/>
            <ac:spMk id="31" creationId="{114F7B59-E7BD-4B3B-8D44-A264D6FBF040}"/>
          </ac:spMkLst>
        </pc:spChg>
        <pc:spChg chg="add mod">
          <ac:chgData name="Daniel Ah-Thion" userId="d34e9db3-4ce5-4440-a69b-422d020d0d6e" providerId="ADAL" clId="{A273146F-20B9-4E73-85E2-17D8774A9F77}" dt="2020-08-23T14:53:56.057" v="6663" actId="1076"/>
          <ac:spMkLst>
            <pc:docMk/>
            <pc:sldMk cId="2304588983" sldId="273"/>
            <ac:spMk id="32" creationId="{D0EF9ED8-42AA-434F-8426-22776E46F3FC}"/>
          </ac:spMkLst>
        </pc:spChg>
        <pc:spChg chg="add mod">
          <ac:chgData name="Daniel Ah-Thion" userId="d34e9db3-4ce5-4440-a69b-422d020d0d6e" providerId="ADAL" clId="{A273146F-20B9-4E73-85E2-17D8774A9F77}" dt="2020-08-23T14:53:56.057" v="6663" actId="1076"/>
          <ac:spMkLst>
            <pc:docMk/>
            <pc:sldMk cId="2304588983" sldId="273"/>
            <ac:spMk id="33" creationId="{1AB741EA-E298-4CDA-B6F9-A381095D6D5D}"/>
          </ac:spMkLst>
        </pc:spChg>
        <pc:spChg chg="add mod">
          <ac:chgData name="Daniel Ah-Thion" userId="d34e9db3-4ce5-4440-a69b-422d020d0d6e" providerId="ADAL" clId="{A273146F-20B9-4E73-85E2-17D8774A9F77}" dt="2020-08-23T14:33:53.385" v="6405" actId="207"/>
          <ac:spMkLst>
            <pc:docMk/>
            <pc:sldMk cId="2304588983" sldId="273"/>
            <ac:spMk id="34" creationId="{253A55EC-382E-4490-9169-6CBD687E730E}"/>
          </ac:spMkLst>
        </pc:spChg>
        <pc:spChg chg="add del mod">
          <ac:chgData name="Daniel Ah-Thion" userId="d34e9db3-4ce5-4440-a69b-422d020d0d6e" providerId="ADAL" clId="{A273146F-20B9-4E73-85E2-17D8774A9F77}" dt="2020-08-23T14:10:18.922" v="5894" actId="478"/>
          <ac:spMkLst>
            <pc:docMk/>
            <pc:sldMk cId="2304588983" sldId="273"/>
            <ac:spMk id="35" creationId="{2E48D02E-3607-4815-968E-48F353C0A54F}"/>
          </ac:spMkLst>
        </pc:spChg>
        <pc:spChg chg="add mod">
          <ac:chgData name="Daniel Ah-Thion" userId="d34e9db3-4ce5-4440-a69b-422d020d0d6e" providerId="ADAL" clId="{A273146F-20B9-4E73-85E2-17D8774A9F77}" dt="2020-08-23T14:33:53.385" v="6405" actId="207"/>
          <ac:spMkLst>
            <pc:docMk/>
            <pc:sldMk cId="2304588983" sldId="273"/>
            <ac:spMk id="36" creationId="{877CAFA2-0356-442E-8B4E-B2B347BA8302}"/>
          </ac:spMkLst>
        </pc:spChg>
        <pc:spChg chg="add mod">
          <ac:chgData name="Daniel Ah-Thion" userId="d34e9db3-4ce5-4440-a69b-422d020d0d6e" providerId="ADAL" clId="{A273146F-20B9-4E73-85E2-17D8774A9F77}" dt="2020-08-23T14:54:41.978" v="6667" actId="1076"/>
          <ac:spMkLst>
            <pc:docMk/>
            <pc:sldMk cId="2304588983" sldId="273"/>
            <ac:spMk id="37" creationId="{1196A9A7-B347-4998-883C-4DC090F795EA}"/>
          </ac:spMkLst>
        </pc:spChg>
        <pc:spChg chg="add mod">
          <ac:chgData name="Daniel Ah-Thion" userId="d34e9db3-4ce5-4440-a69b-422d020d0d6e" providerId="ADAL" clId="{A273146F-20B9-4E73-85E2-17D8774A9F77}" dt="2020-08-23T14:35:07.555" v="6416" actId="1076"/>
          <ac:spMkLst>
            <pc:docMk/>
            <pc:sldMk cId="2304588983" sldId="273"/>
            <ac:spMk id="38" creationId="{E4D49D68-3E9B-4EEE-8E1B-A3F2138F4DAC}"/>
          </ac:spMkLst>
        </pc:spChg>
        <pc:spChg chg="add mod">
          <ac:chgData name="Daniel Ah-Thion" userId="d34e9db3-4ce5-4440-a69b-422d020d0d6e" providerId="ADAL" clId="{A273146F-20B9-4E73-85E2-17D8774A9F77}" dt="2020-08-23T14:54:41.978" v="6667" actId="1076"/>
          <ac:spMkLst>
            <pc:docMk/>
            <pc:sldMk cId="2304588983" sldId="273"/>
            <ac:spMk id="39" creationId="{DB2B1EBA-0BDD-4C87-91A6-601210DA24F0}"/>
          </ac:spMkLst>
        </pc:spChg>
        <pc:spChg chg="add mod">
          <ac:chgData name="Daniel Ah-Thion" userId="d34e9db3-4ce5-4440-a69b-422d020d0d6e" providerId="ADAL" clId="{A273146F-20B9-4E73-85E2-17D8774A9F77}" dt="2020-08-23T14:34:08.047" v="6406" actId="207"/>
          <ac:spMkLst>
            <pc:docMk/>
            <pc:sldMk cId="2304588983" sldId="273"/>
            <ac:spMk id="40" creationId="{609A14C3-0DEF-4138-8F78-F098E80815AA}"/>
          </ac:spMkLst>
        </pc:spChg>
        <pc:spChg chg="add mod">
          <ac:chgData name="Daniel Ah-Thion" userId="d34e9db3-4ce5-4440-a69b-422d020d0d6e" providerId="ADAL" clId="{A273146F-20B9-4E73-85E2-17D8774A9F77}" dt="2020-08-23T14:59:23.715" v="6694" actId="20577"/>
          <ac:spMkLst>
            <pc:docMk/>
            <pc:sldMk cId="2304588983" sldId="273"/>
            <ac:spMk id="45" creationId="{661954D1-6368-40A7-A67E-44DDA7DEFEC6}"/>
          </ac:spMkLst>
        </pc:spChg>
        <pc:spChg chg="add mod">
          <ac:chgData name="Daniel Ah-Thion" userId="d34e9db3-4ce5-4440-a69b-422d020d0d6e" providerId="ADAL" clId="{A273146F-20B9-4E73-85E2-17D8774A9F77}" dt="2020-08-23T14:58:28.520" v="6672" actId="1076"/>
          <ac:spMkLst>
            <pc:docMk/>
            <pc:sldMk cId="2304588983" sldId="273"/>
            <ac:spMk id="46" creationId="{D62C76FE-1FF6-4A52-98B6-E30048CBCCF9}"/>
          </ac:spMkLst>
        </pc:spChg>
        <pc:spChg chg="add del">
          <ac:chgData name="Daniel Ah-Thion" userId="d34e9db3-4ce5-4440-a69b-422d020d0d6e" providerId="ADAL" clId="{A273146F-20B9-4E73-85E2-17D8774A9F77}" dt="2020-08-11T16:42:59.153" v="810" actId="22"/>
          <ac:spMkLst>
            <pc:docMk/>
            <pc:sldMk cId="2304588983" sldId="273"/>
            <ac:spMk id="50" creationId="{08ECE848-1DF1-4586-866D-60E06A4AF6BC}"/>
          </ac:spMkLst>
        </pc:spChg>
        <pc:spChg chg="add del">
          <ac:chgData name="Daniel Ah-Thion" userId="d34e9db3-4ce5-4440-a69b-422d020d0d6e" providerId="ADAL" clId="{A273146F-20B9-4E73-85E2-17D8774A9F77}" dt="2020-08-19T13:26:52.684" v="2661" actId="22"/>
          <ac:spMkLst>
            <pc:docMk/>
            <pc:sldMk cId="2304588983" sldId="273"/>
            <ac:spMk id="64" creationId="{7BB72A71-2288-46C8-9CFA-CFAE877708E9}"/>
          </ac:spMkLst>
        </pc:spChg>
        <pc:spChg chg="del mod">
          <ac:chgData name="Daniel Ah-Thion" userId="d34e9db3-4ce5-4440-a69b-422d020d0d6e" providerId="ADAL" clId="{A273146F-20B9-4E73-85E2-17D8774A9F77}" dt="2020-08-23T12:28:41.877" v="4614" actId="478"/>
          <ac:spMkLst>
            <pc:docMk/>
            <pc:sldMk cId="2304588983" sldId="273"/>
            <ac:spMk id="161" creationId="{00000000-0000-0000-0000-000000000000}"/>
          </ac:spMkLst>
        </pc:spChg>
        <pc:spChg chg="mod">
          <ac:chgData name="Daniel Ah-Thion" userId="d34e9db3-4ce5-4440-a69b-422d020d0d6e" providerId="ADAL" clId="{A273146F-20B9-4E73-85E2-17D8774A9F77}" dt="2020-08-23T12:34:02.502" v="4677" actId="1076"/>
          <ac:spMkLst>
            <pc:docMk/>
            <pc:sldMk cId="2304588983" sldId="273"/>
            <ac:spMk id="167" creationId="{00000000-0000-0000-0000-000000000000}"/>
          </ac:spMkLst>
        </pc:spChg>
        <pc:spChg chg="del mod">
          <ac:chgData name="Daniel Ah-Thion" userId="d34e9db3-4ce5-4440-a69b-422d020d0d6e" providerId="ADAL" clId="{A273146F-20B9-4E73-85E2-17D8774A9F77}" dt="2020-08-23T12:34:53.089" v="4685" actId="478"/>
          <ac:spMkLst>
            <pc:docMk/>
            <pc:sldMk cId="2304588983" sldId="273"/>
            <ac:spMk id="168" creationId="{00000000-0000-0000-0000-000000000000}"/>
          </ac:spMkLst>
        </pc:spChg>
        <pc:spChg chg="del mod">
          <ac:chgData name="Daniel Ah-Thion" userId="d34e9db3-4ce5-4440-a69b-422d020d0d6e" providerId="ADAL" clId="{A273146F-20B9-4E73-85E2-17D8774A9F77}" dt="2020-08-23T14:02:55.513" v="5759" actId="478"/>
          <ac:spMkLst>
            <pc:docMk/>
            <pc:sldMk cId="2304588983" sldId="273"/>
            <ac:spMk id="194" creationId="{00000000-0000-0000-0000-000000000000}"/>
          </ac:spMkLst>
        </pc:spChg>
        <pc:spChg chg="add del mod">
          <ac:chgData name="Daniel Ah-Thion" userId="d34e9db3-4ce5-4440-a69b-422d020d0d6e" providerId="ADAL" clId="{A273146F-20B9-4E73-85E2-17D8774A9F77}" dt="2020-08-23T14:09:38.285" v="5878" actId="21"/>
          <ac:spMkLst>
            <pc:docMk/>
            <pc:sldMk cId="2304588983" sldId="273"/>
            <ac:spMk id="195" creationId="{00000000-0000-0000-0000-000000000000}"/>
          </ac:spMkLst>
        </pc:spChg>
        <pc:spChg chg="del mod">
          <ac:chgData name="Daniel Ah-Thion" userId="d34e9db3-4ce5-4440-a69b-422d020d0d6e" providerId="ADAL" clId="{A273146F-20B9-4E73-85E2-17D8774A9F77}" dt="2020-08-23T13:54:33.165" v="5615" actId="478"/>
          <ac:spMkLst>
            <pc:docMk/>
            <pc:sldMk cId="2304588983" sldId="273"/>
            <ac:spMk id="197" creationId="{00000000-0000-0000-0000-000000000000}"/>
          </ac:spMkLst>
        </pc:spChg>
        <pc:spChg chg="del mod">
          <ac:chgData name="Daniel Ah-Thion" userId="d34e9db3-4ce5-4440-a69b-422d020d0d6e" providerId="ADAL" clId="{A273146F-20B9-4E73-85E2-17D8774A9F77}" dt="2020-08-23T14:09:31.711" v="5875" actId="21"/>
          <ac:spMkLst>
            <pc:docMk/>
            <pc:sldMk cId="2304588983" sldId="273"/>
            <ac:spMk id="198" creationId="{00000000-0000-0000-0000-000000000000}"/>
          </ac:spMkLst>
        </pc:spChg>
        <pc:spChg chg="del mod">
          <ac:chgData name="Daniel Ah-Thion" userId="d34e9db3-4ce5-4440-a69b-422d020d0d6e" providerId="ADAL" clId="{A273146F-20B9-4E73-85E2-17D8774A9F77}" dt="2020-08-23T13:54:35.166" v="5616" actId="478"/>
          <ac:spMkLst>
            <pc:docMk/>
            <pc:sldMk cId="2304588983" sldId="273"/>
            <ac:spMk id="200" creationId="{00000000-0000-0000-0000-000000000000}"/>
          </ac:spMkLst>
        </pc:spChg>
        <pc:spChg chg="del mod">
          <ac:chgData name="Daniel Ah-Thion" userId="d34e9db3-4ce5-4440-a69b-422d020d0d6e" providerId="ADAL" clId="{A273146F-20B9-4E73-85E2-17D8774A9F77}" dt="2020-08-23T14:09:24.368" v="5872" actId="21"/>
          <ac:spMkLst>
            <pc:docMk/>
            <pc:sldMk cId="2304588983" sldId="273"/>
            <ac:spMk id="201" creationId="{00000000-0000-0000-0000-000000000000}"/>
          </ac:spMkLst>
        </pc:spChg>
        <pc:spChg chg="mod">
          <ac:chgData name="Daniel Ah-Thion" userId="d34e9db3-4ce5-4440-a69b-422d020d0d6e" providerId="ADAL" clId="{A273146F-20B9-4E73-85E2-17D8774A9F77}" dt="2020-08-23T14:50:46.073" v="6642" actId="20577"/>
          <ac:spMkLst>
            <pc:docMk/>
            <pc:sldMk cId="2304588983" sldId="273"/>
            <ac:spMk id="202" creationId="{00000000-0000-0000-0000-000000000000}"/>
          </ac:spMkLst>
        </pc:spChg>
        <pc:spChg chg="del mod">
          <ac:chgData name="Daniel Ah-Thion" userId="d34e9db3-4ce5-4440-a69b-422d020d0d6e" providerId="ADAL" clId="{A273146F-20B9-4E73-85E2-17D8774A9F77}" dt="2020-08-23T13:54:39.561" v="5617" actId="478"/>
          <ac:spMkLst>
            <pc:docMk/>
            <pc:sldMk cId="2304588983" sldId="273"/>
            <ac:spMk id="203" creationId="{00000000-0000-0000-0000-000000000000}"/>
          </ac:spMkLst>
        </pc:spChg>
        <pc:spChg chg="del mod">
          <ac:chgData name="Daniel Ah-Thion" userId="d34e9db3-4ce5-4440-a69b-422d020d0d6e" providerId="ADAL" clId="{A273146F-20B9-4E73-85E2-17D8774A9F77}" dt="2020-08-23T14:08:05.315" v="5840" actId="21"/>
          <ac:spMkLst>
            <pc:docMk/>
            <pc:sldMk cId="2304588983" sldId="273"/>
            <ac:spMk id="204" creationId="{00000000-0000-0000-0000-000000000000}"/>
          </ac:spMkLst>
        </pc:spChg>
        <pc:spChg chg="del mod">
          <ac:chgData name="Daniel Ah-Thion" userId="d34e9db3-4ce5-4440-a69b-422d020d0d6e" providerId="ADAL" clId="{A273146F-20B9-4E73-85E2-17D8774A9F77}" dt="2020-08-23T13:49:56.258" v="5544" actId="21"/>
          <ac:spMkLst>
            <pc:docMk/>
            <pc:sldMk cId="2304588983" sldId="273"/>
            <ac:spMk id="205" creationId="{00000000-0000-0000-0000-000000000000}"/>
          </ac:spMkLst>
        </pc:spChg>
        <pc:spChg chg="del mod">
          <ac:chgData name="Daniel Ah-Thion" userId="d34e9db3-4ce5-4440-a69b-422d020d0d6e" providerId="ADAL" clId="{A273146F-20B9-4E73-85E2-17D8774A9F77}" dt="2020-08-23T13:49:56.258" v="5544" actId="21"/>
          <ac:spMkLst>
            <pc:docMk/>
            <pc:sldMk cId="2304588983" sldId="273"/>
            <ac:spMk id="206" creationId="{00000000-0000-0000-0000-000000000000}"/>
          </ac:spMkLst>
        </pc:spChg>
        <pc:spChg chg="del mod">
          <ac:chgData name="Daniel Ah-Thion" userId="d34e9db3-4ce5-4440-a69b-422d020d0d6e" providerId="ADAL" clId="{A273146F-20B9-4E73-85E2-17D8774A9F77}" dt="2020-08-23T13:49:56.258" v="5544" actId="21"/>
          <ac:spMkLst>
            <pc:docMk/>
            <pc:sldMk cId="2304588983" sldId="273"/>
            <ac:spMk id="207" creationId="{00000000-0000-0000-0000-000000000000}"/>
          </ac:spMkLst>
        </pc:spChg>
        <pc:spChg chg="mod">
          <ac:chgData name="Daniel Ah-Thion" userId="d34e9db3-4ce5-4440-a69b-422d020d0d6e" providerId="ADAL" clId="{A273146F-20B9-4E73-85E2-17D8774A9F77}" dt="2020-08-23T13:50:58.049" v="5558" actId="1076"/>
          <ac:spMkLst>
            <pc:docMk/>
            <pc:sldMk cId="2304588983" sldId="273"/>
            <ac:spMk id="210" creationId="{00000000-0000-0000-0000-000000000000}"/>
          </ac:spMkLst>
        </pc:spChg>
        <pc:spChg chg="del mod">
          <ac:chgData name="Daniel Ah-Thion" userId="d34e9db3-4ce5-4440-a69b-422d020d0d6e" providerId="ADAL" clId="{A273146F-20B9-4E73-85E2-17D8774A9F77}" dt="2020-08-23T13:49:56.258" v="5544" actId="21"/>
          <ac:spMkLst>
            <pc:docMk/>
            <pc:sldMk cId="2304588983" sldId="273"/>
            <ac:spMk id="211" creationId="{00000000-0000-0000-0000-000000000000}"/>
          </ac:spMkLst>
        </pc:spChg>
        <pc:spChg chg="del mod">
          <ac:chgData name="Daniel Ah-Thion" userId="d34e9db3-4ce5-4440-a69b-422d020d0d6e" providerId="ADAL" clId="{A273146F-20B9-4E73-85E2-17D8774A9F77}" dt="2020-08-23T13:49:56.258" v="5544" actId="21"/>
          <ac:spMkLst>
            <pc:docMk/>
            <pc:sldMk cId="2304588983" sldId="273"/>
            <ac:spMk id="212" creationId="{00000000-0000-0000-0000-000000000000}"/>
          </ac:spMkLst>
        </pc:spChg>
        <pc:spChg chg="del mod">
          <ac:chgData name="Daniel Ah-Thion" userId="d34e9db3-4ce5-4440-a69b-422d020d0d6e" providerId="ADAL" clId="{A273146F-20B9-4E73-85E2-17D8774A9F77}" dt="2020-08-23T13:51:02.832" v="5560" actId="21"/>
          <ac:spMkLst>
            <pc:docMk/>
            <pc:sldMk cId="2304588983" sldId="273"/>
            <ac:spMk id="213" creationId="{00000000-0000-0000-0000-000000000000}"/>
          </ac:spMkLst>
        </pc:spChg>
        <pc:spChg chg="mod">
          <ac:chgData name="Daniel Ah-Thion" userId="d34e9db3-4ce5-4440-a69b-422d020d0d6e" providerId="ADAL" clId="{A273146F-20B9-4E73-85E2-17D8774A9F77}" dt="2020-08-23T14:29:42.780" v="6370" actId="1076"/>
          <ac:spMkLst>
            <pc:docMk/>
            <pc:sldMk cId="2304588983" sldId="273"/>
            <ac:spMk id="215" creationId="{00000000-0000-0000-0000-000000000000}"/>
          </ac:spMkLst>
        </pc:spChg>
        <pc:spChg chg="mod">
          <ac:chgData name="Daniel Ah-Thion" userId="d34e9db3-4ce5-4440-a69b-422d020d0d6e" providerId="ADAL" clId="{A273146F-20B9-4E73-85E2-17D8774A9F77}" dt="2020-08-23T14:54:49.841" v="6668" actId="1076"/>
          <ac:spMkLst>
            <pc:docMk/>
            <pc:sldMk cId="2304588983" sldId="273"/>
            <ac:spMk id="216" creationId="{00000000-0000-0000-0000-000000000000}"/>
          </ac:spMkLst>
        </pc:spChg>
        <pc:spChg chg="mod">
          <ac:chgData name="Daniel Ah-Thion" userId="d34e9db3-4ce5-4440-a69b-422d020d0d6e" providerId="ADAL" clId="{A273146F-20B9-4E73-85E2-17D8774A9F77}" dt="2020-08-23T14:54:57.793" v="6670" actId="14100"/>
          <ac:spMkLst>
            <pc:docMk/>
            <pc:sldMk cId="2304588983" sldId="273"/>
            <ac:spMk id="217" creationId="{00000000-0000-0000-0000-000000000000}"/>
          </ac:spMkLst>
        </pc:spChg>
        <pc:spChg chg="mod">
          <ac:chgData name="Daniel Ah-Thion" userId="d34e9db3-4ce5-4440-a69b-422d020d0d6e" providerId="ADAL" clId="{A273146F-20B9-4E73-85E2-17D8774A9F77}" dt="2020-08-23T14:54:00.897" v="6664" actId="1076"/>
          <ac:spMkLst>
            <pc:docMk/>
            <pc:sldMk cId="2304588983" sldId="273"/>
            <ac:spMk id="218" creationId="{00000000-0000-0000-0000-000000000000}"/>
          </ac:spMkLst>
        </pc:spChg>
        <pc:spChg chg="mod">
          <ac:chgData name="Daniel Ah-Thion" userId="d34e9db3-4ce5-4440-a69b-422d020d0d6e" providerId="ADAL" clId="{A273146F-20B9-4E73-85E2-17D8774A9F77}" dt="2020-08-23T14:31:46.984" v="6387" actId="14100"/>
          <ac:spMkLst>
            <pc:docMk/>
            <pc:sldMk cId="2304588983" sldId="273"/>
            <ac:spMk id="219" creationId="{00000000-0000-0000-0000-000000000000}"/>
          </ac:spMkLst>
        </pc:spChg>
        <pc:spChg chg="mod">
          <ac:chgData name="Daniel Ah-Thion" userId="d34e9db3-4ce5-4440-a69b-422d020d0d6e" providerId="ADAL" clId="{A273146F-20B9-4E73-85E2-17D8774A9F77}" dt="2020-08-23T14:29:58.525" v="6373" actId="14100"/>
          <ac:spMkLst>
            <pc:docMk/>
            <pc:sldMk cId="2304588983" sldId="273"/>
            <ac:spMk id="220" creationId="{00000000-0000-0000-0000-000000000000}"/>
          </ac:spMkLst>
        </pc:spChg>
        <pc:spChg chg="mod">
          <ac:chgData name="Daniel Ah-Thion" userId="d34e9db3-4ce5-4440-a69b-422d020d0d6e" providerId="ADAL" clId="{A273146F-20B9-4E73-85E2-17D8774A9F77}" dt="2020-08-23T14:30:06.596" v="6374" actId="14100"/>
          <ac:spMkLst>
            <pc:docMk/>
            <pc:sldMk cId="2304588983" sldId="273"/>
            <ac:spMk id="221" creationId="{00000000-0000-0000-0000-000000000000}"/>
          </ac:spMkLst>
        </pc:spChg>
        <pc:spChg chg="mod">
          <ac:chgData name="Daniel Ah-Thion" userId="d34e9db3-4ce5-4440-a69b-422d020d0d6e" providerId="ADAL" clId="{A273146F-20B9-4E73-85E2-17D8774A9F77}" dt="2020-08-23T14:30:10.340" v="6375" actId="14100"/>
          <ac:spMkLst>
            <pc:docMk/>
            <pc:sldMk cId="2304588983" sldId="273"/>
            <ac:spMk id="222" creationId="{00000000-0000-0000-0000-000000000000}"/>
          </ac:spMkLst>
        </pc:spChg>
        <pc:grpChg chg="add del mod">
          <ac:chgData name="Daniel Ah-Thion" userId="d34e9db3-4ce5-4440-a69b-422d020d0d6e" providerId="ADAL" clId="{A273146F-20B9-4E73-85E2-17D8774A9F77}" dt="2020-08-23T14:54:11.126" v="6666" actId="1076"/>
          <ac:grpSpMkLst>
            <pc:docMk/>
            <pc:sldMk cId="2304588983" sldId="273"/>
            <ac:grpSpMk id="2" creationId="{AB6D748A-D054-4C7F-8C80-877F032D2E34}"/>
          </ac:grpSpMkLst>
        </pc:grpChg>
        <pc:grpChg chg="del">
          <ac:chgData name="Daniel Ah-Thion" userId="d34e9db3-4ce5-4440-a69b-422d020d0d6e" providerId="ADAL" clId="{A273146F-20B9-4E73-85E2-17D8774A9F77}" dt="2020-08-23T13:51:02.832" v="5560" actId="21"/>
          <ac:grpSpMkLst>
            <pc:docMk/>
            <pc:sldMk cId="2304588983" sldId="273"/>
            <ac:grpSpMk id="84" creationId="{00000000-0000-0000-0000-000000000000}"/>
          </ac:grpSpMkLst>
        </pc:grpChg>
        <pc:grpChg chg="del">
          <ac:chgData name="Daniel Ah-Thion" userId="d34e9db3-4ce5-4440-a69b-422d020d0d6e" providerId="ADAL" clId="{A273146F-20B9-4E73-85E2-17D8774A9F77}" dt="2020-08-23T14:08:05.315" v="5840" actId="21"/>
          <ac:grpSpMkLst>
            <pc:docMk/>
            <pc:sldMk cId="2304588983" sldId="273"/>
            <ac:grpSpMk id="85" creationId="{00000000-0000-0000-0000-000000000000}"/>
          </ac:grpSpMkLst>
        </pc:grpChg>
        <pc:grpChg chg="del">
          <ac:chgData name="Daniel Ah-Thion" userId="d34e9db3-4ce5-4440-a69b-422d020d0d6e" providerId="ADAL" clId="{A273146F-20B9-4E73-85E2-17D8774A9F77}" dt="2020-08-23T13:54:35.166" v="5616" actId="478"/>
          <ac:grpSpMkLst>
            <pc:docMk/>
            <pc:sldMk cId="2304588983" sldId="273"/>
            <ac:grpSpMk id="86" creationId="{00000000-0000-0000-0000-000000000000}"/>
          </ac:grpSpMkLst>
        </pc:grpChg>
        <pc:grpChg chg="del">
          <ac:chgData name="Daniel Ah-Thion" userId="d34e9db3-4ce5-4440-a69b-422d020d0d6e" providerId="ADAL" clId="{A273146F-20B9-4E73-85E2-17D8774A9F77}" dt="2020-08-23T13:54:33.165" v="5615" actId="478"/>
          <ac:grpSpMkLst>
            <pc:docMk/>
            <pc:sldMk cId="2304588983" sldId="273"/>
            <ac:grpSpMk id="87" creationId="{00000000-0000-0000-0000-000000000000}"/>
          </ac:grpSpMkLst>
        </pc:grpChg>
        <pc:grpChg chg="del">
          <ac:chgData name="Daniel Ah-Thion" userId="d34e9db3-4ce5-4440-a69b-422d020d0d6e" providerId="ADAL" clId="{A273146F-20B9-4E73-85E2-17D8774A9F77}" dt="2020-08-23T14:02:55.513" v="5759" actId="478"/>
          <ac:grpSpMkLst>
            <pc:docMk/>
            <pc:sldMk cId="2304588983" sldId="273"/>
            <ac:grpSpMk id="88" creationId="{00000000-0000-0000-0000-000000000000}"/>
          </ac:grpSpMkLst>
        </pc:grpChg>
        <pc:grpChg chg="del">
          <ac:chgData name="Daniel Ah-Thion" userId="d34e9db3-4ce5-4440-a69b-422d020d0d6e" providerId="ADAL" clId="{A273146F-20B9-4E73-85E2-17D8774A9F77}" dt="2020-08-19T13:38:17.004" v="2907" actId="478"/>
          <ac:grpSpMkLst>
            <pc:docMk/>
            <pc:sldMk cId="2304588983" sldId="273"/>
            <ac:grpSpMk id="164" creationId="{00000000-0000-0000-0000-000000000000}"/>
          </ac:grpSpMkLst>
        </pc:grpChg>
        <pc:grpChg chg="del">
          <ac:chgData name="Daniel Ah-Thion" userId="d34e9db3-4ce5-4440-a69b-422d020d0d6e" providerId="ADAL" clId="{A273146F-20B9-4E73-85E2-17D8774A9F77}" dt="2020-08-23T12:34:53.089" v="4685" actId="478"/>
          <ac:grpSpMkLst>
            <pc:docMk/>
            <pc:sldMk cId="2304588983" sldId="273"/>
            <ac:grpSpMk id="165" creationId="{00000000-0000-0000-0000-000000000000}"/>
          </ac:grpSpMkLst>
        </pc:grpChg>
        <pc:picChg chg="add mod">
          <ac:chgData name="Daniel Ah-Thion" userId="d34e9db3-4ce5-4440-a69b-422d020d0d6e" providerId="ADAL" clId="{A273146F-20B9-4E73-85E2-17D8774A9F77}" dt="2020-08-23T14:32:13.271" v="6395" actId="14100"/>
          <ac:picMkLst>
            <pc:docMk/>
            <pc:sldMk cId="2304588983" sldId="273"/>
            <ac:picMk id="9" creationId="{8DFE396B-0A98-4D78-BE20-30CD7AC4B294}"/>
          </ac:picMkLst>
        </pc:picChg>
        <pc:picChg chg="add mod">
          <ac:chgData name="Daniel Ah-Thion" userId="d34e9db3-4ce5-4440-a69b-422d020d0d6e" providerId="ADAL" clId="{A273146F-20B9-4E73-85E2-17D8774A9F77}" dt="2020-08-23T14:32:24.664" v="6397" actId="1076"/>
          <ac:picMkLst>
            <pc:docMk/>
            <pc:sldMk cId="2304588983" sldId="273"/>
            <ac:picMk id="11" creationId="{C9708B39-BB09-4C31-8CD9-C7C4B0E05827}"/>
          </ac:picMkLst>
        </pc:picChg>
        <pc:picChg chg="add mod">
          <ac:chgData name="Daniel Ah-Thion" userId="d34e9db3-4ce5-4440-a69b-422d020d0d6e" providerId="ADAL" clId="{A273146F-20B9-4E73-85E2-17D8774A9F77}" dt="2020-08-23T13:45:32.025" v="5453" actId="1076"/>
          <ac:picMkLst>
            <pc:docMk/>
            <pc:sldMk cId="2304588983" sldId="273"/>
            <ac:picMk id="12" creationId="{E27D5845-D6FD-451C-AEEA-06BB6DA70538}"/>
          </ac:picMkLst>
        </pc:picChg>
        <pc:picChg chg="add mod">
          <ac:chgData name="Daniel Ah-Thion" userId="d34e9db3-4ce5-4440-a69b-422d020d0d6e" providerId="ADAL" clId="{A273146F-20B9-4E73-85E2-17D8774A9F77}" dt="2020-08-23T14:32:31.407" v="6399" actId="1076"/>
          <ac:picMkLst>
            <pc:docMk/>
            <pc:sldMk cId="2304588983" sldId="273"/>
            <ac:picMk id="13" creationId="{E9D57B29-79E4-432A-9E23-993D40B51F10}"/>
          </ac:picMkLst>
        </pc:picChg>
        <pc:picChg chg="add mod">
          <ac:chgData name="Daniel Ah-Thion" userId="d34e9db3-4ce5-4440-a69b-422d020d0d6e" providerId="ADAL" clId="{A273146F-20B9-4E73-85E2-17D8774A9F77}" dt="2020-08-23T14:32:44.768" v="6404" actId="14100"/>
          <ac:picMkLst>
            <pc:docMk/>
            <pc:sldMk cId="2304588983" sldId="273"/>
            <ac:picMk id="16" creationId="{121A8051-752B-40D2-A81A-D219CB7A1487}"/>
          </ac:picMkLst>
        </pc:picChg>
        <pc:picChg chg="add mod">
          <ac:chgData name="Daniel Ah-Thion" userId="d34e9db3-4ce5-4440-a69b-422d020d0d6e" providerId="ADAL" clId="{A273146F-20B9-4E73-85E2-17D8774A9F77}" dt="2020-08-23T14:32:34.391" v="6400" actId="1076"/>
          <ac:picMkLst>
            <pc:docMk/>
            <pc:sldMk cId="2304588983" sldId="273"/>
            <ac:picMk id="18" creationId="{6CD866FB-4559-4903-9614-BC5DAE200B3D}"/>
          </ac:picMkLst>
        </pc:picChg>
        <pc:picChg chg="add mod">
          <ac:chgData name="Daniel Ah-Thion" userId="d34e9db3-4ce5-4440-a69b-422d020d0d6e" providerId="ADAL" clId="{A273146F-20B9-4E73-85E2-17D8774A9F77}" dt="2020-08-23T14:32:38.800" v="6402" actId="1076"/>
          <ac:picMkLst>
            <pc:docMk/>
            <pc:sldMk cId="2304588983" sldId="273"/>
            <ac:picMk id="20" creationId="{9B059B7F-D407-453F-B37D-7CC87F83F6BB}"/>
          </ac:picMkLst>
        </pc:picChg>
        <pc:picChg chg="add del mod">
          <ac:chgData name="Daniel Ah-Thion" userId="d34e9db3-4ce5-4440-a69b-422d020d0d6e" providerId="ADAL" clId="{A273146F-20B9-4E73-85E2-17D8774A9F77}" dt="2020-08-23T12:27:01.649" v="4606" actId="478"/>
          <ac:picMkLst>
            <pc:docMk/>
            <pc:sldMk cId="2304588983" sldId="273"/>
            <ac:picMk id="21" creationId="{1B6A4AB1-A90E-45CD-8D65-AA0E301DBCEB}"/>
          </ac:picMkLst>
        </pc:picChg>
        <pc:picChg chg="add mod">
          <ac:chgData name="Daniel Ah-Thion" userId="d34e9db3-4ce5-4440-a69b-422d020d0d6e" providerId="ADAL" clId="{A273146F-20B9-4E73-85E2-17D8774A9F77}" dt="2020-08-23T14:53:56.057" v="6663" actId="1076"/>
          <ac:picMkLst>
            <pc:docMk/>
            <pc:sldMk cId="2304588983" sldId="273"/>
            <ac:picMk id="41" creationId="{9F813A79-F82D-4995-942C-C404F137F681}"/>
          </ac:picMkLst>
        </pc:picChg>
        <pc:picChg chg="add mod">
          <ac:chgData name="Daniel Ah-Thion" userId="d34e9db3-4ce5-4440-a69b-422d020d0d6e" providerId="ADAL" clId="{A273146F-20B9-4E73-85E2-17D8774A9F77}" dt="2020-08-23T14:35:11.501" v="6418" actId="1076"/>
          <ac:picMkLst>
            <pc:docMk/>
            <pc:sldMk cId="2304588983" sldId="273"/>
            <ac:picMk id="42" creationId="{D07DA727-88DE-44FD-AE6E-D335C23D6970}"/>
          </ac:picMkLst>
        </pc:picChg>
        <pc:picChg chg="add mod">
          <ac:chgData name="Daniel Ah-Thion" userId="d34e9db3-4ce5-4440-a69b-422d020d0d6e" providerId="ADAL" clId="{A273146F-20B9-4E73-85E2-17D8774A9F77}" dt="2020-08-23T14:54:41.978" v="6667" actId="1076"/>
          <ac:picMkLst>
            <pc:docMk/>
            <pc:sldMk cId="2304588983" sldId="273"/>
            <ac:picMk id="43" creationId="{CB8FCB0B-12CF-467C-AAD7-C2224934A251}"/>
          </ac:picMkLst>
        </pc:picChg>
        <pc:picChg chg="add mod">
          <ac:chgData name="Daniel Ah-Thion" userId="d34e9db3-4ce5-4440-a69b-422d020d0d6e" providerId="ADAL" clId="{A273146F-20B9-4E73-85E2-17D8774A9F77}" dt="2020-08-23T14:34:27.859" v="6410" actId="108"/>
          <ac:picMkLst>
            <pc:docMk/>
            <pc:sldMk cId="2304588983" sldId="273"/>
            <ac:picMk id="44" creationId="{780AFFA1-E6A3-45B8-9203-E67D3378C954}"/>
          </ac:picMkLst>
        </pc:picChg>
        <pc:picChg chg="del mod">
          <ac:chgData name="Daniel Ah-Thion" userId="d34e9db3-4ce5-4440-a69b-422d020d0d6e" providerId="ADAL" clId="{A273146F-20B9-4E73-85E2-17D8774A9F77}" dt="2020-08-23T13:45:20.853" v="5449" actId="21"/>
          <ac:picMkLst>
            <pc:docMk/>
            <pc:sldMk cId="2304588983" sldId="273"/>
            <ac:picMk id="48" creationId="{372D23AF-5D27-46A1-BF87-D3A3DD388039}"/>
          </ac:picMkLst>
        </pc:picChg>
        <pc:picChg chg="add mod">
          <ac:chgData name="Daniel Ah-Thion" userId="d34e9db3-4ce5-4440-a69b-422d020d0d6e" providerId="ADAL" clId="{A273146F-20B9-4E73-85E2-17D8774A9F77}" dt="2020-08-23T14:32:07.799" v="6393" actId="14100"/>
          <ac:picMkLst>
            <pc:docMk/>
            <pc:sldMk cId="2304588983" sldId="273"/>
            <ac:picMk id="51" creationId="{ECC5268E-639A-49C9-AE41-64746BDBB54B}"/>
          </ac:picMkLst>
        </pc:picChg>
        <pc:picChg chg="add del mod">
          <ac:chgData name="Daniel Ah-Thion" userId="d34e9db3-4ce5-4440-a69b-422d020d0d6e" providerId="ADAL" clId="{A273146F-20B9-4E73-85E2-17D8774A9F77}" dt="2020-08-11T17:11:36.357" v="1706" actId="478"/>
          <ac:picMkLst>
            <pc:docMk/>
            <pc:sldMk cId="2304588983" sldId="273"/>
            <ac:picMk id="54" creationId="{C7029780-E424-4EF0-8D47-B9C40891A176}"/>
          </ac:picMkLst>
        </pc:picChg>
        <pc:picChg chg="add mod">
          <ac:chgData name="Daniel Ah-Thion" userId="d34e9db3-4ce5-4440-a69b-422d020d0d6e" providerId="ADAL" clId="{A273146F-20B9-4E73-85E2-17D8774A9F77}" dt="2020-08-23T14:31:54.840" v="6388" actId="1076"/>
          <ac:picMkLst>
            <pc:docMk/>
            <pc:sldMk cId="2304588983" sldId="273"/>
            <ac:picMk id="55" creationId="{B1380D4B-E970-44FC-9A19-36882267A163}"/>
          </ac:picMkLst>
        </pc:picChg>
        <pc:picChg chg="add mod">
          <ac:chgData name="Daniel Ah-Thion" userId="d34e9db3-4ce5-4440-a69b-422d020d0d6e" providerId="ADAL" clId="{A273146F-20B9-4E73-85E2-17D8774A9F77}" dt="2020-08-23T14:31:56.712" v="6389" actId="1076"/>
          <ac:picMkLst>
            <pc:docMk/>
            <pc:sldMk cId="2304588983" sldId="273"/>
            <ac:picMk id="56" creationId="{6DFCB611-6A5C-4DB0-9670-A81CEBD0E62B}"/>
          </ac:picMkLst>
        </pc:picChg>
        <pc:picChg chg="del mod">
          <ac:chgData name="Daniel Ah-Thion" userId="d34e9db3-4ce5-4440-a69b-422d020d0d6e" providerId="ADAL" clId="{A273146F-20B9-4E73-85E2-17D8774A9F77}" dt="2020-08-23T14:12:16.398" v="5929" actId="21"/>
          <ac:picMkLst>
            <pc:docMk/>
            <pc:sldMk cId="2304588983" sldId="273"/>
            <ac:picMk id="107" creationId="{E384B2D1-CFF9-4CAD-A7D9-37C131D39F97}"/>
          </ac:picMkLst>
        </pc:picChg>
        <pc:picChg chg="del mod">
          <ac:chgData name="Daniel Ah-Thion" userId="d34e9db3-4ce5-4440-a69b-422d020d0d6e" providerId="ADAL" clId="{A273146F-20B9-4E73-85E2-17D8774A9F77}" dt="2020-08-23T14:12:12.028" v="5926" actId="21"/>
          <ac:picMkLst>
            <pc:docMk/>
            <pc:sldMk cId="2304588983" sldId="273"/>
            <ac:picMk id="108" creationId="{49F60D86-1BD0-455E-83F7-72EDA0B5484D}"/>
          </ac:picMkLst>
        </pc:picChg>
        <pc:picChg chg="del mod">
          <ac:chgData name="Daniel Ah-Thion" userId="d34e9db3-4ce5-4440-a69b-422d020d0d6e" providerId="ADAL" clId="{A273146F-20B9-4E73-85E2-17D8774A9F77}" dt="2020-08-23T14:12:00.620" v="5922" actId="21"/>
          <ac:picMkLst>
            <pc:docMk/>
            <pc:sldMk cId="2304588983" sldId="273"/>
            <ac:picMk id="109" creationId="{14186F78-BF34-4255-B0B0-C5E53953B701}"/>
          </ac:picMkLst>
        </pc:picChg>
        <pc:picChg chg="del mod">
          <ac:chgData name="Daniel Ah-Thion" userId="d34e9db3-4ce5-4440-a69b-422d020d0d6e" providerId="ADAL" clId="{A273146F-20B9-4E73-85E2-17D8774A9F77}" dt="2020-08-23T14:11:54.641" v="5919" actId="21"/>
          <ac:picMkLst>
            <pc:docMk/>
            <pc:sldMk cId="2304588983" sldId="273"/>
            <ac:picMk id="110" creationId="{4AA24A47-DC4A-4E10-A0AD-1CB8C79B5B5B}"/>
          </ac:picMkLst>
        </pc:picChg>
        <pc:cxnChg chg="del">
          <ac:chgData name="Daniel Ah-Thion" userId="d34e9db3-4ce5-4440-a69b-422d020d0d6e" providerId="ADAL" clId="{A273146F-20B9-4E73-85E2-17D8774A9F77}" dt="2020-08-19T13:38:17.004" v="2907" actId="478"/>
          <ac:cxnSpMkLst>
            <pc:docMk/>
            <pc:sldMk cId="2304588983" sldId="273"/>
            <ac:cxnSpMk id="166" creationId="{00000000-0000-0000-0000-000000000000}"/>
          </ac:cxnSpMkLst>
        </pc:cxnChg>
      </pc:sldChg>
      <pc:sldChg chg="modSp add del mod">
        <pc:chgData name="Daniel Ah-Thion" userId="d34e9db3-4ce5-4440-a69b-422d020d0d6e" providerId="ADAL" clId="{A273146F-20B9-4E73-85E2-17D8774A9F77}" dt="2020-08-11T17:33:19.455" v="1988" actId="2696"/>
        <pc:sldMkLst>
          <pc:docMk/>
          <pc:sldMk cId="3971509301" sldId="274"/>
        </pc:sldMkLst>
        <pc:spChg chg="mod">
          <ac:chgData name="Daniel Ah-Thion" userId="d34e9db3-4ce5-4440-a69b-422d020d0d6e" providerId="ADAL" clId="{A273146F-20B9-4E73-85E2-17D8774A9F77}" dt="2020-08-11T16:49:25.493" v="1154" actId="1076"/>
          <ac:spMkLst>
            <pc:docMk/>
            <pc:sldMk cId="3971509301" sldId="274"/>
            <ac:spMk id="93" creationId="{EB920458-0197-4080-9AEF-D5A2766997CA}"/>
          </ac:spMkLst>
        </pc:spChg>
      </pc:sldChg>
      <pc:sldChg chg="addSp delSp modSp add del mod">
        <pc:chgData name="Daniel Ah-Thion" userId="d34e9db3-4ce5-4440-a69b-422d020d0d6e" providerId="ADAL" clId="{A273146F-20B9-4E73-85E2-17D8774A9F77}" dt="2020-08-21T19:01:51.458" v="2936" actId="2696"/>
        <pc:sldMkLst>
          <pc:docMk/>
          <pc:sldMk cId="2276970342" sldId="275"/>
        </pc:sldMkLst>
        <pc:spChg chg="add del mod">
          <ac:chgData name="Daniel Ah-Thion" userId="d34e9db3-4ce5-4440-a69b-422d020d0d6e" providerId="ADAL" clId="{A273146F-20B9-4E73-85E2-17D8774A9F77}" dt="2020-08-11T17:28:03.638" v="1915" actId="478"/>
          <ac:spMkLst>
            <pc:docMk/>
            <pc:sldMk cId="2276970342" sldId="275"/>
            <ac:spMk id="3" creationId="{A9257753-8BF0-4223-9C92-16BBE96B363D}"/>
          </ac:spMkLst>
        </pc:spChg>
        <pc:spChg chg="add mod">
          <ac:chgData name="Daniel Ah-Thion" userId="d34e9db3-4ce5-4440-a69b-422d020d0d6e" providerId="ADAL" clId="{A273146F-20B9-4E73-85E2-17D8774A9F77}" dt="2020-08-11T17:34:43.835" v="2039" actId="1076"/>
          <ac:spMkLst>
            <pc:docMk/>
            <pc:sldMk cId="2276970342" sldId="275"/>
            <ac:spMk id="5" creationId="{7DE7BE2C-D095-46CB-978B-3FCC0510CC82}"/>
          </ac:spMkLst>
        </pc:spChg>
        <pc:spChg chg="add mod">
          <ac:chgData name="Daniel Ah-Thion" userId="d34e9db3-4ce5-4440-a69b-422d020d0d6e" providerId="ADAL" clId="{A273146F-20B9-4E73-85E2-17D8774A9F77}" dt="2020-08-18T14:03:25.574" v="2190"/>
          <ac:spMkLst>
            <pc:docMk/>
            <pc:sldMk cId="2276970342" sldId="275"/>
            <ac:spMk id="6" creationId="{41E28BD8-3FA0-41D6-B13B-2D32A745756E}"/>
          </ac:spMkLst>
        </pc:spChg>
        <pc:spChg chg="del">
          <ac:chgData name="Daniel Ah-Thion" userId="d34e9db3-4ce5-4440-a69b-422d020d0d6e" providerId="ADAL" clId="{A273146F-20B9-4E73-85E2-17D8774A9F77}" dt="2020-08-11T16:43:55.303" v="853" actId="478"/>
          <ac:spMkLst>
            <pc:docMk/>
            <pc:sldMk cId="2276970342" sldId="275"/>
            <ac:spMk id="47" creationId="{BDF418A9-4640-40C0-964D-5649D0F4C948}"/>
          </ac:spMkLst>
        </pc:spChg>
        <pc:spChg chg="del">
          <ac:chgData name="Daniel Ah-Thion" userId="d34e9db3-4ce5-4440-a69b-422d020d0d6e" providerId="ADAL" clId="{A273146F-20B9-4E73-85E2-17D8774A9F77}" dt="2020-08-11T16:43:55.303" v="853" actId="478"/>
          <ac:spMkLst>
            <pc:docMk/>
            <pc:sldMk cId="2276970342" sldId="275"/>
            <ac:spMk id="48" creationId="{62CA3A63-87F1-42F3-9AE1-39170D05E377}"/>
          </ac:spMkLst>
        </pc:spChg>
        <pc:spChg chg="del">
          <ac:chgData name="Daniel Ah-Thion" userId="d34e9db3-4ce5-4440-a69b-422d020d0d6e" providerId="ADAL" clId="{A273146F-20B9-4E73-85E2-17D8774A9F77}" dt="2020-08-11T16:43:55.303" v="853" actId="478"/>
          <ac:spMkLst>
            <pc:docMk/>
            <pc:sldMk cId="2276970342" sldId="275"/>
            <ac:spMk id="52" creationId="{D630C266-BA07-408B-94FB-7629668752CA}"/>
          </ac:spMkLst>
        </pc:spChg>
        <pc:spChg chg="del">
          <ac:chgData name="Daniel Ah-Thion" userId="d34e9db3-4ce5-4440-a69b-422d020d0d6e" providerId="ADAL" clId="{A273146F-20B9-4E73-85E2-17D8774A9F77}" dt="2020-08-11T16:43:55.303" v="853" actId="478"/>
          <ac:spMkLst>
            <pc:docMk/>
            <pc:sldMk cId="2276970342" sldId="275"/>
            <ac:spMk id="53" creationId="{15A9D14F-F3A1-4FC1-A003-6494F05FDCAB}"/>
          </ac:spMkLst>
        </pc:spChg>
        <pc:spChg chg="del">
          <ac:chgData name="Daniel Ah-Thion" userId="d34e9db3-4ce5-4440-a69b-422d020d0d6e" providerId="ADAL" clId="{A273146F-20B9-4E73-85E2-17D8774A9F77}" dt="2020-08-11T16:43:55.303" v="853" actId="478"/>
          <ac:spMkLst>
            <pc:docMk/>
            <pc:sldMk cId="2276970342" sldId="275"/>
            <ac:spMk id="54" creationId="{0B922D22-97AC-40EF-A2E0-6F0E5A272EC3}"/>
          </ac:spMkLst>
        </pc:spChg>
        <pc:spChg chg="del">
          <ac:chgData name="Daniel Ah-Thion" userId="d34e9db3-4ce5-4440-a69b-422d020d0d6e" providerId="ADAL" clId="{A273146F-20B9-4E73-85E2-17D8774A9F77}" dt="2020-08-11T16:43:55.303" v="853" actId="478"/>
          <ac:spMkLst>
            <pc:docMk/>
            <pc:sldMk cId="2276970342" sldId="275"/>
            <ac:spMk id="55" creationId="{9600B43B-6C9C-4B7F-AC65-2F7AB5B9033F}"/>
          </ac:spMkLst>
        </pc:spChg>
        <pc:spChg chg="del">
          <ac:chgData name="Daniel Ah-Thion" userId="d34e9db3-4ce5-4440-a69b-422d020d0d6e" providerId="ADAL" clId="{A273146F-20B9-4E73-85E2-17D8774A9F77}" dt="2020-08-11T16:43:55.303" v="853" actId="478"/>
          <ac:spMkLst>
            <pc:docMk/>
            <pc:sldMk cId="2276970342" sldId="275"/>
            <ac:spMk id="56" creationId="{0251B1D1-1FF6-4D03-BACC-44C5EF0B73C2}"/>
          </ac:spMkLst>
        </pc:spChg>
        <pc:spChg chg="del">
          <ac:chgData name="Daniel Ah-Thion" userId="d34e9db3-4ce5-4440-a69b-422d020d0d6e" providerId="ADAL" clId="{A273146F-20B9-4E73-85E2-17D8774A9F77}" dt="2020-08-11T16:43:55.303" v="853" actId="478"/>
          <ac:spMkLst>
            <pc:docMk/>
            <pc:sldMk cId="2276970342" sldId="275"/>
            <ac:spMk id="57" creationId="{95197F31-8D57-4F9C-9182-983A6206DADC}"/>
          </ac:spMkLst>
        </pc:spChg>
        <pc:spChg chg="del">
          <ac:chgData name="Daniel Ah-Thion" userId="d34e9db3-4ce5-4440-a69b-422d020d0d6e" providerId="ADAL" clId="{A273146F-20B9-4E73-85E2-17D8774A9F77}" dt="2020-08-11T16:43:55.303" v="853" actId="478"/>
          <ac:spMkLst>
            <pc:docMk/>
            <pc:sldMk cId="2276970342" sldId="275"/>
            <ac:spMk id="59" creationId="{1BCD3065-6E2A-4F35-B4A2-5DA9A66A7741}"/>
          </ac:spMkLst>
        </pc:spChg>
        <pc:spChg chg="del">
          <ac:chgData name="Daniel Ah-Thion" userId="d34e9db3-4ce5-4440-a69b-422d020d0d6e" providerId="ADAL" clId="{A273146F-20B9-4E73-85E2-17D8774A9F77}" dt="2020-08-11T16:43:55.303" v="853" actId="478"/>
          <ac:spMkLst>
            <pc:docMk/>
            <pc:sldMk cId="2276970342" sldId="275"/>
            <ac:spMk id="61" creationId="{675F5E3F-ED5E-434B-A557-1C237C64A982}"/>
          </ac:spMkLst>
        </pc:spChg>
        <pc:spChg chg="del">
          <ac:chgData name="Daniel Ah-Thion" userId="d34e9db3-4ce5-4440-a69b-422d020d0d6e" providerId="ADAL" clId="{A273146F-20B9-4E73-85E2-17D8774A9F77}" dt="2020-08-11T16:43:55.303" v="853" actId="478"/>
          <ac:spMkLst>
            <pc:docMk/>
            <pc:sldMk cId="2276970342" sldId="275"/>
            <ac:spMk id="62" creationId="{D180F3AA-B8BC-4C90-9B1F-B046AF78E955}"/>
          </ac:spMkLst>
        </pc:spChg>
        <pc:spChg chg="del">
          <ac:chgData name="Daniel Ah-Thion" userId="d34e9db3-4ce5-4440-a69b-422d020d0d6e" providerId="ADAL" clId="{A273146F-20B9-4E73-85E2-17D8774A9F77}" dt="2020-08-11T16:43:55.303" v="853" actId="478"/>
          <ac:spMkLst>
            <pc:docMk/>
            <pc:sldMk cId="2276970342" sldId="275"/>
            <ac:spMk id="65" creationId="{6573C9E6-1F17-4EE9-9002-E3C197F998AD}"/>
          </ac:spMkLst>
        </pc:spChg>
        <pc:spChg chg="del">
          <ac:chgData name="Daniel Ah-Thion" userId="d34e9db3-4ce5-4440-a69b-422d020d0d6e" providerId="ADAL" clId="{A273146F-20B9-4E73-85E2-17D8774A9F77}" dt="2020-08-11T16:43:55.303" v="853" actId="478"/>
          <ac:spMkLst>
            <pc:docMk/>
            <pc:sldMk cId="2276970342" sldId="275"/>
            <ac:spMk id="67" creationId="{8CAAE783-6B5B-4E9B-9990-D8F93FB8CCD1}"/>
          </ac:spMkLst>
        </pc:spChg>
        <pc:spChg chg="del">
          <ac:chgData name="Daniel Ah-Thion" userId="d34e9db3-4ce5-4440-a69b-422d020d0d6e" providerId="ADAL" clId="{A273146F-20B9-4E73-85E2-17D8774A9F77}" dt="2020-08-11T16:43:55.303" v="853" actId="478"/>
          <ac:spMkLst>
            <pc:docMk/>
            <pc:sldMk cId="2276970342" sldId="275"/>
            <ac:spMk id="69" creationId="{49F83AAD-7074-41E6-A3AD-97EB57CB21E3}"/>
          </ac:spMkLst>
        </pc:spChg>
        <pc:spChg chg="del">
          <ac:chgData name="Daniel Ah-Thion" userId="d34e9db3-4ce5-4440-a69b-422d020d0d6e" providerId="ADAL" clId="{A273146F-20B9-4E73-85E2-17D8774A9F77}" dt="2020-08-11T16:43:55.303" v="853" actId="478"/>
          <ac:spMkLst>
            <pc:docMk/>
            <pc:sldMk cId="2276970342" sldId="275"/>
            <ac:spMk id="71" creationId="{1F6A3DC3-BDBB-474D-8159-637D673F86B8}"/>
          </ac:spMkLst>
        </pc:spChg>
        <pc:spChg chg="del">
          <ac:chgData name="Daniel Ah-Thion" userId="d34e9db3-4ce5-4440-a69b-422d020d0d6e" providerId="ADAL" clId="{A273146F-20B9-4E73-85E2-17D8774A9F77}" dt="2020-08-11T16:43:55.303" v="853" actId="478"/>
          <ac:spMkLst>
            <pc:docMk/>
            <pc:sldMk cId="2276970342" sldId="275"/>
            <ac:spMk id="73" creationId="{AECC5F9B-83AF-45A0-8625-B9475AA5662C}"/>
          </ac:spMkLst>
        </pc:spChg>
        <pc:spChg chg="del">
          <ac:chgData name="Daniel Ah-Thion" userId="d34e9db3-4ce5-4440-a69b-422d020d0d6e" providerId="ADAL" clId="{A273146F-20B9-4E73-85E2-17D8774A9F77}" dt="2020-08-11T16:43:55.303" v="853" actId="478"/>
          <ac:spMkLst>
            <pc:docMk/>
            <pc:sldMk cId="2276970342" sldId="275"/>
            <ac:spMk id="74" creationId="{B5F1F852-9571-40EA-AB3C-8957BC24F326}"/>
          </ac:spMkLst>
        </pc:spChg>
        <pc:spChg chg="del">
          <ac:chgData name="Daniel Ah-Thion" userId="d34e9db3-4ce5-4440-a69b-422d020d0d6e" providerId="ADAL" clId="{A273146F-20B9-4E73-85E2-17D8774A9F77}" dt="2020-08-11T16:43:55.303" v="853" actId="478"/>
          <ac:spMkLst>
            <pc:docMk/>
            <pc:sldMk cId="2276970342" sldId="275"/>
            <ac:spMk id="75" creationId="{19E14661-AE2C-4D60-A8EB-94FCE3102196}"/>
          </ac:spMkLst>
        </pc:spChg>
        <pc:spChg chg="del">
          <ac:chgData name="Daniel Ah-Thion" userId="d34e9db3-4ce5-4440-a69b-422d020d0d6e" providerId="ADAL" clId="{A273146F-20B9-4E73-85E2-17D8774A9F77}" dt="2020-08-11T16:43:55.303" v="853" actId="478"/>
          <ac:spMkLst>
            <pc:docMk/>
            <pc:sldMk cId="2276970342" sldId="275"/>
            <ac:spMk id="76" creationId="{8A61FF5E-D024-4FC6-81B5-07041E95F2DB}"/>
          </ac:spMkLst>
        </pc:spChg>
        <pc:spChg chg="del">
          <ac:chgData name="Daniel Ah-Thion" userId="d34e9db3-4ce5-4440-a69b-422d020d0d6e" providerId="ADAL" clId="{A273146F-20B9-4E73-85E2-17D8774A9F77}" dt="2020-08-11T16:43:55.303" v="853" actId="478"/>
          <ac:spMkLst>
            <pc:docMk/>
            <pc:sldMk cId="2276970342" sldId="275"/>
            <ac:spMk id="77" creationId="{4AC2D736-88CF-42EC-A3C6-FFDFD7F63C4B}"/>
          </ac:spMkLst>
        </pc:spChg>
        <pc:spChg chg="del">
          <ac:chgData name="Daniel Ah-Thion" userId="d34e9db3-4ce5-4440-a69b-422d020d0d6e" providerId="ADAL" clId="{A273146F-20B9-4E73-85E2-17D8774A9F77}" dt="2020-08-11T16:43:55.303" v="853" actId="478"/>
          <ac:spMkLst>
            <pc:docMk/>
            <pc:sldMk cId="2276970342" sldId="275"/>
            <ac:spMk id="79" creationId="{5AE15959-E994-4D30-A794-25BE9EA81ABE}"/>
          </ac:spMkLst>
        </pc:spChg>
        <pc:spChg chg="del">
          <ac:chgData name="Daniel Ah-Thion" userId="d34e9db3-4ce5-4440-a69b-422d020d0d6e" providerId="ADAL" clId="{A273146F-20B9-4E73-85E2-17D8774A9F77}" dt="2020-08-11T16:43:55.303" v="853" actId="478"/>
          <ac:spMkLst>
            <pc:docMk/>
            <pc:sldMk cId="2276970342" sldId="275"/>
            <ac:spMk id="81" creationId="{998DEAE0-B07E-433F-8F03-272AA9C90064}"/>
          </ac:spMkLst>
        </pc:spChg>
        <pc:spChg chg="del">
          <ac:chgData name="Daniel Ah-Thion" userId="d34e9db3-4ce5-4440-a69b-422d020d0d6e" providerId="ADAL" clId="{A273146F-20B9-4E73-85E2-17D8774A9F77}" dt="2020-08-11T16:43:55.303" v="853" actId="478"/>
          <ac:spMkLst>
            <pc:docMk/>
            <pc:sldMk cId="2276970342" sldId="275"/>
            <ac:spMk id="82" creationId="{19DD1DC5-505C-4C92-A077-2276C9A3360E}"/>
          </ac:spMkLst>
        </pc:spChg>
        <pc:spChg chg="del">
          <ac:chgData name="Daniel Ah-Thion" userId="d34e9db3-4ce5-4440-a69b-422d020d0d6e" providerId="ADAL" clId="{A273146F-20B9-4E73-85E2-17D8774A9F77}" dt="2020-08-11T16:43:55.303" v="853" actId="478"/>
          <ac:spMkLst>
            <pc:docMk/>
            <pc:sldMk cId="2276970342" sldId="275"/>
            <ac:spMk id="83" creationId="{B6C4714D-2131-468C-A0AD-CB30AD2F42C3}"/>
          </ac:spMkLst>
        </pc:spChg>
        <pc:spChg chg="del">
          <ac:chgData name="Daniel Ah-Thion" userId="d34e9db3-4ce5-4440-a69b-422d020d0d6e" providerId="ADAL" clId="{A273146F-20B9-4E73-85E2-17D8774A9F77}" dt="2020-08-11T16:43:55.303" v="853" actId="478"/>
          <ac:spMkLst>
            <pc:docMk/>
            <pc:sldMk cId="2276970342" sldId="275"/>
            <ac:spMk id="84" creationId="{C1F17B0D-771A-49C8-9A5B-3F59BBE8B369}"/>
          </ac:spMkLst>
        </pc:spChg>
        <pc:spChg chg="add mod">
          <ac:chgData name="Daniel Ah-Thion" userId="d34e9db3-4ce5-4440-a69b-422d020d0d6e" providerId="ADAL" clId="{A273146F-20B9-4E73-85E2-17D8774A9F77}" dt="2020-08-11T17:34:19.880" v="2010" actId="20577"/>
          <ac:spMkLst>
            <pc:docMk/>
            <pc:sldMk cId="2276970342" sldId="275"/>
            <ac:spMk id="85" creationId="{13C3B1A0-670D-4FA5-9E09-C3C73AE12036}"/>
          </ac:spMkLst>
        </pc:spChg>
        <pc:spChg chg="del">
          <ac:chgData name="Daniel Ah-Thion" userId="d34e9db3-4ce5-4440-a69b-422d020d0d6e" providerId="ADAL" clId="{A273146F-20B9-4E73-85E2-17D8774A9F77}" dt="2020-08-11T16:43:55.303" v="853" actId="478"/>
          <ac:spMkLst>
            <pc:docMk/>
            <pc:sldMk cId="2276970342" sldId="275"/>
            <ac:spMk id="86" creationId="{DBE5B823-942F-4681-82E5-E05A4005360D}"/>
          </ac:spMkLst>
        </pc:spChg>
        <pc:spChg chg="del">
          <ac:chgData name="Daniel Ah-Thion" userId="d34e9db3-4ce5-4440-a69b-422d020d0d6e" providerId="ADAL" clId="{A273146F-20B9-4E73-85E2-17D8774A9F77}" dt="2020-08-11T16:43:55.303" v="853" actId="478"/>
          <ac:spMkLst>
            <pc:docMk/>
            <pc:sldMk cId="2276970342" sldId="275"/>
            <ac:spMk id="87" creationId="{33825E28-08E1-4E2C-B31C-307B9803C9ED}"/>
          </ac:spMkLst>
        </pc:spChg>
        <pc:spChg chg="del">
          <ac:chgData name="Daniel Ah-Thion" userId="d34e9db3-4ce5-4440-a69b-422d020d0d6e" providerId="ADAL" clId="{A273146F-20B9-4E73-85E2-17D8774A9F77}" dt="2020-08-11T16:43:55.303" v="853" actId="478"/>
          <ac:spMkLst>
            <pc:docMk/>
            <pc:sldMk cId="2276970342" sldId="275"/>
            <ac:spMk id="88" creationId="{D8335E8E-7124-499A-8948-7848A6F5F71C}"/>
          </ac:spMkLst>
        </pc:spChg>
        <pc:spChg chg="add mod">
          <ac:chgData name="Daniel Ah-Thion" userId="d34e9db3-4ce5-4440-a69b-422d020d0d6e" providerId="ADAL" clId="{A273146F-20B9-4E73-85E2-17D8774A9F77}" dt="2020-08-18T14:03:29.588" v="2191" actId="1076"/>
          <ac:spMkLst>
            <pc:docMk/>
            <pc:sldMk cId="2276970342" sldId="275"/>
            <ac:spMk id="90" creationId="{F0A3E33C-2E2E-45DC-BD37-9F43686367EB}"/>
          </ac:spMkLst>
        </pc:spChg>
        <pc:spChg chg="del">
          <ac:chgData name="Daniel Ah-Thion" userId="d34e9db3-4ce5-4440-a69b-422d020d0d6e" providerId="ADAL" clId="{A273146F-20B9-4E73-85E2-17D8774A9F77}" dt="2020-08-11T16:43:55.303" v="853" actId="478"/>
          <ac:spMkLst>
            <pc:docMk/>
            <pc:sldMk cId="2276970342" sldId="275"/>
            <ac:spMk id="91" creationId="{904AB733-9738-44B1-ACFB-A48F1A61FE20}"/>
          </ac:spMkLst>
        </pc:spChg>
        <pc:spChg chg="del mod">
          <ac:chgData name="Daniel Ah-Thion" userId="d34e9db3-4ce5-4440-a69b-422d020d0d6e" providerId="ADAL" clId="{A273146F-20B9-4E73-85E2-17D8774A9F77}" dt="2020-08-11T17:28:03.639" v="1917"/>
          <ac:spMkLst>
            <pc:docMk/>
            <pc:sldMk cId="2276970342" sldId="275"/>
            <ac:spMk id="93" creationId="{EB920458-0197-4080-9AEF-D5A2766997CA}"/>
          </ac:spMkLst>
        </pc:spChg>
        <pc:spChg chg="del">
          <ac:chgData name="Daniel Ah-Thion" userId="d34e9db3-4ce5-4440-a69b-422d020d0d6e" providerId="ADAL" clId="{A273146F-20B9-4E73-85E2-17D8774A9F77}" dt="2020-08-11T16:43:49.363" v="852" actId="478"/>
          <ac:spMkLst>
            <pc:docMk/>
            <pc:sldMk cId="2276970342" sldId="275"/>
            <ac:spMk id="95" creationId="{E4903748-8DE7-4ED8-A4AD-10FDA6306065}"/>
          </ac:spMkLst>
        </pc:spChg>
        <pc:grpChg chg="del">
          <ac:chgData name="Daniel Ah-Thion" userId="d34e9db3-4ce5-4440-a69b-422d020d0d6e" providerId="ADAL" clId="{A273146F-20B9-4E73-85E2-17D8774A9F77}" dt="2020-08-11T16:43:55.303" v="853" actId="478"/>
          <ac:grpSpMkLst>
            <pc:docMk/>
            <pc:sldMk cId="2276970342" sldId="275"/>
            <ac:grpSpMk id="49" creationId="{3ABE94E2-8771-4C56-994C-4CFB4FA93069}"/>
          </ac:grpSpMkLst>
        </pc:grpChg>
        <pc:cxnChg chg="del">
          <ac:chgData name="Daniel Ah-Thion" userId="d34e9db3-4ce5-4440-a69b-422d020d0d6e" providerId="ADAL" clId="{A273146F-20B9-4E73-85E2-17D8774A9F77}" dt="2020-08-11T16:43:55.303" v="853" actId="478"/>
          <ac:cxnSpMkLst>
            <pc:docMk/>
            <pc:sldMk cId="2276970342" sldId="275"/>
            <ac:cxnSpMk id="58" creationId="{EE480D1E-6B0A-4AEA-8B54-4F62C4CB481E}"/>
          </ac:cxnSpMkLst>
        </pc:cxnChg>
        <pc:cxnChg chg="del">
          <ac:chgData name="Daniel Ah-Thion" userId="d34e9db3-4ce5-4440-a69b-422d020d0d6e" providerId="ADAL" clId="{A273146F-20B9-4E73-85E2-17D8774A9F77}" dt="2020-08-11T16:43:55.303" v="853" actId="478"/>
          <ac:cxnSpMkLst>
            <pc:docMk/>
            <pc:sldMk cId="2276970342" sldId="275"/>
            <ac:cxnSpMk id="60" creationId="{B0392D2D-3BF6-4D74-8A4E-D9C3C354796A}"/>
          </ac:cxnSpMkLst>
        </pc:cxnChg>
        <pc:cxnChg chg="del">
          <ac:chgData name="Daniel Ah-Thion" userId="d34e9db3-4ce5-4440-a69b-422d020d0d6e" providerId="ADAL" clId="{A273146F-20B9-4E73-85E2-17D8774A9F77}" dt="2020-08-11T16:43:55.303" v="853" actId="478"/>
          <ac:cxnSpMkLst>
            <pc:docMk/>
            <pc:sldMk cId="2276970342" sldId="275"/>
            <ac:cxnSpMk id="63" creationId="{7E036256-84F1-486E-9D69-A1C897F5118C}"/>
          </ac:cxnSpMkLst>
        </pc:cxnChg>
        <pc:cxnChg chg="del">
          <ac:chgData name="Daniel Ah-Thion" userId="d34e9db3-4ce5-4440-a69b-422d020d0d6e" providerId="ADAL" clId="{A273146F-20B9-4E73-85E2-17D8774A9F77}" dt="2020-08-11T16:43:55.303" v="853" actId="478"/>
          <ac:cxnSpMkLst>
            <pc:docMk/>
            <pc:sldMk cId="2276970342" sldId="275"/>
            <ac:cxnSpMk id="64" creationId="{A55AAC9C-C3A4-41DD-A6DD-CC554749AC73}"/>
          </ac:cxnSpMkLst>
        </pc:cxnChg>
        <pc:cxnChg chg="del">
          <ac:chgData name="Daniel Ah-Thion" userId="d34e9db3-4ce5-4440-a69b-422d020d0d6e" providerId="ADAL" clId="{A273146F-20B9-4E73-85E2-17D8774A9F77}" dt="2020-08-11T16:43:55.303" v="853" actId="478"/>
          <ac:cxnSpMkLst>
            <pc:docMk/>
            <pc:sldMk cId="2276970342" sldId="275"/>
            <ac:cxnSpMk id="66" creationId="{4607D043-A7E5-4820-A17D-20F8C03414B6}"/>
          </ac:cxnSpMkLst>
        </pc:cxnChg>
        <pc:cxnChg chg="del">
          <ac:chgData name="Daniel Ah-Thion" userId="d34e9db3-4ce5-4440-a69b-422d020d0d6e" providerId="ADAL" clId="{A273146F-20B9-4E73-85E2-17D8774A9F77}" dt="2020-08-11T16:43:55.303" v="853" actId="478"/>
          <ac:cxnSpMkLst>
            <pc:docMk/>
            <pc:sldMk cId="2276970342" sldId="275"/>
            <ac:cxnSpMk id="68" creationId="{2CF98D29-ED0E-4C44-AE70-D5767A1C77BA}"/>
          </ac:cxnSpMkLst>
        </pc:cxnChg>
        <pc:cxnChg chg="del">
          <ac:chgData name="Daniel Ah-Thion" userId="d34e9db3-4ce5-4440-a69b-422d020d0d6e" providerId="ADAL" clId="{A273146F-20B9-4E73-85E2-17D8774A9F77}" dt="2020-08-11T16:43:55.303" v="853" actId="478"/>
          <ac:cxnSpMkLst>
            <pc:docMk/>
            <pc:sldMk cId="2276970342" sldId="275"/>
            <ac:cxnSpMk id="70" creationId="{09514BC7-B4EA-48FE-B656-A50B3ED7B4D0}"/>
          </ac:cxnSpMkLst>
        </pc:cxnChg>
        <pc:cxnChg chg="del">
          <ac:chgData name="Daniel Ah-Thion" userId="d34e9db3-4ce5-4440-a69b-422d020d0d6e" providerId="ADAL" clId="{A273146F-20B9-4E73-85E2-17D8774A9F77}" dt="2020-08-11T16:43:55.303" v="853" actId="478"/>
          <ac:cxnSpMkLst>
            <pc:docMk/>
            <pc:sldMk cId="2276970342" sldId="275"/>
            <ac:cxnSpMk id="72" creationId="{660D7738-DABC-4706-8D64-A9C2EC98D626}"/>
          </ac:cxnSpMkLst>
        </pc:cxnChg>
        <pc:cxnChg chg="del">
          <ac:chgData name="Daniel Ah-Thion" userId="d34e9db3-4ce5-4440-a69b-422d020d0d6e" providerId="ADAL" clId="{A273146F-20B9-4E73-85E2-17D8774A9F77}" dt="2020-08-11T16:43:55.303" v="853" actId="478"/>
          <ac:cxnSpMkLst>
            <pc:docMk/>
            <pc:sldMk cId="2276970342" sldId="275"/>
            <ac:cxnSpMk id="78" creationId="{5960A25C-60DD-421E-953F-F5141940EF4D}"/>
          </ac:cxnSpMkLst>
        </pc:cxnChg>
        <pc:cxnChg chg="del">
          <ac:chgData name="Daniel Ah-Thion" userId="d34e9db3-4ce5-4440-a69b-422d020d0d6e" providerId="ADAL" clId="{A273146F-20B9-4E73-85E2-17D8774A9F77}" dt="2020-08-11T16:43:55.303" v="853" actId="478"/>
          <ac:cxnSpMkLst>
            <pc:docMk/>
            <pc:sldMk cId="2276970342" sldId="275"/>
            <ac:cxnSpMk id="80" creationId="{C89D6A0F-BD4A-44A1-B2CE-CCBD229036BB}"/>
          </ac:cxnSpMkLst>
        </pc:cxnChg>
      </pc:sldChg>
      <pc:sldChg chg="addSp modSp new del mod">
        <pc:chgData name="Daniel Ah-Thion" userId="d34e9db3-4ce5-4440-a69b-422d020d0d6e" providerId="ADAL" clId="{A273146F-20B9-4E73-85E2-17D8774A9F77}" dt="2020-08-11T16:43:43.368" v="850" actId="47"/>
        <pc:sldMkLst>
          <pc:docMk/>
          <pc:sldMk cId="2616800097" sldId="275"/>
        </pc:sldMkLst>
        <pc:spChg chg="add mod">
          <ac:chgData name="Daniel Ah-Thion" userId="d34e9db3-4ce5-4440-a69b-422d020d0d6e" providerId="ADAL" clId="{A273146F-20B9-4E73-85E2-17D8774A9F77}" dt="2020-08-11T16:43:30.471" v="848" actId="6549"/>
          <ac:spMkLst>
            <pc:docMk/>
            <pc:sldMk cId="2616800097" sldId="275"/>
            <ac:spMk id="3" creationId="{5CD73370-614B-40D6-9AFC-186CD4ED917F}"/>
          </ac:spMkLst>
        </pc:spChg>
      </pc:sldChg>
      <pc:sldChg chg="addSp delSp modSp new del mod">
        <pc:chgData name="Daniel Ah-Thion" userId="d34e9db3-4ce5-4440-a69b-422d020d0d6e" providerId="ADAL" clId="{A273146F-20B9-4E73-85E2-17D8774A9F77}" dt="2020-08-19T13:37:28.177" v="2906" actId="2696"/>
        <pc:sldMkLst>
          <pc:docMk/>
          <pc:sldMk cId="1630261453" sldId="276"/>
        </pc:sldMkLst>
        <pc:spChg chg="del">
          <ac:chgData name="Daniel Ah-Thion" userId="d34e9db3-4ce5-4440-a69b-422d020d0d6e" providerId="ADAL" clId="{A273146F-20B9-4E73-85E2-17D8774A9F77}" dt="2020-08-18T13:59:33.067" v="2113" actId="478"/>
          <ac:spMkLst>
            <pc:docMk/>
            <pc:sldMk cId="1630261453" sldId="276"/>
            <ac:spMk id="2" creationId="{5DEE0DEE-3EDF-4378-BE2F-E8F4BC3B2360}"/>
          </ac:spMkLst>
        </pc:spChg>
        <pc:spChg chg="del">
          <ac:chgData name="Daniel Ah-Thion" userId="d34e9db3-4ce5-4440-a69b-422d020d0d6e" providerId="ADAL" clId="{A273146F-20B9-4E73-85E2-17D8774A9F77}" dt="2020-08-18T13:59:30.090" v="2112" actId="478"/>
          <ac:spMkLst>
            <pc:docMk/>
            <pc:sldMk cId="1630261453" sldId="276"/>
            <ac:spMk id="3" creationId="{70050AEC-27A1-43AD-B0B5-B10E8DF9FAD9}"/>
          </ac:spMkLst>
        </pc:spChg>
        <pc:spChg chg="add mod">
          <ac:chgData name="Daniel Ah-Thion" userId="d34e9db3-4ce5-4440-a69b-422d020d0d6e" providerId="ADAL" clId="{A273146F-20B9-4E73-85E2-17D8774A9F77}" dt="2020-08-18T13:59:34.473" v="2114"/>
          <ac:spMkLst>
            <pc:docMk/>
            <pc:sldMk cId="1630261453" sldId="276"/>
            <ac:spMk id="4" creationId="{77ADC288-AEEE-42DB-8692-F3AFB84A2F24}"/>
          </ac:spMkLst>
        </pc:spChg>
        <pc:spChg chg="mod">
          <ac:chgData name="Daniel Ah-Thion" userId="d34e9db3-4ce5-4440-a69b-422d020d0d6e" providerId="ADAL" clId="{A273146F-20B9-4E73-85E2-17D8774A9F77}" dt="2020-08-18T13:59:34.473" v="2114"/>
          <ac:spMkLst>
            <pc:docMk/>
            <pc:sldMk cId="1630261453" sldId="276"/>
            <ac:spMk id="6" creationId="{3214C7C7-6E10-41B0-B670-ED3B5A76E27F}"/>
          </ac:spMkLst>
        </pc:spChg>
        <pc:spChg chg="add mod">
          <ac:chgData name="Daniel Ah-Thion" userId="d34e9db3-4ce5-4440-a69b-422d020d0d6e" providerId="ADAL" clId="{A273146F-20B9-4E73-85E2-17D8774A9F77}" dt="2020-08-18T13:59:34.473" v="2114"/>
          <ac:spMkLst>
            <pc:docMk/>
            <pc:sldMk cId="1630261453" sldId="276"/>
            <ac:spMk id="8" creationId="{7FFE75F9-5887-4B4C-9DB7-43649FDD99EB}"/>
          </ac:spMkLst>
        </pc:spChg>
        <pc:spChg chg="add mod">
          <ac:chgData name="Daniel Ah-Thion" userId="d34e9db3-4ce5-4440-a69b-422d020d0d6e" providerId="ADAL" clId="{A273146F-20B9-4E73-85E2-17D8774A9F77}" dt="2020-08-18T14:01:29.888" v="2138" actId="1076"/>
          <ac:spMkLst>
            <pc:docMk/>
            <pc:sldMk cId="1630261453" sldId="276"/>
            <ac:spMk id="9" creationId="{EC18B793-A3F0-4624-8071-B7991745B226}"/>
          </ac:spMkLst>
        </pc:spChg>
        <pc:spChg chg="add mod">
          <ac:chgData name="Daniel Ah-Thion" userId="d34e9db3-4ce5-4440-a69b-422d020d0d6e" providerId="ADAL" clId="{A273146F-20B9-4E73-85E2-17D8774A9F77}" dt="2020-08-19T13:34:04.933" v="2744" actId="1076"/>
          <ac:spMkLst>
            <pc:docMk/>
            <pc:sldMk cId="1630261453" sldId="276"/>
            <ac:spMk id="10" creationId="{E2C6DEE0-E730-490C-996D-53901D89CBA6}"/>
          </ac:spMkLst>
        </pc:spChg>
        <pc:spChg chg="add mod">
          <ac:chgData name="Daniel Ah-Thion" userId="d34e9db3-4ce5-4440-a69b-422d020d0d6e" providerId="ADAL" clId="{A273146F-20B9-4E73-85E2-17D8774A9F77}" dt="2020-08-18T14:01:38.305" v="2139" actId="14100"/>
          <ac:spMkLst>
            <pc:docMk/>
            <pc:sldMk cId="1630261453" sldId="276"/>
            <ac:spMk id="11" creationId="{B4868D9F-A5EE-4368-9F2E-0E6489A60ACD}"/>
          </ac:spMkLst>
        </pc:spChg>
        <pc:spChg chg="add mod">
          <ac:chgData name="Daniel Ah-Thion" userId="d34e9db3-4ce5-4440-a69b-422d020d0d6e" providerId="ADAL" clId="{A273146F-20B9-4E73-85E2-17D8774A9F77}" dt="2020-08-18T14:01:44.240" v="2141" actId="1076"/>
          <ac:spMkLst>
            <pc:docMk/>
            <pc:sldMk cId="1630261453" sldId="276"/>
            <ac:spMk id="12" creationId="{61E4653C-2EE0-43D7-9417-68F7D88A44D6}"/>
          </ac:spMkLst>
        </pc:spChg>
        <pc:spChg chg="add mod">
          <ac:chgData name="Daniel Ah-Thion" userId="d34e9db3-4ce5-4440-a69b-422d020d0d6e" providerId="ADAL" clId="{A273146F-20B9-4E73-85E2-17D8774A9F77}" dt="2020-08-18T13:59:34.473" v="2114"/>
          <ac:spMkLst>
            <pc:docMk/>
            <pc:sldMk cId="1630261453" sldId="276"/>
            <ac:spMk id="13" creationId="{08B9ACFF-25B8-464B-86C4-32822E2CC003}"/>
          </ac:spMkLst>
        </pc:spChg>
        <pc:spChg chg="add mod">
          <ac:chgData name="Daniel Ah-Thion" userId="d34e9db3-4ce5-4440-a69b-422d020d0d6e" providerId="ADAL" clId="{A273146F-20B9-4E73-85E2-17D8774A9F77}" dt="2020-08-18T14:01:53.824" v="2144" actId="1076"/>
          <ac:spMkLst>
            <pc:docMk/>
            <pc:sldMk cId="1630261453" sldId="276"/>
            <ac:spMk id="15" creationId="{63C10ED8-A950-49FF-BCEE-AAD92F640CC1}"/>
          </ac:spMkLst>
        </pc:spChg>
        <pc:spChg chg="add mod">
          <ac:chgData name="Daniel Ah-Thion" userId="d34e9db3-4ce5-4440-a69b-422d020d0d6e" providerId="ADAL" clId="{A273146F-20B9-4E73-85E2-17D8774A9F77}" dt="2020-08-18T14:01:07.903" v="2130" actId="1076"/>
          <ac:spMkLst>
            <pc:docMk/>
            <pc:sldMk cId="1630261453" sldId="276"/>
            <ac:spMk id="17" creationId="{C98ED315-CD23-4117-BC38-E9B1BBDE7F83}"/>
          </ac:spMkLst>
        </pc:spChg>
        <pc:spChg chg="add mod">
          <ac:chgData name="Daniel Ah-Thion" userId="d34e9db3-4ce5-4440-a69b-422d020d0d6e" providerId="ADAL" clId="{A273146F-20B9-4E73-85E2-17D8774A9F77}" dt="2020-08-18T14:01:25.392" v="2136" actId="688"/>
          <ac:spMkLst>
            <pc:docMk/>
            <pc:sldMk cId="1630261453" sldId="276"/>
            <ac:spMk id="18" creationId="{2FF28175-4B34-48E4-AE8A-B12AAC0AB2B3}"/>
          </ac:spMkLst>
        </pc:spChg>
        <pc:spChg chg="add mod">
          <ac:chgData name="Daniel Ah-Thion" userId="d34e9db3-4ce5-4440-a69b-422d020d0d6e" providerId="ADAL" clId="{A273146F-20B9-4E73-85E2-17D8774A9F77}" dt="2020-08-18T14:00:58.119" v="2128" actId="688"/>
          <ac:spMkLst>
            <pc:docMk/>
            <pc:sldMk cId="1630261453" sldId="276"/>
            <ac:spMk id="21" creationId="{5E6D2DB6-428B-4EE0-BE54-FDD4E0D841EC}"/>
          </ac:spMkLst>
        </pc:spChg>
        <pc:spChg chg="add mod">
          <ac:chgData name="Daniel Ah-Thion" userId="d34e9db3-4ce5-4440-a69b-422d020d0d6e" providerId="ADAL" clId="{A273146F-20B9-4E73-85E2-17D8774A9F77}" dt="2020-08-18T14:00:17.399" v="2119" actId="688"/>
          <ac:spMkLst>
            <pc:docMk/>
            <pc:sldMk cId="1630261453" sldId="276"/>
            <ac:spMk id="23" creationId="{03CB800F-BCE7-49BA-BF1C-D760F9D72CFF}"/>
          </ac:spMkLst>
        </pc:spChg>
        <pc:spChg chg="add mod">
          <ac:chgData name="Daniel Ah-Thion" userId="d34e9db3-4ce5-4440-a69b-422d020d0d6e" providerId="ADAL" clId="{A273146F-20B9-4E73-85E2-17D8774A9F77}" dt="2020-08-18T13:59:34.473" v="2114"/>
          <ac:spMkLst>
            <pc:docMk/>
            <pc:sldMk cId="1630261453" sldId="276"/>
            <ac:spMk id="25" creationId="{47AFE3AA-BE34-4791-84F9-9DB99BC04FED}"/>
          </ac:spMkLst>
        </pc:spChg>
        <pc:spChg chg="add mod">
          <ac:chgData name="Daniel Ah-Thion" userId="d34e9db3-4ce5-4440-a69b-422d020d0d6e" providerId="ADAL" clId="{A273146F-20B9-4E73-85E2-17D8774A9F77}" dt="2020-08-18T13:59:34.473" v="2114"/>
          <ac:spMkLst>
            <pc:docMk/>
            <pc:sldMk cId="1630261453" sldId="276"/>
            <ac:spMk id="27" creationId="{977EF569-CFF2-48ED-992B-D61F9A6D68FD}"/>
          </ac:spMkLst>
        </pc:spChg>
        <pc:spChg chg="add mod">
          <ac:chgData name="Daniel Ah-Thion" userId="d34e9db3-4ce5-4440-a69b-422d020d0d6e" providerId="ADAL" clId="{A273146F-20B9-4E73-85E2-17D8774A9F77}" dt="2020-08-18T13:59:34.473" v="2114"/>
          <ac:spMkLst>
            <pc:docMk/>
            <pc:sldMk cId="1630261453" sldId="276"/>
            <ac:spMk id="29" creationId="{04E273B7-AA6D-4ABD-9E0F-65E54045C78C}"/>
          </ac:spMkLst>
        </pc:spChg>
        <pc:spChg chg="add mod">
          <ac:chgData name="Daniel Ah-Thion" userId="d34e9db3-4ce5-4440-a69b-422d020d0d6e" providerId="ADAL" clId="{A273146F-20B9-4E73-85E2-17D8774A9F77}" dt="2020-08-18T13:59:34.473" v="2114"/>
          <ac:spMkLst>
            <pc:docMk/>
            <pc:sldMk cId="1630261453" sldId="276"/>
            <ac:spMk id="30" creationId="{C70F5A4B-A527-4095-AB0D-17B55E429B94}"/>
          </ac:spMkLst>
        </pc:spChg>
        <pc:spChg chg="add mod">
          <ac:chgData name="Daniel Ah-Thion" userId="d34e9db3-4ce5-4440-a69b-422d020d0d6e" providerId="ADAL" clId="{A273146F-20B9-4E73-85E2-17D8774A9F77}" dt="2020-08-18T13:59:34.473" v="2114"/>
          <ac:spMkLst>
            <pc:docMk/>
            <pc:sldMk cId="1630261453" sldId="276"/>
            <ac:spMk id="31" creationId="{F4566F0A-4F87-41E9-A423-0E01367389C2}"/>
          </ac:spMkLst>
        </pc:spChg>
        <pc:spChg chg="add mod">
          <ac:chgData name="Daniel Ah-Thion" userId="d34e9db3-4ce5-4440-a69b-422d020d0d6e" providerId="ADAL" clId="{A273146F-20B9-4E73-85E2-17D8774A9F77}" dt="2020-08-18T13:59:34.473" v="2114"/>
          <ac:spMkLst>
            <pc:docMk/>
            <pc:sldMk cId="1630261453" sldId="276"/>
            <ac:spMk id="32" creationId="{47C68736-B600-4628-8DD8-E0A39ABB32A2}"/>
          </ac:spMkLst>
        </pc:spChg>
        <pc:spChg chg="add mod">
          <ac:chgData name="Daniel Ah-Thion" userId="d34e9db3-4ce5-4440-a69b-422d020d0d6e" providerId="ADAL" clId="{A273146F-20B9-4E73-85E2-17D8774A9F77}" dt="2020-08-18T13:59:34.473" v="2114"/>
          <ac:spMkLst>
            <pc:docMk/>
            <pc:sldMk cId="1630261453" sldId="276"/>
            <ac:spMk id="33" creationId="{6074E795-F131-4B4B-8737-0E55DEFEB2A3}"/>
          </ac:spMkLst>
        </pc:spChg>
        <pc:spChg chg="add mod">
          <ac:chgData name="Daniel Ah-Thion" userId="d34e9db3-4ce5-4440-a69b-422d020d0d6e" providerId="ADAL" clId="{A273146F-20B9-4E73-85E2-17D8774A9F77}" dt="2020-08-18T13:59:34.473" v="2114"/>
          <ac:spMkLst>
            <pc:docMk/>
            <pc:sldMk cId="1630261453" sldId="276"/>
            <ac:spMk id="35" creationId="{DF1DED38-EC39-461E-8DF4-0911A098D59E}"/>
          </ac:spMkLst>
        </pc:spChg>
        <pc:spChg chg="add mod">
          <ac:chgData name="Daniel Ah-Thion" userId="d34e9db3-4ce5-4440-a69b-422d020d0d6e" providerId="ADAL" clId="{A273146F-20B9-4E73-85E2-17D8774A9F77}" dt="2020-08-18T14:01:27.316" v="2137" actId="1076"/>
          <ac:spMkLst>
            <pc:docMk/>
            <pc:sldMk cId="1630261453" sldId="276"/>
            <ac:spMk id="37" creationId="{F79FCF99-4D98-418C-BB1C-D6146DB4C35F}"/>
          </ac:spMkLst>
        </pc:spChg>
        <pc:spChg chg="add mod">
          <ac:chgData name="Daniel Ah-Thion" userId="d34e9db3-4ce5-4440-a69b-422d020d0d6e" providerId="ADAL" clId="{A273146F-20B9-4E73-85E2-17D8774A9F77}" dt="2020-08-18T14:01:55.777" v="2145" actId="1076"/>
          <ac:spMkLst>
            <pc:docMk/>
            <pc:sldMk cId="1630261453" sldId="276"/>
            <ac:spMk id="38" creationId="{98369986-5CDA-4893-AB70-F976B53388C5}"/>
          </ac:spMkLst>
        </pc:spChg>
        <pc:spChg chg="add mod">
          <ac:chgData name="Daniel Ah-Thion" userId="d34e9db3-4ce5-4440-a69b-422d020d0d6e" providerId="ADAL" clId="{A273146F-20B9-4E73-85E2-17D8774A9F77}" dt="2020-08-18T14:00:40.545" v="2123" actId="1076"/>
          <ac:spMkLst>
            <pc:docMk/>
            <pc:sldMk cId="1630261453" sldId="276"/>
            <ac:spMk id="39" creationId="{EAA5D10A-872D-4583-94E1-982F4156D0BE}"/>
          </ac:spMkLst>
        </pc:spChg>
        <pc:spChg chg="add mod">
          <ac:chgData name="Daniel Ah-Thion" userId="d34e9db3-4ce5-4440-a69b-422d020d0d6e" providerId="ADAL" clId="{A273146F-20B9-4E73-85E2-17D8774A9F77}" dt="2020-08-18T13:59:34.473" v="2114"/>
          <ac:spMkLst>
            <pc:docMk/>
            <pc:sldMk cId="1630261453" sldId="276"/>
            <ac:spMk id="40" creationId="{F6CE8B3E-127F-491F-BE5E-92D2E2D7B1E5}"/>
          </ac:spMkLst>
        </pc:spChg>
        <pc:spChg chg="add mod">
          <ac:chgData name="Daniel Ah-Thion" userId="d34e9db3-4ce5-4440-a69b-422d020d0d6e" providerId="ADAL" clId="{A273146F-20B9-4E73-85E2-17D8774A9F77}" dt="2020-08-18T13:59:34.473" v="2114"/>
          <ac:spMkLst>
            <pc:docMk/>
            <pc:sldMk cId="1630261453" sldId="276"/>
            <ac:spMk id="41" creationId="{727F3D8B-3CE8-417B-922B-0853B13B4902}"/>
          </ac:spMkLst>
        </pc:spChg>
        <pc:spChg chg="add mod">
          <ac:chgData name="Daniel Ah-Thion" userId="d34e9db3-4ce5-4440-a69b-422d020d0d6e" providerId="ADAL" clId="{A273146F-20B9-4E73-85E2-17D8774A9F77}" dt="2020-08-18T13:59:34.473" v="2114"/>
          <ac:spMkLst>
            <pc:docMk/>
            <pc:sldMk cId="1630261453" sldId="276"/>
            <ac:spMk id="42" creationId="{92A47A71-2809-4EC9-B033-30DB311C1A31}"/>
          </ac:spMkLst>
        </pc:spChg>
        <pc:spChg chg="add mod">
          <ac:chgData name="Daniel Ah-Thion" userId="d34e9db3-4ce5-4440-a69b-422d020d0d6e" providerId="ADAL" clId="{A273146F-20B9-4E73-85E2-17D8774A9F77}" dt="2020-08-18T13:59:34.473" v="2114"/>
          <ac:spMkLst>
            <pc:docMk/>
            <pc:sldMk cId="1630261453" sldId="276"/>
            <ac:spMk id="43" creationId="{258E3C26-D530-48BA-8D4D-690DEEFD9681}"/>
          </ac:spMkLst>
        </pc:spChg>
        <pc:spChg chg="add mod">
          <ac:chgData name="Daniel Ah-Thion" userId="d34e9db3-4ce5-4440-a69b-422d020d0d6e" providerId="ADAL" clId="{A273146F-20B9-4E73-85E2-17D8774A9F77}" dt="2020-08-18T13:59:34.473" v="2114"/>
          <ac:spMkLst>
            <pc:docMk/>
            <pc:sldMk cId="1630261453" sldId="276"/>
            <ac:spMk id="44" creationId="{3CBC9414-C7DF-451A-81DC-196C323331C6}"/>
          </ac:spMkLst>
        </pc:spChg>
        <pc:spChg chg="add mod">
          <ac:chgData name="Daniel Ah-Thion" userId="d34e9db3-4ce5-4440-a69b-422d020d0d6e" providerId="ADAL" clId="{A273146F-20B9-4E73-85E2-17D8774A9F77}" dt="2020-08-18T13:59:34.473" v="2114"/>
          <ac:spMkLst>
            <pc:docMk/>
            <pc:sldMk cId="1630261453" sldId="276"/>
            <ac:spMk id="45" creationId="{487D6D37-9BFF-40B1-8C7E-402FD0483E11}"/>
          </ac:spMkLst>
        </pc:spChg>
        <pc:spChg chg="add mod">
          <ac:chgData name="Daniel Ah-Thion" userId="d34e9db3-4ce5-4440-a69b-422d020d0d6e" providerId="ADAL" clId="{A273146F-20B9-4E73-85E2-17D8774A9F77}" dt="2020-08-18T14:02:12.333" v="2185" actId="14100"/>
          <ac:spMkLst>
            <pc:docMk/>
            <pc:sldMk cId="1630261453" sldId="276"/>
            <ac:spMk id="46" creationId="{01C2EE8C-486C-4F83-94AC-2C7C9AC4C4A7}"/>
          </ac:spMkLst>
        </pc:spChg>
        <pc:spChg chg="add mod">
          <ac:chgData name="Daniel Ah-Thion" userId="d34e9db3-4ce5-4440-a69b-422d020d0d6e" providerId="ADAL" clId="{A273146F-20B9-4E73-85E2-17D8774A9F77}" dt="2020-08-18T14:02:40.804" v="2189" actId="1076"/>
          <ac:spMkLst>
            <pc:docMk/>
            <pc:sldMk cId="1630261453" sldId="276"/>
            <ac:spMk id="47" creationId="{E4298814-5EC1-4055-99C6-D639E228C739}"/>
          </ac:spMkLst>
        </pc:spChg>
        <pc:grpChg chg="add mod">
          <ac:chgData name="Daniel Ah-Thion" userId="d34e9db3-4ce5-4440-a69b-422d020d0d6e" providerId="ADAL" clId="{A273146F-20B9-4E73-85E2-17D8774A9F77}" dt="2020-08-18T13:59:34.473" v="2114"/>
          <ac:grpSpMkLst>
            <pc:docMk/>
            <pc:sldMk cId="1630261453" sldId="276"/>
            <ac:grpSpMk id="5" creationId="{4B0E7C62-6F3F-4DF3-A4D8-521629C61D70}"/>
          </ac:grpSpMkLst>
        </pc:grpChg>
        <pc:picChg chg="mod">
          <ac:chgData name="Daniel Ah-Thion" userId="d34e9db3-4ce5-4440-a69b-422d020d0d6e" providerId="ADAL" clId="{A273146F-20B9-4E73-85E2-17D8774A9F77}" dt="2020-08-18T13:59:34.473" v="2114"/>
          <ac:picMkLst>
            <pc:docMk/>
            <pc:sldMk cId="1630261453" sldId="276"/>
            <ac:picMk id="7" creationId="{EB2A1E90-BDBB-47DE-A9FC-B518698AC30C}"/>
          </ac:picMkLst>
        </pc:picChg>
        <pc:cxnChg chg="add mod">
          <ac:chgData name="Daniel Ah-Thion" userId="d34e9db3-4ce5-4440-a69b-422d020d0d6e" providerId="ADAL" clId="{A273146F-20B9-4E73-85E2-17D8774A9F77}" dt="2020-08-18T14:01:14.424" v="2132" actId="1076"/>
          <ac:cxnSpMkLst>
            <pc:docMk/>
            <pc:sldMk cId="1630261453" sldId="276"/>
            <ac:cxnSpMk id="14" creationId="{838BDEEE-AA68-4118-9705-2D9A553060C5}"/>
          </ac:cxnSpMkLst>
        </pc:cxnChg>
        <pc:cxnChg chg="add mod">
          <ac:chgData name="Daniel Ah-Thion" userId="d34e9db3-4ce5-4440-a69b-422d020d0d6e" providerId="ADAL" clId="{A273146F-20B9-4E73-85E2-17D8774A9F77}" dt="2020-08-18T14:01:10.384" v="2131" actId="1076"/>
          <ac:cxnSpMkLst>
            <pc:docMk/>
            <pc:sldMk cId="1630261453" sldId="276"/>
            <ac:cxnSpMk id="16" creationId="{2FF8FB7B-1EB0-4638-8E6D-75444A9B019F}"/>
          </ac:cxnSpMkLst>
        </pc:cxnChg>
        <pc:cxnChg chg="add mod">
          <ac:chgData name="Daniel Ah-Thion" userId="d34e9db3-4ce5-4440-a69b-422d020d0d6e" providerId="ADAL" clId="{A273146F-20B9-4E73-85E2-17D8774A9F77}" dt="2020-08-18T14:01:20.936" v="2134" actId="14100"/>
          <ac:cxnSpMkLst>
            <pc:docMk/>
            <pc:sldMk cId="1630261453" sldId="276"/>
            <ac:cxnSpMk id="19" creationId="{FEE9BD75-DDDD-4080-89E8-474E37BACF06}"/>
          </ac:cxnSpMkLst>
        </pc:cxnChg>
        <pc:cxnChg chg="add mod">
          <ac:chgData name="Daniel Ah-Thion" userId="d34e9db3-4ce5-4440-a69b-422d020d0d6e" providerId="ADAL" clId="{A273146F-20B9-4E73-85E2-17D8774A9F77}" dt="2020-08-18T14:00:48.873" v="2126" actId="14100"/>
          <ac:cxnSpMkLst>
            <pc:docMk/>
            <pc:sldMk cId="1630261453" sldId="276"/>
            <ac:cxnSpMk id="20" creationId="{3B5297E2-6D7C-4308-A72C-CE8E38E42109}"/>
          </ac:cxnSpMkLst>
        </pc:cxnChg>
        <pc:cxnChg chg="add mod">
          <ac:chgData name="Daniel Ah-Thion" userId="d34e9db3-4ce5-4440-a69b-422d020d0d6e" providerId="ADAL" clId="{A273146F-20B9-4E73-85E2-17D8774A9F77}" dt="2020-08-18T13:59:34.473" v="2114"/>
          <ac:cxnSpMkLst>
            <pc:docMk/>
            <pc:sldMk cId="1630261453" sldId="276"/>
            <ac:cxnSpMk id="22" creationId="{2B09E1DC-928B-4611-B16C-C250DDB24BF1}"/>
          </ac:cxnSpMkLst>
        </pc:cxnChg>
        <pc:cxnChg chg="add mod">
          <ac:chgData name="Daniel Ah-Thion" userId="d34e9db3-4ce5-4440-a69b-422d020d0d6e" providerId="ADAL" clId="{A273146F-20B9-4E73-85E2-17D8774A9F77}" dt="2020-08-18T13:59:34.473" v="2114"/>
          <ac:cxnSpMkLst>
            <pc:docMk/>
            <pc:sldMk cId="1630261453" sldId="276"/>
            <ac:cxnSpMk id="24" creationId="{FDE573A8-D9CE-489E-AE24-670D41FF344C}"/>
          </ac:cxnSpMkLst>
        </pc:cxnChg>
        <pc:cxnChg chg="add mod">
          <ac:chgData name="Daniel Ah-Thion" userId="d34e9db3-4ce5-4440-a69b-422d020d0d6e" providerId="ADAL" clId="{A273146F-20B9-4E73-85E2-17D8774A9F77}" dt="2020-08-18T13:59:34.473" v="2114"/>
          <ac:cxnSpMkLst>
            <pc:docMk/>
            <pc:sldMk cId="1630261453" sldId="276"/>
            <ac:cxnSpMk id="26" creationId="{2C9F002E-1000-47BA-8BC4-6490AB35E1B6}"/>
          </ac:cxnSpMkLst>
        </pc:cxnChg>
        <pc:cxnChg chg="add mod">
          <ac:chgData name="Daniel Ah-Thion" userId="d34e9db3-4ce5-4440-a69b-422d020d0d6e" providerId="ADAL" clId="{A273146F-20B9-4E73-85E2-17D8774A9F77}" dt="2020-08-18T13:59:34.473" v="2114"/>
          <ac:cxnSpMkLst>
            <pc:docMk/>
            <pc:sldMk cId="1630261453" sldId="276"/>
            <ac:cxnSpMk id="28" creationId="{657A21EF-9D80-4D2C-8526-F4E0D8E2C45D}"/>
          </ac:cxnSpMkLst>
        </pc:cxnChg>
        <pc:cxnChg chg="add mod">
          <ac:chgData name="Daniel Ah-Thion" userId="d34e9db3-4ce5-4440-a69b-422d020d0d6e" providerId="ADAL" clId="{A273146F-20B9-4E73-85E2-17D8774A9F77}" dt="2020-08-18T14:00:24.376" v="2121" actId="14100"/>
          <ac:cxnSpMkLst>
            <pc:docMk/>
            <pc:sldMk cId="1630261453" sldId="276"/>
            <ac:cxnSpMk id="34" creationId="{6D2691EB-C1CF-4726-9566-4BC6D47AA2B6}"/>
          </ac:cxnSpMkLst>
        </pc:cxnChg>
        <pc:cxnChg chg="add mod">
          <ac:chgData name="Daniel Ah-Thion" userId="d34e9db3-4ce5-4440-a69b-422d020d0d6e" providerId="ADAL" clId="{A273146F-20B9-4E73-85E2-17D8774A9F77}" dt="2020-08-18T14:00:30.480" v="2122" actId="14100"/>
          <ac:cxnSpMkLst>
            <pc:docMk/>
            <pc:sldMk cId="1630261453" sldId="276"/>
            <ac:cxnSpMk id="36" creationId="{AB887028-FFE9-45DD-949D-F386FFBB2135}"/>
          </ac:cxnSpMkLst>
        </pc:cxnChg>
      </pc:sldChg>
      <pc:sldChg chg="new del">
        <pc:chgData name="Daniel Ah-Thion" userId="d34e9db3-4ce5-4440-a69b-422d020d0d6e" providerId="ADAL" clId="{A273146F-20B9-4E73-85E2-17D8774A9F77}" dt="2020-08-11T16:43:41.560" v="849" actId="47"/>
        <pc:sldMkLst>
          <pc:docMk/>
          <pc:sldMk cId="2490385212" sldId="276"/>
        </pc:sldMkLst>
      </pc:sldChg>
    </pc:docChg>
  </pc:docChgLst>
  <pc:docChgLst>
    <pc:chgData name="Daniel Ah-Thion" userId="d34e9db3-4ce5-4440-a69b-422d020d0d6e" providerId="ADAL" clId="{6F8A8394-8E0A-43E9-973C-A2EBD42C4BB0}"/>
    <pc:docChg chg="undo redo custSel addSld delSld modSld sldOrd">
      <pc:chgData name="Daniel Ah-Thion" userId="d34e9db3-4ce5-4440-a69b-422d020d0d6e" providerId="ADAL" clId="{6F8A8394-8E0A-43E9-973C-A2EBD42C4BB0}" dt="2020-09-15T17:23:21.405" v="998" actId="1076"/>
      <pc:docMkLst>
        <pc:docMk/>
      </pc:docMkLst>
      <pc:sldChg chg="del">
        <pc:chgData name="Daniel Ah-Thion" userId="d34e9db3-4ce5-4440-a69b-422d020d0d6e" providerId="ADAL" clId="{6F8A8394-8E0A-43E9-973C-A2EBD42C4BB0}" dt="2020-08-23T15:15:50.870" v="2" actId="47"/>
        <pc:sldMkLst>
          <pc:docMk/>
          <pc:sldMk cId="3661778924" sldId="269"/>
        </pc:sldMkLst>
      </pc:sldChg>
      <pc:sldChg chg="del">
        <pc:chgData name="Daniel Ah-Thion" userId="d34e9db3-4ce5-4440-a69b-422d020d0d6e" providerId="ADAL" clId="{6F8A8394-8E0A-43E9-973C-A2EBD42C4BB0}" dt="2020-08-23T15:15:50.870" v="2" actId="47"/>
        <pc:sldMkLst>
          <pc:docMk/>
          <pc:sldMk cId="2304588983" sldId="273"/>
        </pc:sldMkLst>
      </pc:sldChg>
      <pc:sldChg chg="addSp delSp modSp add del mod addCm delCm modCm">
        <pc:chgData name="Daniel Ah-Thion" userId="d34e9db3-4ce5-4440-a69b-422d020d0d6e" providerId="ADAL" clId="{6F8A8394-8E0A-43E9-973C-A2EBD42C4BB0}" dt="2020-09-15T17:23:21.405" v="998" actId="1076"/>
        <pc:sldMkLst>
          <pc:docMk/>
          <pc:sldMk cId="1071976126" sldId="274"/>
        </pc:sldMkLst>
        <pc:spChg chg="add del mod">
          <ac:chgData name="Daniel Ah-Thion" userId="d34e9db3-4ce5-4440-a69b-422d020d0d6e" providerId="ADAL" clId="{6F8A8394-8E0A-43E9-973C-A2EBD42C4BB0}" dt="2020-09-11T15:08:57.455" v="937" actId="1076"/>
          <ac:spMkLst>
            <pc:docMk/>
            <pc:sldMk cId="1071976126" sldId="274"/>
            <ac:spMk id="4" creationId="{F39A632F-F7BA-49EE-B11D-D5944B64219F}"/>
          </ac:spMkLst>
        </pc:spChg>
        <pc:spChg chg="add mod">
          <ac:chgData name="Daniel Ah-Thion" userId="d34e9db3-4ce5-4440-a69b-422d020d0d6e" providerId="ADAL" clId="{6F8A8394-8E0A-43E9-973C-A2EBD42C4BB0}" dt="2020-09-11T15:10:17.169" v="952" actId="1076"/>
          <ac:spMkLst>
            <pc:docMk/>
            <pc:sldMk cId="1071976126" sldId="274"/>
            <ac:spMk id="5" creationId="{1343AB6A-17D7-4D84-AF4A-0792298CE724}"/>
          </ac:spMkLst>
        </pc:spChg>
        <pc:spChg chg="del mod">
          <ac:chgData name="Daniel Ah-Thion" userId="d34e9db3-4ce5-4440-a69b-422d020d0d6e" providerId="ADAL" clId="{6F8A8394-8E0A-43E9-973C-A2EBD42C4BB0}" dt="2020-09-11T11:15:11.652" v="398" actId="478"/>
          <ac:spMkLst>
            <pc:docMk/>
            <pc:sldMk cId="1071976126" sldId="274"/>
            <ac:spMk id="5" creationId="{903F4617-B706-47F1-A3E7-A7255F8A619B}"/>
          </ac:spMkLst>
        </pc:spChg>
        <pc:spChg chg="mod">
          <ac:chgData name="Daniel Ah-Thion" userId="d34e9db3-4ce5-4440-a69b-422d020d0d6e" providerId="ADAL" clId="{6F8A8394-8E0A-43E9-973C-A2EBD42C4BB0}" dt="2020-09-11T11:30:19.690" v="693" actId="122"/>
          <ac:spMkLst>
            <pc:docMk/>
            <pc:sldMk cId="1071976126" sldId="274"/>
            <ac:spMk id="6" creationId="{94D0A95B-0BB9-40C8-AB6A-162CEEDB6232}"/>
          </ac:spMkLst>
        </pc:spChg>
        <pc:spChg chg="mod">
          <ac:chgData name="Daniel Ah-Thion" userId="d34e9db3-4ce5-4440-a69b-422d020d0d6e" providerId="ADAL" clId="{6F8A8394-8E0A-43E9-973C-A2EBD42C4BB0}" dt="2020-09-11T15:01:02.776" v="815" actId="1076"/>
          <ac:spMkLst>
            <pc:docMk/>
            <pc:sldMk cId="1071976126" sldId="274"/>
            <ac:spMk id="7" creationId="{067665DB-BC34-4A09-BE14-FF13D0B5B972}"/>
          </ac:spMkLst>
        </pc:spChg>
        <pc:spChg chg="mod">
          <ac:chgData name="Daniel Ah-Thion" userId="d34e9db3-4ce5-4440-a69b-422d020d0d6e" providerId="ADAL" clId="{6F8A8394-8E0A-43E9-973C-A2EBD42C4BB0}" dt="2020-09-11T15:02:24.125" v="831" actId="1076"/>
          <ac:spMkLst>
            <pc:docMk/>
            <pc:sldMk cId="1071976126" sldId="274"/>
            <ac:spMk id="8" creationId="{9D1317E9-145F-4403-AEC6-36ED0B6E1D34}"/>
          </ac:spMkLst>
        </pc:spChg>
        <pc:spChg chg="del mod">
          <ac:chgData name="Daniel Ah-Thion" userId="d34e9db3-4ce5-4440-a69b-422d020d0d6e" providerId="ADAL" clId="{6F8A8394-8E0A-43E9-973C-A2EBD42C4BB0}" dt="2020-09-11T14:59:14.402" v="794" actId="478"/>
          <ac:spMkLst>
            <pc:docMk/>
            <pc:sldMk cId="1071976126" sldId="274"/>
            <ac:spMk id="9" creationId="{5B4D788F-7C77-4EE0-88A6-054FEBD62F5F}"/>
          </ac:spMkLst>
        </pc:spChg>
        <pc:spChg chg="mod">
          <ac:chgData name="Daniel Ah-Thion" userId="d34e9db3-4ce5-4440-a69b-422d020d0d6e" providerId="ADAL" clId="{6F8A8394-8E0A-43E9-973C-A2EBD42C4BB0}" dt="2020-09-11T15:11:38.964" v="966" actId="1076"/>
          <ac:spMkLst>
            <pc:docMk/>
            <pc:sldMk cId="1071976126" sldId="274"/>
            <ac:spMk id="10" creationId="{40E878D3-79C3-4BD6-A43E-558691EAA189}"/>
          </ac:spMkLst>
        </pc:spChg>
        <pc:spChg chg="del mod">
          <ac:chgData name="Daniel Ah-Thion" userId="d34e9db3-4ce5-4440-a69b-422d020d0d6e" providerId="ADAL" clId="{6F8A8394-8E0A-43E9-973C-A2EBD42C4BB0}" dt="2020-09-11T14:58:41.856" v="784" actId="478"/>
          <ac:spMkLst>
            <pc:docMk/>
            <pc:sldMk cId="1071976126" sldId="274"/>
            <ac:spMk id="11" creationId="{19B7EE7D-7505-46D8-8CE8-D796F645D3AE}"/>
          </ac:spMkLst>
        </pc:spChg>
        <pc:spChg chg="mod">
          <ac:chgData name="Daniel Ah-Thion" userId="d34e9db3-4ce5-4440-a69b-422d020d0d6e" providerId="ADAL" clId="{6F8A8394-8E0A-43E9-973C-A2EBD42C4BB0}" dt="2020-09-11T15:11:41.660" v="967" actId="1076"/>
          <ac:spMkLst>
            <pc:docMk/>
            <pc:sldMk cId="1071976126" sldId="274"/>
            <ac:spMk id="12" creationId="{E63D9CA7-9D31-427D-84CC-9F09C335D3AD}"/>
          </ac:spMkLst>
        </pc:spChg>
        <pc:spChg chg="add mod">
          <ac:chgData name="Daniel Ah-Thion" userId="d34e9db3-4ce5-4440-a69b-422d020d0d6e" providerId="ADAL" clId="{6F8A8394-8E0A-43E9-973C-A2EBD42C4BB0}" dt="2020-09-11T15:10:38.513" v="957" actId="14100"/>
          <ac:spMkLst>
            <pc:docMk/>
            <pc:sldMk cId="1071976126" sldId="274"/>
            <ac:spMk id="13" creationId="{B5F07D0E-7D3B-43B1-ABAA-3FD21ADAF8AA}"/>
          </ac:spMkLst>
        </pc:spChg>
        <pc:spChg chg="add del mod">
          <ac:chgData name="Daniel Ah-Thion" userId="d34e9db3-4ce5-4440-a69b-422d020d0d6e" providerId="ADAL" clId="{6F8A8394-8E0A-43E9-973C-A2EBD42C4BB0}" dt="2020-09-11T11:21:54.945" v="495" actId="478"/>
          <ac:spMkLst>
            <pc:docMk/>
            <pc:sldMk cId="1071976126" sldId="274"/>
            <ac:spMk id="13" creationId="{FC2DE21B-9278-42B0-8CF0-09D578360DFA}"/>
          </ac:spMkLst>
        </pc:spChg>
        <pc:spChg chg="mod">
          <ac:chgData name="Daniel Ah-Thion" userId="d34e9db3-4ce5-4440-a69b-422d020d0d6e" providerId="ADAL" clId="{6F8A8394-8E0A-43E9-973C-A2EBD42C4BB0}" dt="2020-09-11T15:06:17.489" v="900" actId="1076"/>
          <ac:spMkLst>
            <pc:docMk/>
            <pc:sldMk cId="1071976126" sldId="274"/>
            <ac:spMk id="14" creationId="{EFC17F6C-0127-4BB7-AAE4-576A97563BCF}"/>
          </ac:spMkLst>
        </pc:spChg>
        <pc:spChg chg="mod">
          <ac:chgData name="Daniel Ah-Thion" userId="d34e9db3-4ce5-4440-a69b-422d020d0d6e" providerId="ADAL" clId="{6F8A8394-8E0A-43E9-973C-A2EBD42C4BB0}" dt="2020-09-11T15:11:51.827" v="969" actId="14100"/>
          <ac:spMkLst>
            <pc:docMk/>
            <pc:sldMk cId="1071976126" sldId="274"/>
            <ac:spMk id="15" creationId="{00000000-0000-0000-0000-000000000000}"/>
          </ac:spMkLst>
        </pc:spChg>
        <pc:spChg chg="mod">
          <ac:chgData name="Daniel Ah-Thion" userId="d34e9db3-4ce5-4440-a69b-422d020d0d6e" providerId="ADAL" clId="{6F8A8394-8E0A-43E9-973C-A2EBD42C4BB0}" dt="2020-09-15T17:23:21.405" v="998" actId="1076"/>
          <ac:spMkLst>
            <pc:docMk/>
            <pc:sldMk cId="1071976126" sldId="274"/>
            <ac:spMk id="16" creationId="{31F3ED31-3D74-4CE8-94B0-4E356EC34034}"/>
          </ac:spMkLst>
        </pc:spChg>
        <pc:spChg chg="add mod">
          <ac:chgData name="Daniel Ah-Thion" userId="d34e9db3-4ce5-4440-a69b-422d020d0d6e" providerId="ADAL" clId="{6F8A8394-8E0A-43E9-973C-A2EBD42C4BB0}" dt="2020-09-11T15:05:25.747" v="885" actId="1076"/>
          <ac:spMkLst>
            <pc:docMk/>
            <pc:sldMk cId="1071976126" sldId="274"/>
            <ac:spMk id="17" creationId="{A5512D67-1D35-400E-BF20-FE44F02D899A}"/>
          </ac:spMkLst>
        </pc:spChg>
        <pc:spChg chg="add mod">
          <ac:chgData name="Daniel Ah-Thion" userId="d34e9db3-4ce5-4440-a69b-422d020d0d6e" providerId="ADAL" clId="{6F8A8394-8E0A-43E9-973C-A2EBD42C4BB0}" dt="2020-09-11T15:10:35.097" v="956" actId="14100"/>
          <ac:spMkLst>
            <pc:docMk/>
            <pc:sldMk cId="1071976126" sldId="274"/>
            <ac:spMk id="18" creationId="{1E08AE3D-CF19-4CAA-A0A7-DCE907B38780}"/>
          </ac:spMkLst>
        </pc:spChg>
        <pc:spChg chg="add del mod">
          <ac:chgData name="Daniel Ah-Thion" userId="d34e9db3-4ce5-4440-a69b-422d020d0d6e" providerId="ADAL" clId="{6F8A8394-8E0A-43E9-973C-A2EBD42C4BB0}" dt="2020-09-11T08:54:21.466" v="121" actId="21"/>
          <ac:spMkLst>
            <pc:docMk/>
            <pc:sldMk cId="1071976126" sldId="274"/>
            <ac:spMk id="18" creationId="{651907B4-84B8-4114-BE38-97143DDDAE8B}"/>
          </ac:spMkLst>
        </pc:spChg>
        <pc:spChg chg="add del mod">
          <ac:chgData name="Daniel Ah-Thion" userId="d34e9db3-4ce5-4440-a69b-422d020d0d6e" providerId="ADAL" clId="{6F8A8394-8E0A-43E9-973C-A2EBD42C4BB0}" dt="2020-09-11T15:00:39.107" v="809" actId="478"/>
          <ac:spMkLst>
            <pc:docMk/>
            <pc:sldMk cId="1071976126" sldId="274"/>
            <ac:spMk id="19" creationId="{36977356-7E51-4E2D-A766-7F9B4E271EB2}"/>
          </ac:spMkLst>
        </pc:spChg>
        <pc:spChg chg="add del mod">
          <ac:chgData name="Daniel Ah-Thion" userId="d34e9db3-4ce5-4440-a69b-422d020d0d6e" providerId="ADAL" clId="{6F8A8394-8E0A-43E9-973C-A2EBD42C4BB0}" dt="2020-09-11T15:00:26.274" v="804" actId="478"/>
          <ac:spMkLst>
            <pc:docMk/>
            <pc:sldMk cId="1071976126" sldId="274"/>
            <ac:spMk id="20" creationId="{766FDCC6-8E64-42F8-A2F8-25A6AECF1FF3}"/>
          </ac:spMkLst>
        </pc:spChg>
        <pc:spChg chg="add mod">
          <ac:chgData name="Daniel Ah-Thion" userId="d34e9db3-4ce5-4440-a69b-422d020d0d6e" providerId="ADAL" clId="{6F8A8394-8E0A-43E9-973C-A2EBD42C4BB0}" dt="2020-09-11T15:11:36.307" v="965" actId="14100"/>
          <ac:spMkLst>
            <pc:docMk/>
            <pc:sldMk cId="1071976126" sldId="274"/>
            <ac:spMk id="21" creationId="{151A73E3-1EF3-4B1A-AA02-BC1762C88264}"/>
          </ac:spMkLst>
        </pc:spChg>
        <pc:spChg chg="add mod">
          <ac:chgData name="Daniel Ah-Thion" userId="d34e9db3-4ce5-4440-a69b-422d020d0d6e" providerId="ADAL" clId="{6F8A8394-8E0A-43E9-973C-A2EBD42C4BB0}" dt="2020-09-11T15:03:57.729" v="857" actId="14100"/>
          <ac:spMkLst>
            <pc:docMk/>
            <pc:sldMk cId="1071976126" sldId="274"/>
            <ac:spMk id="22" creationId="{BEDAFC95-49CD-4C91-9ADF-7B5324021CB2}"/>
          </ac:spMkLst>
        </pc:spChg>
        <pc:spChg chg="add del mod">
          <ac:chgData name="Daniel Ah-Thion" userId="d34e9db3-4ce5-4440-a69b-422d020d0d6e" providerId="ADAL" clId="{6F8A8394-8E0A-43E9-973C-A2EBD42C4BB0}" dt="2020-09-11T11:22:00.289" v="498" actId="478"/>
          <ac:spMkLst>
            <pc:docMk/>
            <pc:sldMk cId="1071976126" sldId="274"/>
            <ac:spMk id="22" creationId="{FE8EEF19-D00F-4FE3-8BEF-516D5DCD9D30}"/>
          </ac:spMkLst>
        </pc:spChg>
        <pc:spChg chg="add del mod">
          <ac:chgData name="Daniel Ah-Thion" userId="d34e9db3-4ce5-4440-a69b-422d020d0d6e" providerId="ADAL" clId="{6F8A8394-8E0A-43E9-973C-A2EBD42C4BB0}" dt="2020-09-11T11:21:36.209" v="486" actId="478"/>
          <ac:spMkLst>
            <pc:docMk/>
            <pc:sldMk cId="1071976126" sldId="274"/>
            <ac:spMk id="23" creationId="{A29A4D1E-9A37-4365-8D8F-573D4ECF584F}"/>
          </ac:spMkLst>
        </pc:spChg>
        <pc:spChg chg="add mod">
          <ac:chgData name="Daniel Ah-Thion" userId="d34e9db3-4ce5-4440-a69b-422d020d0d6e" providerId="ADAL" clId="{6F8A8394-8E0A-43E9-973C-A2EBD42C4BB0}" dt="2020-09-11T15:02:24.125" v="831" actId="1076"/>
          <ac:spMkLst>
            <pc:docMk/>
            <pc:sldMk cId="1071976126" sldId="274"/>
            <ac:spMk id="23" creationId="{EFEB60FE-F8F7-4F31-B1CD-593763B79A09}"/>
          </ac:spMkLst>
        </pc:spChg>
        <pc:spChg chg="add mod">
          <ac:chgData name="Daniel Ah-Thion" userId="d34e9db3-4ce5-4440-a69b-422d020d0d6e" providerId="ADAL" clId="{6F8A8394-8E0A-43E9-973C-A2EBD42C4BB0}" dt="2020-09-11T14:56:54.740" v="756" actId="14100"/>
          <ac:spMkLst>
            <pc:docMk/>
            <pc:sldMk cId="1071976126" sldId="274"/>
            <ac:spMk id="24" creationId="{E734DA05-6F2D-4AD0-9198-DF2F7095A9F5}"/>
          </ac:spMkLst>
        </pc:spChg>
        <pc:spChg chg="add del mod">
          <ac:chgData name="Daniel Ah-Thion" userId="d34e9db3-4ce5-4440-a69b-422d020d0d6e" providerId="ADAL" clId="{6F8A8394-8E0A-43E9-973C-A2EBD42C4BB0}" dt="2020-09-11T11:21:58.290" v="497" actId="478"/>
          <ac:spMkLst>
            <pc:docMk/>
            <pc:sldMk cId="1071976126" sldId="274"/>
            <ac:spMk id="25" creationId="{381F6B87-DDA4-4B71-AD01-303413F656E5}"/>
          </ac:spMkLst>
        </pc:spChg>
        <pc:spChg chg="add mod">
          <ac:chgData name="Daniel Ah-Thion" userId="d34e9db3-4ce5-4440-a69b-422d020d0d6e" providerId="ADAL" clId="{6F8A8394-8E0A-43E9-973C-A2EBD42C4BB0}" dt="2020-09-11T15:00:49.872" v="812" actId="14100"/>
          <ac:spMkLst>
            <pc:docMk/>
            <pc:sldMk cId="1071976126" sldId="274"/>
            <ac:spMk id="25" creationId="{4894BF81-E9A3-4B62-90CF-0B3B968EB1CD}"/>
          </ac:spMkLst>
        </pc:spChg>
        <pc:spChg chg="add del mod">
          <ac:chgData name="Daniel Ah-Thion" userId="d34e9db3-4ce5-4440-a69b-422d020d0d6e" providerId="ADAL" clId="{6F8A8394-8E0A-43E9-973C-A2EBD42C4BB0}" dt="2020-09-11T11:21:33.568" v="483" actId="478"/>
          <ac:spMkLst>
            <pc:docMk/>
            <pc:sldMk cId="1071976126" sldId="274"/>
            <ac:spMk id="26" creationId="{02E24E5D-485F-4C3C-9940-07313A2B1842}"/>
          </ac:spMkLst>
        </pc:spChg>
        <pc:spChg chg="add mod">
          <ac:chgData name="Daniel Ah-Thion" userId="d34e9db3-4ce5-4440-a69b-422d020d0d6e" providerId="ADAL" clId="{6F8A8394-8E0A-43E9-973C-A2EBD42C4BB0}" dt="2020-09-11T15:07:38.356" v="921" actId="1076"/>
          <ac:spMkLst>
            <pc:docMk/>
            <pc:sldMk cId="1071976126" sldId="274"/>
            <ac:spMk id="26" creationId="{CD44DB48-6DA8-4C0E-840B-454D59D73E6F}"/>
          </ac:spMkLst>
        </pc:spChg>
        <pc:spChg chg="add mod">
          <ac:chgData name="Daniel Ah-Thion" userId="d34e9db3-4ce5-4440-a69b-422d020d0d6e" providerId="ADAL" clId="{6F8A8394-8E0A-43E9-973C-A2EBD42C4BB0}" dt="2020-09-11T15:02:55.301" v="840" actId="1076"/>
          <ac:spMkLst>
            <pc:docMk/>
            <pc:sldMk cId="1071976126" sldId="274"/>
            <ac:spMk id="27" creationId="{419FF7C3-B5B6-4E3E-A483-AF89BCA3B8AD}"/>
          </ac:spMkLst>
        </pc:spChg>
        <pc:spChg chg="add del mod">
          <ac:chgData name="Daniel Ah-Thion" userId="d34e9db3-4ce5-4440-a69b-422d020d0d6e" providerId="ADAL" clId="{6F8A8394-8E0A-43E9-973C-A2EBD42C4BB0}" dt="2020-09-11T11:21:32.656" v="482" actId="478"/>
          <ac:spMkLst>
            <pc:docMk/>
            <pc:sldMk cId="1071976126" sldId="274"/>
            <ac:spMk id="28" creationId="{1A965D46-226D-4469-82A1-FF6AF4593F6E}"/>
          </ac:spMkLst>
        </pc:spChg>
        <pc:spChg chg="add mod">
          <ac:chgData name="Daniel Ah-Thion" userId="d34e9db3-4ce5-4440-a69b-422d020d0d6e" providerId="ADAL" clId="{6F8A8394-8E0A-43E9-973C-A2EBD42C4BB0}" dt="2020-09-11T15:07:40.196" v="922" actId="1076"/>
          <ac:spMkLst>
            <pc:docMk/>
            <pc:sldMk cId="1071976126" sldId="274"/>
            <ac:spMk id="28" creationId="{FC3A54C6-6BBF-4730-B08A-02615CEB9837}"/>
          </ac:spMkLst>
        </pc:spChg>
        <pc:spChg chg="add mod">
          <ac:chgData name="Daniel Ah-Thion" userId="d34e9db3-4ce5-4440-a69b-422d020d0d6e" providerId="ADAL" clId="{6F8A8394-8E0A-43E9-973C-A2EBD42C4BB0}" dt="2020-09-11T15:11:18.645" v="963" actId="1076"/>
          <ac:spMkLst>
            <pc:docMk/>
            <pc:sldMk cId="1071976126" sldId="274"/>
            <ac:spMk id="29" creationId="{6F712FE3-161A-4AED-8CCE-CDB424896D79}"/>
          </ac:spMkLst>
        </pc:spChg>
        <pc:spChg chg="add del mod">
          <ac:chgData name="Daniel Ah-Thion" userId="d34e9db3-4ce5-4440-a69b-422d020d0d6e" providerId="ADAL" clId="{6F8A8394-8E0A-43E9-973C-A2EBD42C4BB0}" dt="2020-09-11T11:21:35.250" v="485" actId="478"/>
          <ac:spMkLst>
            <pc:docMk/>
            <pc:sldMk cId="1071976126" sldId="274"/>
            <ac:spMk id="30" creationId="{4C5C06E3-3CD7-4739-B6B2-5DEFC3D609C4}"/>
          </ac:spMkLst>
        </pc:spChg>
        <pc:spChg chg="add mod">
          <ac:chgData name="Daniel Ah-Thion" userId="d34e9db3-4ce5-4440-a69b-422d020d0d6e" providerId="ADAL" clId="{6F8A8394-8E0A-43E9-973C-A2EBD42C4BB0}" dt="2020-09-11T15:01:09.497" v="816" actId="1076"/>
          <ac:spMkLst>
            <pc:docMk/>
            <pc:sldMk cId="1071976126" sldId="274"/>
            <ac:spMk id="30" creationId="{CF005184-73D3-4512-B1B7-FF9CF13DE249}"/>
          </ac:spMkLst>
        </pc:spChg>
        <pc:spChg chg="add del mod">
          <ac:chgData name="Daniel Ah-Thion" userId="d34e9db3-4ce5-4440-a69b-422d020d0d6e" providerId="ADAL" clId="{6F8A8394-8E0A-43E9-973C-A2EBD42C4BB0}" dt="2020-09-11T15:07:23.587" v="918" actId="478"/>
          <ac:spMkLst>
            <pc:docMk/>
            <pc:sldMk cId="1071976126" sldId="274"/>
            <ac:spMk id="31" creationId="{2C85FDFE-A0EE-4345-A7D4-7A7B00C76333}"/>
          </ac:spMkLst>
        </pc:spChg>
        <pc:spChg chg="add mod">
          <ac:chgData name="Daniel Ah-Thion" userId="d34e9db3-4ce5-4440-a69b-422d020d0d6e" providerId="ADAL" clId="{6F8A8394-8E0A-43E9-973C-A2EBD42C4BB0}" dt="2020-09-11T15:08:15.988" v="930" actId="1076"/>
          <ac:spMkLst>
            <pc:docMk/>
            <pc:sldMk cId="1071976126" sldId="274"/>
            <ac:spMk id="32" creationId="{D3F16919-771E-486A-BB88-A183A5AB61FD}"/>
          </ac:spMkLst>
        </pc:spChg>
        <pc:spChg chg="add mod">
          <ac:chgData name="Daniel Ah-Thion" userId="d34e9db3-4ce5-4440-a69b-422d020d0d6e" providerId="ADAL" clId="{6F8A8394-8E0A-43E9-973C-A2EBD42C4BB0}" dt="2020-09-11T15:10:21.040" v="953" actId="1076"/>
          <ac:spMkLst>
            <pc:docMk/>
            <pc:sldMk cId="1071976126" sldId="274"/>
            <ac:spMk id="33" creationId="{5E786B78-35DD-4AE8-A6CB-0DB87033F343}"/>
          </ac:spMkLst>
        </pc:spChg>
        <pc:spChg chg="add del mod">
          <ac:chgData name="Daniel Ah-Thion" userId="d34e9db3-4ce5-4440-a69b-422d020d0d6e" providerId="ADAL" clId="{6F8A8394-8E0A-43E9-973C-A2EBD42C4BB0}" dt="2020-09-11T15:04:29.585" v="864" actId="478"/>
          <ac:spMkLst>
            <pc:docMk/>
            <pc:sldMk cId="1071976126" sldId="274"/>
            <ac:spMk id="34" creationId="{9FFCE65E-D3B7-4AE4-85BC-2A39F1295674}"/>
          </ac:spMkLst>
        </pc:spChg>
        <pc:spChg chg="add del">
          <ac:chgData name="Daniel Ah-Thion" userId="d34e9db3-4ce5-4440-a69b-422d020d0d6e" providerId="ADAL" clId="{6F8A8394-8E0A-43E9-973C-A2EBD42C4BB0}" dt="2020-09-11T09:00:36.817" v="189" actId="22"/>
          <ac:spMkLst>
            <pc:docMk/>
            <pc:sldMk cId="1071976126" sldId="274"/>
            <ac:spMk id="34" creationId="{A00306FE-B0E7-4FB8-A97C-A588285A496C}"/>
          </ac:spMkLst>
        </pc:spChg>
        <pc:spChg chg="add mod">
          <ac:chgData name="Daniel Ah-Thion" userId="d34e9db3-4ce5-4440-a69b-422d020d0d6e" providerId="ADAL" clId="{6F8A8394-8E0A-43E9-973C-A2EBD42C4BB0}" dt="2020-09-11T15:12:06.088" v="972" actId="1076"/>
          <ac:spMkLst>
            <pc:docMk/>
            <pc:sldMk cId="1071976126" sldId="274"/>
            <ac:spMk id="35" creationId="{004691A0-3CFD-4BA5-8CC8-CDB72EEF9F1D}"/>
          </ac:spMkLst>
        </pc:spChg>
        <pc:spChg chg="add del mod">
          <ac:chgData name="Daniel Ah-Thion" userId="d34e9db3-4ce5-4440-a69b-422d020d0d6e" providerId="ADAL" clId="{6F8A8394-8E0A-43E9-973C-A2EBD42C4BB0}" dt="2020-09-11T15:04:30.227" v="865" actId="478"/>
          <ac:spMkLst>
            <pc:docMk/>
            <pc:sldMk cId="1071976126" sldId="274"/>
            <ac:spMk id="36" creationId="{1F21E49F-36D6-402A-A1E2-C6B55EEADAD9}"/>
          </ac:spMkLst>
        </pc:spChg>
        <pc:spChg chg="add del mod">
          <ac:chgData name="Daniel Ah-Thion" userId="d34e9db3-4ce5-4440-a69b-422d020d0d6e" providerId="ADAL" clId="{6F8A8394-8E0A-43E9-973C-A2EBD42C4BB0}" dt="2020-09-11T15:04:31.761" v="867" actId="478"/>
          <ac:spMkLst>
            <pc:docMk/>
            <pc:sldMk cId="1071976126" sldId="274"/>
            <ac:spMk id="37" creationId="{94D2E6FD-3A7C-44F7-843A-E7BEB7C36404}"/>
          </ac:spMkLst>
        </pc:spChg>
        <pc:spChg chg="add del mod">
          <ac:chgData name="Daniel Ah-Thion" userId="d34e9db3-4ce5-4440-a69b-422d020d0d6e" providerId="ADAL" clId="{6F8A8394-8E0A-43E9-973C-A2EBD42C4BB0}" dt="2020-09-11T11:21:34.543" v="484" actId="478"/>
          <ac:spMkLst>
            <pc:docMk/>
            <pc:sldMk cId="1071976126" sldId="274"/>
            <ac:spMk id="37" creationId="{FDE8580E-4AF4-4C6A-B7BE-09A4E8AE65AD}"/>
          </ac:spMkLst>
        </pc:spChg>
        <pc:spChg chg="add mod">
          <ac:chgData name="Daniel Ah-Thion" userId="d34e9db3-4ce5-4440-a69b-422d020d0d6e" providerId="ADAL" clId="{6F8A8394-8E0A-43E9-973C-A2EBD42C4BB0}" dt="2020-09-11T11:32:59.648" v="721" actId="20577"/>
          <ac:spMkLst>
            <pc:docMk/>
            <pc:sldMk cId="1071976126" sldId="274"/>
            <ac:spMk id="38" creationId="{575D5B16-A5BC-4DE3-AE9D-EB9C0B221AEA}"/>
          </ac:spMkLst>
        </pc:spChg>
        <pc:spChg chg="add mod">
          <ac:chgData name="Daniel Ah-Thion" userId="d34e9db3-4ce5-4440-a69b-422d020d0d6e" providerId="ADAL" clId="{6F8A8394-8E0A-43E9-973C-A2EBD42C4BB0}" dt="2020-09-11T11:16:39.602" v="418" actId="14100"/>
          <ac:spMkLst>
            <pc:docMk/>
            <pc:sldMk cId="1071976126" sldId="274"/>
            <ac:spMk id="39" creationId="{C062FD8D-DB5D-40BE-9F80-B1E99345FF7F}"/>
          </ac:spMkLst>
        </pc:spChg>
        <pc:spChg chg="mod">
          <ac:chgData name="Daniel Ah-Thion" userId="d34e9db3-4ce5-4440-a69b-422d020d0d6e" providerId="ADAL" clId="{6F8A8394-8E0A-43E9-973C-A2EBD42C4BB0}" dt="2020-09-11T11:26:27.726" v="524" actId="14100"/>
          <ac:spMkLst>
            <pc:docMk/>
            <pc:sldMk cId="1071976126" sldId="274"/>
            <ac:spMk id="40" creationId="{00000000-0000-0000-0000-000000000000}"/>
          </ac:spMkLst>
        </pc:spChg>
        <pc:spChg chg="mod">
          <ac:chgData name="Daniel Ah-Thion" userId="d34e9db3-4ce5-4440-a69b-422d020d0d6e" providerId="ADAL" clId="{6F8A8394-8E0A-43E9-973C-A2EBD42C4BB0}" dt="2020-09-11T14:55:36.785" v="728" actId="1076"/>
          <ac:spMkLst>
            <pc:docMk/>
            <pc:sldMk cId="1071976126" sldId="274"/>
            <ac:spMk id="41" creationId="{00000000-0000-0000-0000-000000000000}"/>
          </ac:spMkLst>
        </pc:spChg>
        <pc:spChg chg="mod">
          <ac:chgData name="Daniel Ah-Thion" userId="d34e9db3-4ce5-4440-a69b-422d020d0d6e" providerId="ADAL" clId="{6F8A8394-8E0A-43E9-973C-A2EBD42C4BB0}" dt="2020-09-11T15:08:05.429" v="928" actId="1076"/>
          <ac:spMkLst>
            <pc:docMk/>
            <pc:sldMk cId="1071976126" sldId="274"/>
            <ac:spMk id="42" creationId="{00000000-0000-0000-0000-000000000000}"/>
          </ac:spMkLst>
        </pc:spChg>
        <pc:spChg chg="mod">
          <ac:chgData name="Daniel Ah-Thion" userId="d34e9db3-4ce5-4440-a69b-422d020d0d6e" providerId="ADAL" clId="{6F8A8394-8E0A-43E9-973C-A2EBD42C4BB0}" dt="2020-09-11T15:08:08.868" v="929" actId="1076"/>
          <ac:spMkLst>
            <pc:docMk/>
            <pc:sldMk cId="1071976126" sldId="274"/>
            <ac:spMk id="43" creationId="{00000000-0000-0000-0000-000000000000}"/>
          </ac:spMkLst>
        </pc:spChg>
        <pc:spChg chg="add del mod">
          <ac:chgData name="Daniel Ah-Thion" userId="d34e9db3-4ce5-4440-a69b-422d020d0d6e" providerId="ADAL" clId="{6F8A8394-8E0A-43E9-973C-A2EBD42C4BB0}" dt="2020-09-11T15:04:31.090" v="866" actId="478"/>
          <ac:spMkLst>
            <pc:docMk/>
            <pc:sldMk cId="1071976126" sldId="274"/>
            <ac:spMk id="44" creationId="{020BCFFA-B11F-42DE-8BBB-C93490C6063F}"/>
          </ac:spMkLst>
        </pc:spChg>
        <pc:spChg chg="add del mod">
          <ac:chgData name="Daniel Ah-Thion" userId="d34e9db3-4ce5-4440-a69b-422d020d0d6e" providerId="ADAL" clId="{6F8A8394-8E0A-43E9-973C-A2EBD42C4BB0}" dt="2020-09-11T11:21:37.013" v="487" actId="478"/>
          <ac:spMkLst>
            <pc:docMk/>
            <pc:sldMk cId="1071976126" sldId="274"/>
            <ac:spMk id="44" creationId="{7E77F958-9280-413B-B122-9AB00494683B}"/>
          </ac:spMkLst>
        </pc:spChg>
        <pc:spChg chg="mod">
          <ac:chgData name="Daniel Ah-Thion" userId="d34e9db3-4ce5-4440-a69b-422d020d0d6e" providerId="ADAL" clId="{6F8A8394-8E0A-43E9-973C-A2EBD42C4BB0}" dt="2020-09-11T15:08:22.100" v="931" actId="1076"/>
          <ac:spMkLst>
            <pc:docMk/>
            <pc:sldMk cId="1071976126" sldId="274"/>
            <ac:spMk id="45" creationId="{00000000-0000-0000-0000-000000000000}"/>
          </ac:spMkLst>
        </pc:spChg>
        <pc:spChg chg="mod">
          <ac:chgData name="Daniel Ah-Thion" userId="d34e9db3-4ce5-4440-a69b-422d020d0d6e" providerId="ADAL" clId="{6F8A8394-8E0A-43E9-973C-A2EBD42C4BB0}" dt="2020-09-11T15:06:51.076" v="907" actId="1076"/>
          <ac:spMkLst>
            <pc:docMk/>
            <pc:sldMk cId="1071976126" sldId="274"/>
            <ac:spMk id="46" creationId="{00000000-0000-0000-0000-000000000000}"/>
          </ac:spMkLst>
        </pc:spChg>
        <pc:spChg chg="add mod">
          <ac:chgData name="Daniel Ah-Thion" userId="d34e9db3-4ce5-4440-a69b-422d020d0d6e" providerId="ADAL" clId="{6F8A8394-8E0A-43E9-973C-A2EBD42C4BB0}" dt="2020-09-11T15:04:36.482" v="869" actId="1076"/>
          <ac:spMkLst>
            <pc:docMk/>
            <pc:sldMk cId="1071976126" sldId="274"/>
            <ac:spMk id="47" creationId="{B76CD839-A1C8-4D2C-9E38-039FD07C1BC0}"/>
          </ac:spMkLst>
        </pc:spChg>
        <pc:spChg chg="mod">
          <ac:chgData name="Daniel Ah-Thion" userId="d34e9db3-4ce5-4440-a69b-422d020d0d6e" providerId="ADAL" clId="{6F8A8394-8E0A-43E9-973C-A2EBD42C4BB0}" dt="2020-09-11T15:11:33.564" v="964" actId="1076"/>
          <ac:spMkLst>
            <pc:docMk/>
            <pc:sldMk cId="1071976126" sldId="274"/>
            <ac:spMk id="48" creationId="{00000000-0000-0000-0000-000000000000}"/>
          </ac:spMkLst>
        </pc:spChg>
        <pc:spChg chg="del">
          <ac:chgData name="Daniel Ah-Thion" userId="d34e9db3-4ce5-4440-a69b-422d020d0d6e" providerId="ADAL" clId="{6F8A8394-8E0A-43E9-973C-A2EBD42C4BB0}" dt="2020-09-11T08:50:27.886" v="65" actId="478"/>
          <ac:spMkLst>
            <pc:docMk/>
            <pc:sldMk cId="1071976126" sldId="274"/>
            <ac:spMk id="50" creationId="{00000000-0000-0000-0000-000000000000}"/>
          </ac:spMkLst>
        </pc:spChg>
        <pc:spChg chg="add mod">
          <ac:chgData name="Daniel Ah-Thion" userId="d34e9db3-4ce5-4440-a69b-422d020d0d6e" providerId="ADAL" clId="{6F8A8394-8E0A-43E9-973C-A2EBD42C4BB0}" dt="2020-09-11T15:04:46.152" v="874" actId="1076"/>
          <ac:spMkLst>
            <pc:docMk/>
            <pc:sldMk cId="1071976126" sldId="274"/>
            <ac:spMk id="50" creationId="{5245E2B8-FCCC-4536-A0E5-C9AA45B6945C}"/>
          </ac:spMkLst>
        </pc:spChg>
        <pc:spChg chg="add mod">
          <ac:chgData name="Daniel Ah-Thion" userId="d34e9db3-4ce5-4440-a69b-422d020d0d6e" providerId="ADAL" clId="{6F8A8394-8E0A-43E9-973C-A2EBD42C4BB0}" dt="2020-09-11T15:05:26.546" v="886" actId="1076"/>
          <ac:spMkLst>
            <pc:docMk/>
            <pc:sldMk cId="1071976126" sldId="274"/>
            <ac:spMk id="52" creationId="{0B35A342-A4D7-450A-8855-CC2C844434B2}"/>
          </ac:spMkLst>
        </pc:spChg>
        <pc:spChg chg="mod">
          <ac:chgData name="Daniel Ah-Thion" userId="d34e9db3-4ce5-4440-a69b-422d020d0d6e" providerId="ADAL" clId="{6F8A8394-8E0A-43E9-973C-A2EBD42C4BB0}" dt="2020-09-11T15:08:49.296" v="935" actId="1076"/>
          <ac:spMkLst>
            <pc:docMk/>
            <pc:sldMk cId="1071976126" sldId="274"/>
            <ac:spMk id="53" creationId="{00000000-0000-0000-0000-000000000000}"/>
          </ac:spMkLst>
        </pc:spChg>
        <pc:spChg chg="mod">
          <ac:chgData name="Daniel Ah-Thion" userId="d34e9db3-4ce5-4440-a69b-422d020d0d6e" providerId="ADAL" clId="{6F8A8394-8E0A-43E9-973C-A2EBD42C4BB0}" dt="2020-09-11T15:07:33.988" v="920" actId="1076"/>
          <ac:spMkLst>
            <pc:docMk/>
            <pc:sldMk cId="1071976126" sldId="274"/>
            <ac:spMk id="55" creationId="{00000000-0000-0000-0000-000000000000}"/>
          </ac:spMkLst>
        </pc:spChg>
        <pc:spChg chg="mod">
          <ac:chgData name="Daniel Ah-Thion" userId="d34e9db3-4ce5-4440-a69b-422d020d0d6e" providerId="ADAL" clId="{6F8A8394-8E0A-43E9-973C-A2EBD42C4BB0}" dt="2020-09-11T15:10:02.049" v="950" actId="1076"/>
          <ac:spMkLst>
            <pc:docMk/>
            <pc:sldMk cId="1071976126" sldId="274"/>
            <ac:spMk id="57" creationId="{00000000-0000-0000-0000-000000000000}"/>
          </ac:spMkLst>
        </pc:spChg>
        <pc:spChg chg="mod">
          <ac:chgData name="Daniel Ah-Thion" userId="d34e9db3-4ce5-4440-a69b-422d020d0d6e" providerId="ADAL" clId="{6F8A8394-8E0A-43E9-973C-A2EBD42C4BB0}" dt="2020-09-11T15:08:52.681" v="936" actId="1076"/>
          <ac:spMkLst>
            <pc:docMk/>
            <pc:sldMk cId="1071976126" sldId="274"/>
            <ac:spMk id="59" creationId="{00000000-0000-0000-0000-000000000000}"/>
          </ac:spMkLst>
        </pc:spChg>
        <pc:spChg chg="add del mod">
          <ac:chgData name="Daniel Ah-Thion" userId="d34e9db3-4ce5-4440-a69b-422d020d0d6e" providerId="ADAL" clId="{6F8A8394-8E0A-43E9-973C-A2EBD42C4BB0}" dt="2020-09-11T11:26:58.001" v="531" actId="478"/>
          <ac:spMkLst>
            <pc:docMk/>
            <pc:sldMk cId="1071976126" sldId="274"/>
            <ac:spMk id="61" creationId="{00000000-0000-0000-0000-000000000000}"/>
          </ac:spMkLst>
        </pc:spChg>
        <pc:spChg chg="mod">
          <ac:chgData name="Daniel Ah-Thion" userId="d34e9db3-4ce5-4440-a69b-422d020d0d6e" providerId="ADAL" clId="{6F8A8394-8E0A-43E9-973C-A2EBD42C4BB0}" dt="2020-09-11T15:02:24.125" v="831" actId="1076"/>
          <ac:spMkLst>
            <pc:docMk/>
            <pc:sldMk cId="1071976126" sldId="274"/>
            <ac:spMk id="63" creationId="{00000000-0000-0000-0000-000000000000}"/>
          </ac:spMkLst>
        </pc:spChg>
        <pc:spChg chg="mod">
          <ac:chgData name="Daniel Ah-Thion" userId="d34e9db3-4ce5-4440-a69b-422d020d0d6e" providerId="ADAL" clId="{6F8A8394-8E0A-43E9-973C-A2EBD42C4BB0}" dt="2020-09-11T15:00:59.672" v="814" actId="1076"/>
          <ac:spMkLst>
            <pc:docMk/>
            <pc:sldMk cId="1071976126" sldId="274"/>
            <ac:spMk id="65" creationId="{00000000-0000-0000-0000-000000000000}"/>
          </ac:spMkLst>
        </pc:spChg>
        <pc:spChg chg="add del mod">
          <ac:chgData name="Daniel Ah-Thion" userId="d34e9db3-4ce5-4440-a69b-422d020d0d6e" providerId="ADAL" clId="{6F8A8394-8E0A-43E9-973C-A2EBD42C4BB0}" dt="2020-09-11T15:10:43.273" v="958" actId="1076"/>
          <ac:spMkLst>
            <pc:docMk/>
            <pc:sldMk cId="1071976126" sldId="274"/>
            <ac:spMk id="68" creationId="{00000000-0000-0000-0000-000000000000}"/>
          </ac:spMkLst>
        </pc:spChg>
        <pc:spChg chg="add mod">
          <ac:chgData name="Daniel Ah-Thion" userId="d34e9db3-4ce5-4440-a69b-422d020d0d6e" providerId="ADAL" clId="{6F8A8394-8E0A-43E9-973C-A2EBD42C4BB0}" dt="2020-09-11T15:05:27.041" v="887" actId="1076"/>
          <ac:spMkLst>
            <pc:docMk/>
            <pc:sldMk cId="1071976126" sldId="274"/>
            <ac:spMk id="70" creationId="{6BF7FBF3-AB21-496F-8E94-2789A45D72EA}"/>
          </ac:spMkLst>
        </pc:spChg>
        <pc:spChg chg="add mod">
          <ac:chgData name="Daniel Ah-Thion" userId="d34e9db3-4ce5-4440-a69b-422d020d0d6e" providerId="ADAL" clId="{6F8A8394-8E0A-43E9-973C-A2EBD42C4BB0}" dt="2020-09-11T15:05:42.473" v="891" actId="1076"/>
          <ac:spMkLst>
            <pc:docMk/>
            <pc:sldMk cId="1071976126" sldId="274"/>
            <ac:spMk id="72" creationId="{2C661168-788A-421E-9F47-19500C45BB26}"/>
          </ac:spMkLst>
        </pc:spChg>
        <pc:spChg chg="mod">
          <ac:chgData name="Daniel Ah-Thion" userId="d34e9db3-4ce5-4440-a69b-422d020d0d6e" providerId="ADAL" clId="{6F8A8394-8E0A-43E9-973C-A2EBD42C4BB0}" dt="2020-09-11T15:06:17.489" v="900" actId="1076"/>
          <ac:spMkLst>
            <pc:docMk/>
            <pc:sldMk cId="1071976126" sldId="274"/>
            <ac:spMk id="74" creationId="{00000000-0000-0000-0000-000000000000}"/>
          </ac:spMkLst>
        </pc:spChg>
        <pc:spChg chg="add del mod">
          <ac:chgData name="Daniel Ah-Thion" userId="d34e9db3-4ce5-4440-a69b-422d020d0d6e" providerId="ADAL" clId="{6F8A8394-8E0A-43E9-973C-A2EBD42C4BB0}" dt="2020-09-11T14:59:54.016" v="798" actId="478"/>
          <ac:spMkLst>
            <pc:docMk/>
            <pc:sldMk cId="1071976126" sldId="274"/>
            <ac:spMk id="76" creationId="{F021CA96-638C-4EF5-B652-8F3F558067A8}"/>
          </ac:spMkLst>
        </pc:spChg>
        <pc:spChg chg="mod">
          <ac:chgData name="Daniel Ah-Thion" userId="d34e9db3-4ce5-4440-a69b-422d020d0d6e" providerId="ADAL" clId="{6F8A8394-8E0A-43E9-973C-A2EBD42C4BB0}" dt="2020-09-11T15:09:39.681" v="945" actId="14100"/>
          <ac:spMkLst>
            <pc:docMk/>
            <pc:sldMk cId="1071976126" sldId="274"/>
            <ac:spMk id="77" creationId="{00000000-0000-0000-0000-000000000000}"/>
          </ac:spMkLst>
        </pc:spChg>
        <pc:spChg chg="del mod">
          <ac:chgData name="Daniel Ah-Thion" userId="d34e9db3-4ce5-4440-a69b-422d020d0d6e" providerId="ADAL" clId="{6F8A8394-8E0A-43E9-973C-A2EBD42C4BB0}" dt="2020-09-11T11:21:54.388" v="494" actId="478"/>
          <ac:spMkLst>
            <pc:docMk/>
            <pc:sldMk cId="1071976126" sldId="274"/>
            <ac:spMk id="78" creationId="{00000000-0000-0000-0000-000000000000}"/>
          </ac:spMkLst>
        </pc:spChg>
        <pc:spChg chg="add mod">
          <ac:chgData name="Daniel Ah-Thion" userId="d34e9db3-4ce5-4440-a69b-422d020d0d6e" providerId="ADAL" clId="{6F8A8394-8E0A-43E9-973C-A2EBD42C4BB0}" dt="2020-09-11T15:05:38.633" v="890" actId="1076"/>
          <ac:spMkLst>
            <pc:docMk/>
            <pc:sldMk cId="1071976126" sldId="274"/>
            <ac:spMk id="80" creationId="{675A14CD-EAA9-44A7-B679-A5D70493030F}"/>
          </ac:spMkLst>
        </pc:spChg>
        <pc:spChg chg="add del">
          <ac:chgData name="Daniel Ah-Thion" userId="d34e9db3-4ce5-4440-a69b-422d020d0d6e" providerId="ADAL" clId="{6F8A8394-8E0A-43E9-973C-A2EBD42C4BB0}" dt="2020-09-11T09:11:02.001" v="304" actId="478"/>
          <ac:spMkLst>
            <pc:docMk/>
            <pc:sldMk cId="1071976126" sldId="274"/>
            <ac:spMk id="80" creationId="{E5A7A44E-6F91-478D-B68C-34FB1AE27FFB}"/>
          </ac:spMkLst>
        </pc:spChg>
        <pc:spChg chg="add mod">
          <ac:chgData name="Daniel Ah-Thion" userId="d34e9db3-4ce5-4440-a69b-422d020d0d6e" providerId="ADAL" clId="{6F8A8394-8E0A-43E9-973C-A2EBD42C4BB0}" dt="2020-09-11T15:07:44.620" v="923" actId="1076"/>
          <ac:spMkLst>
            <pc:docMk/>
            <pc:sldMk cId="1071976126" sldId="274"/>
            <ac:spMk id="82" creationId="{EC14603E-CE8D-40C6-9D0B-9557D8B357B7}"/>
          </ac:spMkLst>
        </pc:spChg>
        <pc:spChg chg="add del mod">
          <ac:chgData name="Daniel Ah-Thion" userId="d34e9db3-4ce5-4440-a69b-422d020d0d6e" providerId="ADAL" clId="{6F8A8394-8E0A-43E9-973C-A2EBD42C4BB0}" dt="2020-09-11T11:27:10.479" v="537" actId="478"/>
          <ac:spMkLst>
            <pc:docMk/>
            <pc:sldMk cId="1071976126" sldId="274"/>
            <ac:spMk id="84" creationId="{00000000-0000-0000-0000-000000000000}"/>
          </ac:spMkLst>
        </pc:spChg>
        <pc:spChg chg="add mod">
          <ac:chgData name="Daniel Ah-Thion" userId="d34e9db3-4ce5-4440-a69b-422d020d0d6e" providerId="ADAL" clId="{6F8A8394-8E0A-43E9-973C-A2EBD42C4BB0}" dt="2020-09-11T15:05:52.552" v="896" actId="1076"/>
          <ac:spMkLst>
            <pc:docMk/>
            <pc:sldMk cId="1071976126" sldId="274"/>
            <ac:spMk id="84" creationId="{67E063AF-466F-437C-A0E7-0B6BB25E5A7C}"/>
          </ac:spMkLst>
        </pc:spChg>
        <pc:spChg chg="add mod">
          <ac:chgData name="Daniel Ah-Thion" userId="d34e9db3-4ce5-4440-a69b-422d020d0d6e" providerId="ADAL" clId="{6F8A8394-8E0A-43E9-973C-A2EBD42C4BB0}" dt="2020-09-11T15:06:55.516" v="908" actId="1076"/>
          <ac:spMkLst>
            <pc:docMk/>
            <pc:sldMk cId="1071976126" sldId="274"/>
            <ac:spMk id="86" creationId="{6EBC97BC-01D3-431D-89D9-FFCB79E49470}"/>
          </ac:spMkLst>
        </pc:spChg>
        <pc:spChg chg="add del mod">
          <ac:chgData name="Daniel Ah-Thion" userId="d34e9db3-4ce5-4440-a69b-422d020d0d6e" providerId="ADAL" clId="{6F8A8394-8E0A-43E9-973C-A2EBD42C4BB0}" dt="2020-09-11T15:03:22.803" v="849" actId="478"/>
          <ac:spMkLst>
            <pc:docMk/>
            <pc:sldMk cId="1071976126" sldId="274"/>
            <ac:spMk id="87" creationId="{5CB69948-E74D-4A8B-AC02-0FE57BA9CE11}"/>
          </ac:spMkLst>
        </pc:spChg>
        <pc:spChg chg="add del mod">
          <ac:chgData name="Daniel Ah-Thion" userId="d34e9db3-4ce5-4440-a69b-422d020d0d6e" providerId="ADAL" clId="{6F8A8394-8E0A-43E9-973C-A2EBD42C4BB0}" dt="2020-09-11T15:00:05.429" v="801" actId="478"/>
          <ac:spMkLst>
            <pc:docMk/>
            <pc:sldMk cId="1071976126" sldId="274"/>
            <ac:spMk id="89" creationId="{8DFCB1CA-E281-4662-8388-09FA56A0E9B5}"/>
          </ac:spMkLst>
        </pc:spChg>
        <pc:spChg chg="add del mod">
          <ac:chgData name="Daniel Ah-Thion" userId="d34e9db3-4ce5-4440-a69b-422d020d0d6e" providerId="ADAL" clId="{6F8A8394-8E0A-43E9-973C-A2EBD42C4BB0}" dt="2020-09-11T15:00:02.929" v="799" actId="478"/>
          <ac:spMkLst>
            <pc:docMk/>
            <pc:sldMk cId="1071976126" sldId="274"/>
            <ac:spMk id="91" creationId="{4345F7D8-1588-4F50-9BBF-6B0851736ACA}"/>
          </ac:spMkLst>
        </pc:spChg>
        <pc:spChg chg="add del mod">
          <ac:chgData name="Daniel Ah-Thion" userId="d34e9db3-4ce5-4440-a69b-422d020d0d6e" providerId="ADAL" clId="{6F8A8394-8E0A-43E9-973C-A2EBD42C4BB0}" dt="2020-09-11T15:01:13.507" v="817" actId="478"/>
          <ac:spMkLst>
            <pc:docMk/>
            <pc:sldMk cId="1071976126" sldId="274"/>
            <ac:spMk id="93" creationId="{E9B5BAD5-B379-4BDE-BBFE-B43A126CF945}"/>
          </ac:spMkLst>
        </pc:spChg>
        <pc:spChg chg="del mod">
          <ac:chgData name="Daniel Ah-Thion" userId="d34e9db3-4ce5-4440-a69b-422d020d0d6e" providerId="ADAL" clId="{6F8A8394-8E0A-43E9-973C-A2EBD42C4BB0}" dt="2020-09-11T15:10:57.795" v="960" actId="478"/>
          <ac:spMkLst>
            <pc:docMk/>
            <pc:sldMk cId="1071976126" sldId="274"/>
            <ac:spMk id="95" creationId="{00000000-0000-0000-0000-000000000000}"/>
          </ac:spMkLst>
        </pc:spChg>
        <pc:spChg chg="add mod">
          <ac:chgData name="Daniel Ah-Thion" userId="d34e9db3-4ce5-4440-a69b-422d020d0d6e" providerId="ADAL" clId="{6F8A8394-8E0A-43E9-973C-A2EBD42C4BB0}" dt="2020-09-11T11:27:18.040" v="540" actId="1076"/>
          <ac:spMkLst>
            <pc:docMk/>
            <pc:sldMk cId="1071976126" sldId="274"/>
            <ac:spMk id="97" creationId="{663A623F-37BA-4305-BF7C-59544E50107C}"/>
          </ac:spMkLst>
        </pc:spChg>
        <pc:spChg chg="add mod">
          <ac:chgData name="Daniel Ah-Thion" userId="d34e9db3-4ce5-4440-a69b-422d020d0d6e" providerId="ADAL" clId="{6F8A8394-8E0A-43E9-973C-A2EBD42C4BB0}" dt="2020-09-11T15:10:17.169" v="952" actId="1076"/>
          <ac:spMkLst>
            <pc:docMk/>
            <pc:sldMk cId="1071976126" sldId="274"/>
            <ac:spMk id="99" creationId="{DA1F9976-F28F-4B6A-8DF8-BE645E76C2C0}"/>
          </ac:spMkLst>
        </pc:spChg>
        <pc:spChg chg="add mod">
          <ac:chgData name="Daniel Ah-Thion" userId="d34e9db3-4ce5-4440-a69b-422d020d0d6e" providerId="ADAL" clId="{6F8A8394-8E0A-43E9-973C-A2EBD42C4BB0}" dt="2020-09-15T17:23:17.917" v="997" actId="14100"/>
          <ac:spMkLst>
            <pc:docMk/>
            <pc:sldMk cId="1071976126" sldId="274"/>
            <ac:spMk id="101" creationId="{0118D0B8-F2FB-4049-84A6-449B88239FAA}"/>
          </ac:spMkLst>
        </pc:spChg>
        <pc:spChg chg="add del mod">
          <ac:chgData name="Daniel Ah-Thion" userId="d34e9db3-4ce5-4440-a69b-422d020d0d6e" providerId="ADAL" clId="{6F8A8394-8E0A-43E9-973C-A2EBD42C4BB0}" dt="2020-09-11T11:31:19.362" v="702" actId="478"/>
          <ac:spMkLst>
            <pc:docMk/>
            <pc:sldMk cId="1071976126" sldId="274"/>
            <ac:spMk id="103" creationId="{CE5B5021-E3D6-45B5-9351-D31A74A2F2BE}"/>
          </ac:spMkLst>
        </pc:spChg>
        <pc:spChg chg="add mod">
          <ac:chgData name="Daniel Ah-Thion" userId="d34e9db3-4ce5-4440-a69b-422d020d0d6e" providerId="ADAL" clId="{6F8A8394-8E0A-43E9-973C-A2EBD42C4BB0}" dt="2020-09-11T15:06:47.301" v="906" actId="1076"/>
          <ac:spMkLst>
            <pc:docMk/>
            <pc:sldMk cId="1071976126" sldId="274"/>
            <ac:spMk id="104" creationId="{10D58F15-6C57-45F3-AD08-937632A9C85E}"/>
          </ac:spMkLst>
        </pc:spChg>
        <pc:spChg chg="add mod">
          <ac:chgData name="Daniel Ah-Thion" userId="d34e9db3-4ce5-4440-a69b-422d020d0d6e" providerId="ADAL" clId="{6F8A8394-8E0A-43E9-973C-A2EBD42C4BB0}" dt="2020-09-11T15:10:32.224" v="955" actId="1076"/>
          <ac:spMkLst>
            <pc:docMk/>
            <pc:sldMk cId="1071976126" sldId="274"/>
            <ac:spMk id="106" creationId="{CAB46A4C-B533-480B-BB71-3F74DB7A965F}"/>
          </ac:spMkLst>
        </pc:spChg>
        <pc:spChg chg="add mod">
          <ac:chgData name="Daniel Ah-Thion" userId="d34e9db3-4ce5-4440-a69b-422d020d0d6e" providerId="ADAL" clId="{6F8A8394-8E0A-43E9-973C-A2EBD42C4BB0}" dt="2020-09-11T15:10:30.480" v="954" actId="1076"/>
          <ac:spMkLst>
            <pc:docMk/>
            <pc:sldMk cId="1071976126" sldId="274"/>
            <ac:spMk id="108" creationId="{125F4BB1-41DF-4F3A-BC65-8D987589D7D6}"/>
          </ac:spMkLst>
        </pc:spChg>
        <pc:spChg chg="add mod">
          <ac:chgData name="Daniel Ah-Thion" userId="d34e9db3-4ce5-4440-a69b-422d020d0d6e" providerId="ADAL" clId="{6F8A8394-8E0A-43E9-973C-A2EBD42C4BB0}" dt="2020-09-11T15:07:20.893" v="917" actId="1076"/>
          <ac:spMkLst>
            <pc:docMk/>
            <pc:sldMk cId="1071976126" sldId="274"/>
            <ac:spMk id="110" creationId="{6CE5ED8F-E3BF-4F31-8C7D-038FC967FE12}"/>
          </ac:spMkLst>
        </pc:spChg>
        <pc:spChg chg="add mod">
          <ac:chgData name="Daniel Ah-Thion" userId="d34e9db3-4ce5-4440-a69b-422d020d0d6e" providerId="ADAL" clId="{6F8A8394-8E0A-43E9-973C-A2EBD42C4BB0}" dt="2020-09-11T15:07:54.604" v="927" actId="1076"/>
          <ac:spMkLst>
            <pc:docMk/>
            <pc:sldMk cId="1071976126" sldId="274"/>
            <ac:spMk id="112" creationId="{F9058B55-3102-4DA5-8528-DD08A400AD5B}"/>
          </ac:spMkLst>
        </pc:spChg>
        <pc:spChg chg="add mod">
          <ac:chgData name="Daniel Ah-Thion" userId="d34e9db3-4ce5-4440-a69b-422d020d0d6e" providerId="ADAL" clId="{6F8A8394-8E0A-43E9-973C-A2EBD42C4BB0}" dt="2020-09-11T15:08:31.909" v="933" actId="1076"/>
          <ac:spMkLst>
            <pc:docMk/>
            <pc:sldMk cId="1071976126" sldId="274"/>
            <ac:spMk id="114" creationId="{DDBD332A-DB36-48AF-8B42-73F2E6944797}"/>
          </ac:spMkLst>
        </pc:spChg>
        <pc:spChg chg="add mod">
          <ac:chgData name="Daniel Ah-Thion" userId="d34e9db3-4ce5-4440-a69b-422d020d0d6e" providerId="ADAL" clId="{6F8A8394-8E0A-43E9-973C-A2EBD42C4BB0}" dt="2020-09-11T15:11:07.042" v="962" actId="1076"/>
          <ac:spMkLst>
            <pc:docMk/>
            <pc:sldMk cId="1071976126" sldId="274"/>
            <ac:spMk id="116" creationId="{53B19A6A-9D71-4A53-8DD9-B83CE55B9B17}"/>
          </ac:spMkLst>
        </pc:spChg>
        <pc:grpChg chg="mod">
          <ac:chgData name="Daniel Ah-Thion" userId="d34e9db3-4ce5-4440-a69b-422d020d0d6e" providerId="ADAL" clId="{6F8A8394-8E0A-43E9-973C-A2EBD42C4BB0}" dt="2020-09-11T15:10:17.169" v="952" actId="1076"/>
          <ac:grpSpMkLst>
            <pc:docMk/>
            <pc:sldMk cId="1071976126" sldId="274"/>
            <ac:grpSpMk id="60" creationId="{00000000-0000-0000-0000-000000000000}"/>
          </ac:grpSpMkLst>
        </pc:grpChg>
        <pc:picChg chg="mod">
          <ac:chgData name="Daniel Ah-Thion" userId="d34e9db3-4ce5-4440-a69b-422d020d0d6e" providerId="ADAL" clId="{6F8A8394-8E0A-43E9-973C-A2EBD42C4BB0}" dt="2020-09-11T08:58:11.645" v="167" actId="1076"/>
          <ac:picMkLst>
            <pc:docMk/>
            <pc:sldMk cId="1071976126" sldId="274"/>
            <ac:picMk id="3" creationId="{AF9AE337-9E83-4E30-8E80-5C6CA1468348}"/>
          </ac:picMkLst>
        </pc:picChg>
        <pc:cxnChg chg="del">
          <ac:chgData name="Daniel Ah-Thion" userId="d34e9db3-4ce5-4440-a69b-422d020d0d6e" providerId="ADAL" clId="{6F8A8394-8E0A-43E9-973C-A2EBD42C4BB0}" dt="2020-09-11T08:52:56.191" v="103" actId="478"/>
          <ac:cxnSpMkLst>
            <pc:docMk/>
            <pc:sldMk cId="1071976126" sldId="274"/>
            <ac:cxnSpMk id="21" creationId="{00000000-0000-0000-0000-000000000000}"/>
          </ac:cxnSpMkLst>
        </pc:cxnChg>
        <pc:cxnChg chg="del mod">
          <ac:chgData name="Daniel Ah-Thion" userId="d34e9db3-4ce5-4440-a69b-422d020d0d6e" providerId="ADAL" clId="{6F8A8394-8E0A-43E9-973C-A2EBD42C4BB0}" dt="2020-09-11T08:51:51.006" v="88" actId="478"/>
          <ac:cxnSpMkLst>
            <pc:docMk/>
            <pc:sldMk cId="1071976126" sldId="274"/>
            <ac:cxnSpMk id="24" creationId="{00000000-0000-0000-0000-000000000000}"/>
          </ac:cxnSpMkLst>
        </pc:cxnChg>
        <pc:cxnChg chg="del mod">
          <ac:chgData name="Daniel Ah-Thion" userId="d34e9db3-4ce5-4440-a69b-422d020d0d6e" providerId="ADAL" clId="{6F8A8394-8E0A-43E9-973C-A2EBD42C4BB0}" dt="2020-09-11T08:51:08.574" v="79" actId="478"/>
          <ac:cxnSpMkLst>
            <pc:docMk/>
            <pc:sldMk cId="1071976126" sldId="274"/>
            <ac:cxnSpMk id="27" creationId="{00000000-0000-0000-0000-000000000000}"/>
          </ac:cxnSpMkLst>
        </pc:cxnChg>
        <pc:cxnChg chg="del">
          <ac:chgData name="Daniel Ah-Thion" userId="d34e9db3-4ce5-4440-a69b-422d020d0d6e" providerId="ADAL" clId="{6F8A8394-8E0A-43E9-973C-A2EBD42C4BB0}" dt="2020-09-11T08:51:57.823" v="91" actId="478"/>
          <ac:cxnSpMkLst>
            <pc:docMk/>
            <pc:sldMk cId="1071976126" sldId="274"/>
            <ac:cxnSpMk id="29" creationId="{00000000-0000-0000-0000-000000000000}"/>
          </ac:cxnSpMkLst>
        </pc:cxnChg>
        <pc:cxnChg chg="del">
          <ac:chgData name="Daniel Ah-Thion" userId="d34e9db3-4ce5-4440-a69b-422d020d0d6e" providerId="ADAL" clId="{6F8A8394-8E0A-43E9-973C-A2EBD42C4BB0}" dt="2020-09-11T08:52:11.807" v="95" actId="478"/>
          <ac:cxnSpMkLst>
            <pc:docMk/>
            <pc:sldMk cId="1071976126" sldId="274"/>
            <ac:cxnSpMk id="32" creationId="{00000000-0000-0000-0000-000000000000}"/>
          </ac:cxnSpMkLst>
        </pc:cxnChg>
        <pc:cxnChg chg="del">
          <ac:chgData name="Daniel Ah-Thion" userId="d34e9db3-4ce5-4440-a69b-422d020d0d6e" providerId="ADAL" clId="{6F8A8394-8E0A-43E9-973C-A2EBD42C4BB0}" dt="2020-09-11T08:52:42.750" v="100" actId="478"/>
          <ac:cxnSpMkLst>
            <pc:docMk/>
            <pc:sldMk cId="1071976126" sldId="274"/>
            <ac:cxnSpMk id="47" creationId="{00000000-0000-0000-0000-000000000000}"/>
          </ac:cxnSpMkLst>
        </pc:cxnChg>
        <pc:cxnChg chg="del">
          <ac:chgData name="Daniel Ah-Thion" userId="d34e9db3-4ce5-4440-a69b-422d020d0d6e" providerId="ADAL" clId="{6F8A8394-8E0A-43E9-973C-A2EBD42C4BB0}" dt="2020-09-11T08:52:39.040" v="99" actId="478"/>
          <ac:cxnSpMkLst>
            <pc:docMk/>
            <pc:sldMk cId="1071976126" sldId="274"/>
            <ac:cxnSpMk id="51" creationId="{00000000-0000-0000-0000-000000000000}"/>
          </ac:cxnSpMkLst>
        </pc:cxnChg>
        <pc:cxnChg chg="del mod">
          <ac:chgData name="Daniel Ah-Thion" userId="d34e9db3-4ce5-4440-a69b-422d020d0d6e" providerId="ADAL" clId="{6F8A8394-8E0A-43E9-973C-A2EBD42C4BB0}" dt="2020-09-11T08:53:12.654" v="110" actId="478"/>
          <ac:cxnSpMkLst>
            <pc:docMk/>
            <pc:sldMk cId="1071976126" sldId="274"/>
            <ac:cxnSpMk id="56" creationId="{00000000-0000-0000-0000-000000000000}"/>
          </ac:cxnSpMkLst>
        </pc:cxnChg>
        <pc:cxnChg chg="del mod">
          <ac:chgData name="Daniel Ah-Thion" userId="d34e9db3-4ce5-4440-a69b-422d020d0d6e" providerId="ADAL" clId="{6F8A8394-8E0A-43E9-973C-A2EBD42C4BB0}" dt="2020-09-11T08:53:37.982" v="114" actId="478"/>
          <ac:cxnSpMkLst>
            <pc:docMk/>
            <pc:sldMk cId="1071976126" sldId="274"/>
            <ac:cxnSpMk id="79" creationId="{00000000-0000-0000-0000-000000000000}"/>
          </ac:cxnSpMkLst>
        </pc:cxnChg>
        <pc:cxnChg chg="del mod">
          <ac:chgData name="Daniel Ah-Thion" userId="d34e9db3-4ce5-4440-a69b-422d020d0d6e" providerId="ADAL" clId="{6F8A8394-8E0A-43E9-973C-A2EBD42C4BB0}" dt="2020-09-11T08:50:56.945" v="75" actId="478"/>
          <ac:cxnSpMkLst>
            <pc:docMk/>
            <pc:sldMk cId="1071976126" sldId="274"/>
            <ac:cxnSpMk id="86" creationId="{00000000-0000-0000-0000-000000000000}"/>
          </ac:cxnSpMkLst>
        </pc:cxnChg>
      </pc:sldChg>
      <pc:sldChg chg="addSp delSp modSp add del mod ord">
        <pc:chgData name="Daniel Ah-Thion" userId="d34e9db3-4ce5-4440-a69b-422d020d0d6e" providerId="ADAL" clId="{6F8A8394-8E0A-43E9-973C-A2EBD42C4BB0}" dt="2020-09-15T17:16:40.496" v="982" actId="47"/>
        <pc:sldMkLst>
          <pc:docMk/>
          <pc:sldMk cId="625146699" sldId="275"/>
        </pc:sldMkLst>
        <pc:spChg chg="mod">
          <ac:chgData name="Daniel Ah-Thion" userId="d34e9db3-4ce5-4440-a69b-422d020d0d6e" providerId="ADAL" clId="{6F8A8394-8E0A-43E9-973C-A2EBD42C4BB0}" dt="2020-09-11T11:29:59.042" v="689" actId="122"/>
          <ac:spMkLst>
            <pc:docMk/>
            <pc:sldMk cId="625146699" sldId="275"/>
            <ac:spMk id="3" creationId="{170B85FB-3CBB-4609-8B41-654F05A7974C}"/>
          </ac:spMkLst>
        </pc:spChg>
        <pc:spChg chg="mod">
          <ac:chgData name="Daniel Ah-Thion" userId="d34e9db3-4ce5-4440-a69b-422d020d0d6e" providerId="ADAL" clId="{6F8A8394-8E0A-43E9-973C-A2EBD42C4BB0}" dt="2020-08-27T11:13:08.168" v="7" actId="14100"/>
          <ac:spMkLst>
            <pc:docMk/>
            <pc:sldMk cId="625146699" sldId="275"/>
            <ac:spMk id="4" creationId="{DD31565F-4E0B-4CF4-811A-76D2F525D1FD}"/>
          </ac:spMkLst>
        </pc:spChg>
        <pc:spChg chg="mod">
          <ac:chgData name="Daniel Ah-Thion" userId="d34e9db3-4ce5-4440-a69b-422d020d0d6e" providerId="ADAL" clId="{6F8A8394-8E0A-43E9-973C-A2EBD42C4BB0}" dt="2020-08-27T11:12:49.678" v="5" actId="14100"/>
          <ac:spMkLst>
            <pc:docMk/>
            <pc:sldMk cId="625146699" sldId="275"/>
            <ac:spMk id="5" creationId="{EA3E885A-5B2F-40D2-9EFD-21B5B6CB371F}"/>
          </ac:spMkLst>
        </pc:spChg>
        <pc:spChg chg="add del mod">
          <ac:chgData name="Daniel Ah-Thion" userId="d34e9db3-4ce5-4440-a69b-422d020d0d6e" providerId="ADAL" clId="{6F8A8394-8E0A-43E9-973C-A2EBD42C4BB0}" dt="2020-09-11T11:15:46.879" v="407" actId="478"/>
          <ac:spMkLst>
            <pc:docMk/>
            <pc:sldMk cId="625146699" sldId="275"/>
            <ac:spMk id="6" creationId="{0AE84A93-9BED-471F-B7AD-1AFE1156D9B8}"/>
          </ac:spMkLst>
        </pc:spChg>
        <pc:spChg chg="mod">
          <ac:chgData name="Daniel Ah-Thion" userId="d34e9db3-4ce5-4440-a69b-422d020d0d6e" providerId="ADAL" clId="{6F8A8394-8E0A-43E9-973C-A2EBD42C4BB0}" dt="2020-08-27T11:13:04.127" v="6" actId="14100"/>
          <ac:spMkLst>
            <pc:docMk/>
            <pc:sldMk cId="625146699" sldId="275"/>
            <ac:spMk id="7" creationId="{73298607-3275-4A5F-BA88-6544F3C9EE86}"/>
          </ac:spMkLst>
        </pc:spChg>
        <pc:spChg chg="add mod">
          <ac:chgData name="Daniel Ah-Thion" userId="d34e9db3-4ce5-4440-a69b-422d020d0d6e" providerId="ADAL" clId="{6F8A8394-8E0A-43E9-973C-A2EBD42C4BB0}" dt="2020-09-11T11:16:03.544" v="410" actId="14100"/>
          <ac:spMkLst>
            <pc:docMk/>
            <pc:sldMk cId="625146699" sldId="275"/>
            <ac:spMk id="8" creationId="{D8377952-E6D0-4BB1-B0E7-2F45392100F2}"/>
          </ac:spMkLst>
        </pc:spChg>
        <pc:spChg chg="add mod">
          <ac:chgData name="Daniel Ah-Thion" userId="d34e9db3-4ce5-4440-a69b-422d020d0d6e" providerId="ADAL" clId="{6F8A8394-8E0A-43E9-973C-A2EBD42C4BB0}" dt="2020-09-11T11:16:11.806" v="412" actId="1076"/>
          <ac:spMkLst>
            <pc:docMk/>
            <pc:sldMk cId="625146699" sldId="275"/>
            <ac:spMk id="10" creationId="{756C4841-4C33-4667-A53E-A813BFE55DB4}"/>
          </ac:spMkLst>
        </pc:spChg>
        <pc:spChg chg="mod">
          <ac:chgData name="Daniel Ah-Thion" userId="d34e9db3-4ce5-4440-a69b-422d020d0d6e" providerId="ADAL" clId="{6F8A8394-8E0A-43E9-973C-A2EBD42C4BB0}" dt="2020-09-11T11:30:05.219" v="690" actId="122"/>
          <ac:spMkLst>
            <pc:docMk/>
            <pc:sldMk cId="625146699" sldId="275"/>
            <ac:spMk id="45" creationId="{661954D1-6368-40A7-A67E-44DDA7DEFEC6}"/>
          </ac:spMkLst>
        </pc:spChg>
        <pc:spChg chg="mod">
          <ac:chgData name="Daniel Ah-Thion" userId="d34e9db3-4ce5-4440-a69b-422d020d0d6e" providerId="ADAL" clId="{6F8A8394-8E0A-43E9-973C-A2EBD42C4BB0}" dt="2020-09-11T11:30:09.066" v="691" actId="122"/>
          <ac:spMkLst>
            <pc:docMk/>
            <pc:sldMk cId="625146699" sldId="275"/>
            <ac:spMk id="46" creationId="{D62C76FE-1FF6-4A52-98B6-E30048CBCCF9}"/>
          </ac:spMkLst>
        </pc:spChg>
        <pc:spChg chg="mod">
          <ac:chgData name="Daniel Ah-Thion" userId="d34e9db3-4ce5-4440-a69b-422d020d0d6e" providerId="ADAL" clId="{6F8A8394-8E0A-43E9-973C-A2EBD42C4BB0}" dt="2020-08-27T11:13:15.719" v="8" actId="14100"/>
          <ac:spMkLst>
            <pc:docMk/>
            <pc:sldMk cId="625146699" sldId="275"/>
            <ac:spMk id="202" creationId="{00000000-0000-0000-0000-000000000000}"/>
          </ac:spMkLst>
        </pc:spChg>
      </pc:sldChg>
      <pc:sldChg chg="addSp modSp new del mod">
        <pc:chgData name="Daniel Ah-Thion" userId="d34e9db3-4ce5-4440-a69b-422d020d0d6e" providerId="ADAL" clId="{6F8A8394-8E0A-43E9-973C-A2EBD42C4BB0}" dt="2020-09-11T11:22:46.126" v="506" actId="47"/>
        <pc:sldMkLst>
          <pc:docMk/>
          <pc:sldMk cId="2291212584" sldId="276"/>
        </pc:sldMkLst>
        <pc:spChg chg="add mod">
          <ac:chgData name="Daniel Ah-Thion" userId="d34e9db3-4ce5-4440-a69b-422d020d0d6e" providerId="ADAL" clId="{6F8A8394-8E0A-43E9-973C-A2EBD42C4BB0}" dt="2020-09-11T11:13:15.932" v="368" actId="6549"/>
          <ac:spMkLst>
            <pc:docMk/>
            <pc:sldMk cId="2291212584" sldId="276"/>
            <ac:spMk id="3" creationId="{2C9ADE20-47FF-464A-8A68-BE20FDDA6F76}"/>
          </ac:spMkLst>
        </pc:spChg>
      </pc:sldChg>
    </pc:docChg>
  </pc:docChgLst>
  <pc:docChgLst>
    <pc:chgData name="Daniel Ah-Thion" userId="d34e9db3-4ce5-4440-a69b-422d020d0d6e" providerId="ADAL" clId="{085D8A10-3B05-47CF-9306-48BEA6741229}"/>
    <pc:docChg chg="undo redo custSel addSld delSld modSld sldOrd">
      <pc:chgData name="Daniel Ah-Thion" userId="d34e9db3-4ce5-4440-a69b-422d020d0d6e" providerId="ADAL" clId="{085D8A10-3B05-47CF-9306-48BEA6741229}" dt="2021-06-01T00:30:32.579" v="984" actId="1076"/>
      <pc:docMkLst>
        <pc:docMk/>
      </pc:docMkLst>
      <pc:sldChg chg="add del ord setBg">
        <pc:chgData name="Daniel Ah-Thion" userId="d34e9db3-4ce5-4440-a69b-422d020d0d6e" providerId="ADAL" clId="{085D8A10-3B05-47CF-9306-48BEA6741229}" dt="2021-05-31T23:48:46.054" v="358"/>
        <pc:sldMkLst>
          <pc:docMk/>
          <pc:sldMk cId="2276090645" sldId="256"/>
        </pc:sldMkLst>
      </pc:sldChg>
      <pc:sldChg chg="addSp delSp modSp add mod">
        <pc:chgData name="Daniel Ah-Thion" userId="d34e9db3-4ce5-4440-a69b-422d020d0d6e" providerId="ADAL" clId="{085D8A10-3B05-47CF-9306-48BEA6741229}" dt="2021-06-01T00:13:53.520" v="775" actId="6549"/>
        <pc:sldMkLst>
          <pc:docMk/>
          <pc:sldMk cId="917994516" sldId="257"/>
        </pc:sldMkLst>
        <pc:spChg chg="del mod">
          <ac:chgData name="Daniel Ah-Thion" userId="d34e9db3-4ce5-4440-a69b-422d020d0d6e" providerId="ADAL" clId="{085D8A10-3B05-47CF-9306-48BEA6741229}" dt="2021-06-01T00:11:19.847" v="700" actId="478"/>
          <ac:spMkLst>
            <pc:docMk/>
            <pc:sldMk cId="917994516" sldId="257"/>
            <ac:spMk id="2" creationId="{C5BFC7BF-7DFB-47EF-9B15-71FE012C531C}"/>
          </ac:spMkLst>
        </pc:spChg>
        <pc:spChg chg="mod">
          <ac:chgData name="Daniel Ah-Thion" userId="d34e9db3-4ce5-4440-a69b-422d020d0d6e" providerId="ADAL" clId="{085D8A10-3B05-47CF-9306-48BEA6741229}" dt="2021-05-31T23:58:38.538" v="571" actId="108"/>
          <ac:spMkLst>
            <pc:docMk/>
            <pc:sldMk cId="917994516" sldId="257"/>
            <ac:spMk id="3" creationId="{06091B03-56ED-4DE3-B6DC-3C9F288FCD8C}"/>
          </ac:spMkLst>
        </pc:spChg>
        <pc:spChg chg="mod">
          <ac:chgData name="Daniel Ah-Thion" userId="d34e9db3-4ce5-4440-a69b-422d020d0d6e" providerId="ADAL" clId="{085D8A10-3B05-47CF-9306-48BEA6741229}" dt="2021-05-31T23:58:04.952" v="560" actId="108"/>
          <ac:spMkLst>
            <pc:docMk/>
            <pc:sldMk cId="917994516" sldId="257"/>
            <ac:spMk id="8" creationId="{C28BA9A1-7006-492D-B490-845337D18146}"/>
          </ac:spMkLst>
        </pc:spChg>
        <pc:spChg chg="del">
          <ac:chgData name="Daniel Ah-Thion" userId="d34e9db3-4ce5-4440-a69b-422d020d0d6e" providerId="ADAL" clId="{085D8A10-3B05-47CF-9306-48BEA6741229}" dt="2021-06-01T00:11:24.632" v="702" actId="478"/>
          <ac:spMkLst>
            <pc:docMk/>
            <pc:sldMk cId="917994516" sldId="257"/>
            <ac:spMk id="9" creationId="{5667ED1E-E6BD-470A-95EE-73BFE84AF3F6}"/>
          </ac:spMkLst>
        </pc:spChg>
        <pc:spChg chg="del">
          <ac:chgData name="Daniel Ah-Thion" userId="d34e9db3-4ce5-4440-a69b-422d020d0d6e" providerId="ADAL" clId="{085D8A10-3B05-47CF-9306-48BEA6741229}" dt="2021-06-01T00:11:15.268" v="699" actId="478"/>
          <ac:spMkLst>
            <pc:docMk/>
            <pc:sldMk cId="917994516" sldId="257"/>
            <ac:spMk id="10" creationId="{B0F6A8A6-3905-4DAA-8C6B-048F9170C01C}"/>
          </ac:spMkLst>
        </pc:spChg>
        <pc:spChg chg="del">
          <ac:chgData name="Daniel Ah-Thion" userId="d34e9db3-4ce5-4440-a69b-422d020d0d6e" providerId="ADAL" clId="{085D8A10-3B05-47CF-9306-48BEA6741229}" dt="2021-06-01T00:12:04.760" v="714" actId="478"/>
          <ac:spMkLst>
            <pc:docMk/>
            <pc:sldMk cId="917994516" sldId="257"/>
            <ac:spMk id="11" creationId="{8358E9BF-FA61-46FA-BA26-6D240F7F23E5}"/>
          </ac:spMkLst>
        </pc:spChg>
        <pc:spChg chg="mod">
          <ac:chgData name="Daniel Ah-Thion" userId="d34e9db3-4ce5-4440-a69b-422d020d0d6e" providerId="ADAL" clId="{085D8A10-3B05-47CF-9306-48BEA6741229}" dt="2021-05-31T23:51:05.637" v="404" actId="1076"/>
          <ac:spMkLst>
            <pc:docMk/>
            <pc:sldMk cId="917994516" sldId="257"/>
            <ac:spMk id="32" creationId="{82670EF7-5CF2-4CA4-9385-7C4EB9BE3247}"/>
          </ac:spMkLst>
        </pc:spChg>
        <pc:spChg chg="del">
          <ac:chgData name="Daniel Ah-Thion" userId="d34e9db3-4ce5-4440-a69b-422d020d0d6e" providerId="ADAL" clId="{085D8A10-3B05-47CF-9306-48BEA6741229}" dt="2021-06-01T00:12:17.464" v="718" actId="478"/>
          <ac:spMkLst>
            <pc:docMk/>
            <pc:sldMk cId="917994516" sldId="257"/>
            <ac:spMk id="37" creationId="{5411CFA1-A0B0-4A95-B312-1685794C0FAC}"/>
          </ac:spMkLst>
        </pc:spChg>
        <pc:spChg chg="mod">
          <ac:chgData name="Daniel Ah-Thion" userId="d34e9db3-4ce5-4440-a69b-422d020d0d6e" providerId="ADAL" clId="{085D8A10-3B05-47CF-9306-48BEA6741229}" dt="2021-05-31T23:57:58.678" v="557" actId="208"/>
          <ac:spMkLst>
            <pc:docMk/>
            <pc:sldMk cId="917994516" sldId="257"/>
            <ac:spMk id="42" creationId="{250DD8E6-87D9-4E3C-A2FB-C4EAAFE3358A}"/>
          </ac:spMkLst>
        </pc:spChg>
        <pc:spChg chg="add mod">
          <ac:chgData name="Daniel Ah-Thion" userId="d34e9db3-4ce5-4440-a69b-422d020d0d6e" providerId="ADAL" clId="{085D8A10-3B05-47CF-9306-48BEA6741229}" dt="2021-06-01T00:11:47.933" v="710" actId="1076"/>
          <ac:spMkLst>
            <pc:docMk/>
            <pc:sldMk cId="917994516" sldId="257"/>
            <ac:spMk id="52" creationId="{32E9FCD7-DC24-49BE-8BE0-23DA3A0A2050}"/>
          </ac:spMkLst>
        </pc:spChg>
        <pc:spChg chg="add mod">
          <ac:chgData name="Daniel Ah-Thion" userId="d34e9db3-4ce5-4440-a69b-422d020d0d6e" providerId="ADAL" clId="{085D8A10-3B05-47CF-9306-48BEA6741229}" dt="2021-06-01T00:11:22.381" v="701" actId="1076"/>
          <ac:spMkLst>
            <pc:docMk/>
            <pc:sldMk cId="917994516" sldId="257"/>
            <ac:spMk id="53" creationId="{1C14DDB4-A763-4C39-B70D-F50145B6415B}"/>
          </ac:spMkLst>
        </pc:spChg>
        <pc:spChg chg="mod">
          <ac:chgData name="Daniel Ah-Thion" userId="d34e9db3-4ce5-4440-a69b-422d020d0d6e" providerId="ADAL" clId="{085D8A10-3B05-47CF-9306-48BEA6741229}" dt="2021-05-31T23:58:33.318" v="567" actId="108"/>
          <ac:spMkLst>
            <pc:docMk/>
            <pc:sldMk cId="917994516" sldId="257"/>
            <ac:spMk id="55" creationId="{8EADD5E0-E67F-4B39-97AF-68C0165A747C}"/>
          </ac:spMkLst>
        </pc:spChg>
        <pc:spChg chg="mod">
          <ac:chgData name="Daniel Ah-Thion" userId="d34e9db3-4ce5-4440-a69b-422d020d0d6e" providerId="ADAL" clId="{085D8A10-3B05-47CF-9306-48BEA6741229}" dt="2021-06-01T00:11:50.796" v="711" actId="14100"/>
          <ac:spMkLst>
            <pc:docMk/>
            <pc:sldMk cId="917994516" sldId="257"/>
            <ac:spMk id="58" creationId="{D4D2E888-F762-4E3C-A846-A8204DDDA80F}"/>
          </ac:spMkLst>
        </pc:spChg>
        <pc:spChg chg="mod">
          <ac:chgData name="Daniel Ah-Thion" userId="d34e9db3-4ce5-4440-a69b-422d020d0d6e" providerId="ADAL" clId="{085D8A10-3B05-47CF-9306-48BEA6741229}" dt="2021-05-31T23:58:37.596" v="570" actId="108"/>
          <ac:spMkLst>
            <pc:docMk/>
            <pc:sldMk cId="917994516" sldId="257"/>
            <ac:spMk id="59" creationId="{76A6E64F-B6CD-4D4A-8502-B1DAE1DC937C}"/>
          </ac:spMkLst>
        </pc:spChg>
        <pc:spChg chg="mod">
          <ac:chgData name="Daniel Ah-Thion" userId="d34e9db3-4ce5-4440-a69b-422d020d0d6e" providerId="ADAL" clId="{085D8A10-3B05-47CF-9306-48BEA6741229}" dt="2021-05-31T23:58:39.529" v="572" actId="108"/>
          <ac:spMkLst>
            <pc:docMk/>
            <pc:sldMk cId="917994516" sldId="257"/>
            <ac:spMk id="60" creationId="{A881D4D1-4DA4-4F53-BD6B-0E85C5C480BE}"/>
          </ac:spMkLst>
        </pc:spChg>
        <pc:spChg chg="mod">
          <ac:chgData name="Daniel Ah-Thion" userId="d34e9db3-4ce5-4440-a69b-422d020d0d6e" providerId="ADAL" clId="{085D8A10-3B05-47CF-9306-48BEA6741229}" dt="2021-05-31T23:58:40.202" v="573" actId="108"/>
          <ac:spMkLst>
            <pc:docMk/>
            <pc:sldMk cId="917994516" sldId="257"/>
            <ac:spMk id="62" creationId="{2C553CF2-4793-4BED-8BC8-EEA32DE15CB9}"/>
          </ac:spMkLst>
        </pc:spChg>
        <pc:spChg chg="mod">
          <ac:chgData name="Daniel Ah-Thion" userId="d34e9db3-4ce5-4440-a69b-422d020d0d6e" providerId="ADAL" clId="{085D8A10-3B05-47CF-9306-48BEA6741229}" dt="2021-05-31T23:58:41.019" v="574" actId="108"/>
          <ac:spMkLst>
            <pc:docMk/>
            <pc:sldMk cId="917994516" sldId="257"/>
            <ac:spMk id="65" creationId="{DD499950-973E-4A52-B2C4-A3C9D8704631}"/>
          </ac:spMkLst>
        </pc:spChg>
        <pc:spChg chg="add mod">
          <ac:chgData name="Daniel Ah-Thion" userId="d34e9db3-4ce5-4440-a69b-422d020d0d6e" providerId="ADAL" clId="{085D8A10-3B05-47CF-9306-48BEA6741229}" dt="2021-06-01T00:12:50.721" v="762" actId="14100"/>
          <ac:spMkLst>
            <pc:docMk/>
            <pc:sldMk cId="917994516" sldId="257"/>
            <ac:spMk id="66" creationId="{3D1C6F43-A581-4A62-B9F2-54BCDE6F735F}"/>
          </ac:spMkLst>
        </pc:spChg>
        <pc:spChg chg="add mod">
          <ac:chgData name="Daniel Ah-Thion" userId="d34e9db3-4ce5-4440-a69b-422d020d0d6e" providerId="ADAL" clId="{085D8A10-3B05-47CF-9306-48BEA6741229}" dt="2021-06-01T00:11:10.581" v="697" actId="14100"/>
          <ac:spMkLst>
            <pc:docMk/>
            <pc:sldMk cId="917994516" sldId="257"/>
            <ac:spMk id="67" creationId="{E8541E4D-8E06-46D7-839B-32DAE2303059}"/>
          </ac:spMkLst>
        </pc:spChg>
        <pc:spChg chg="add mod">
          <ac:chgData name="Daniel Ah-Thion" userId="d34e9db3-4ce5-4440-a69b-422d020d0d6e" providerId="ADAL" clId="{085D8A10-3B05-47CF-9306-48BEA6741229}" dt="2021-06-01T00:12:08.605" v="715" actId="1076"/>
          <ac:spMkLst>
            <pc:docMk/>
            <pc:sldMk cId="917994516" sldId="257"/>
            <ac:spMk id="68" creationId="{DBC255D3-F55B-467B-8CE8-E7D88673C195}"/>
          </ac:spMkLst>
        </pc:spChg>
        <pc:spChg chg="del">
          <ac:chgData name="Daniel Ah-Thion" userId="d34e9db3-4ce5-4440-a69b-422d020d0d6e" providerId="ADAL" clId="{085D8A10-3B05-47CF-9306-48BEA6741229}" dt="2021-06-01T00:11:05.848" v="694" actId="478"/>
          <ac:spMkLst>
            <pc:docMk/>
            <pc:sldMk cId="917994516" sldId="257"/>
            <ac:spMk id="71" creationId="{4C14A31C-662E-4DD5-8328-DCBA2A40B5E0}"/>
          </ac:spMkLst>
        </pc:spChg>
        <pc:spChg chg="mod">
          <ac:chgData name="Daniel Ah-Thion" userId="d34e9db3-4ce5-4440-a69b-422d020d0d6e" providerId="ADAL" clId="{085D8A10-3B05-47CF-9306-48BEA6741229}" dt="2021-05-31T23:58:02.786" v="558" actId="108"/>
          <ac:spMkLst>
            <pc:docMk/>
            <pc:sldMk cId="917994516" sldId="257"/>
            <ac:spMk id="73" creationId="{10399D53-CDA5-44BD-AC6D-D55F98528FC6}"/>
          </ac:spMkLst>
        </pc:spChg>
        <pc:spChg chg="mod">
          <ac:chgData name="Daniel Ah-Thion" userId="d34e9db3-4ce5-4440-a69b-422d020d0d6e" providerId="ADAL" clId="{085D8A10-3B05-47CF-9306-48BEA6741229}" dt="2021-06-01T00:11:33.925" v="705" actId="1076"/>
          <ac:spMkLst>
            <pc:docMk/>
            <pc:sldMk cId="917994516" sldId="257"/>
            <ac:spMk id="101" creationId="{A53B5E7D-19E2-49E9-87E6-225B15B34947}"/>
          </ac:spMkLst>
        </pc:spChg>
        <pc:spChg chg="mod">
          <ac:chgData name="Daniel Ah-Thion" userId="d34e9db3-4ce5-4440-a69b-422d020d0d6e" providerId="ADAL" clId="{085D8A10-3B05-47CF-9306-48BEA6741229}" dt="2021-06-01T00:13:53.520" v="775" actId="6549"/>
          <ac:spMkLst>
            <pc:docMk/>
            <pc:sldMk cId="917994516" sldId="257"/>
            <ac:spMk id="118" creationId="{F12CB6F5-38DD-429B-867B-4EAC77E8E454}"/>
          </ac:spMkLst>
        </pc:spChg>
        <pc:spChg chg="mod">
          <ac:chgData name="Daniel Ah-Thion" userId="d34e9db3-4ce5-4440-a69b-422d020d0d6e" providerId="ADAL" clId="{085D8A10-3B05-47CF-9306-48BEA6741229}" dt="2021-05-31T23:58:04.004" v="559" actId="108"/>
          <ac:spMkLst>
            <pc:docMk/>
            <pc:sldMk cId="917994516" sldId="257"/>
            <ac:spMk id="119" creationId="{ED1B4884-F257-4248-AD49-36DA107F8DA8}"/>
          </ac:spMkLst>
        </pc:spChg>
        <pc:picChg chg="del">
          <ac:chgData name="Daniel Ah-Thion" userId="d34e9db3-4ce5-4440-a69b-422d020d0d6e" providerId="ADAL" clId="{085D8A10-3B05-47CF-9306-48BEA6741229}" dt="2021-06-01T00:12:20.711" v="719" actId="478"/>
          <ac:picMkLst>
            <pc:docMk/>
            <pc:sldMk cId="917994516" sldId="257"/>
            <ac:picMk id="54" creationId="{B59CF1E8-4A4A-4E15-B7FE-BF500051F952}"/>
          </ac:picMkLst>
        </pc:picChg>
        <pc:cxnChg chg="mod">
          <ac:chgData name="Daniel Ah-Thion" userId="d34e9db3-4ce5-4440-a69b-422d020d0d6e" providerId="ADAL" clId="{085D8A10-3B05-47CF-9306-48BEA6741229}" dt="2021-06-01T00:11:57.301" v="712" actId="1076"/>
          <ac:cxnSpMkLst>
            <pc:docMk/>
            <pc:sldMk cId="917994516" sldId="257"/>
            <ac:cxnSpMk id="51" creationId="{10BA3DBA-D23F-4AE7-A5F2-CAE55D052113}"/>
          </ac:cxnSpMkLst>
        </pc:cxnChg>
        <pc:cxnChg chg="mod">
          <ac:chgData name="Daniel Ah-Thion" userId="d34e9db3-4ce5-4440-a69b-422d020d0d6e" providerId="ADAL" clId="{085D8A10-3B05-47CF-9306-48BEA6741229}" dt="2021-06-01T00:12:11.037" v="716" actId="14100"/>
          <ac:cxnSpMkLst>
            <pc:docMk/>
            <pc:sldMk cId="917994516" sldId="257"/>
            <ac:cxnSpMk id="56" creationId="{20138F03-B670-4C9A-AAC4-9EE681216CCF}"/>
          </ac:cxnSpMkLst>
        </pc:cxnChg>
        <pc:cxnChg chg="mod">
          <ac:chgData name="Daniel Ah-Thion" userId="d34e9db3-4ce5-4440-a69b-422d020d0d6e" providerId="ADAL" clId="{085D8A10-3B05-47CF-9306-48BEA6741229}" dt="2021-06-01T00:11:39.053" v="707" actId="14100"/>
          <ac:cxnSpMkLst>
            <pc:docMk/>
            <pc:sldMk cId="917994516" sldId="257"/>
            <ac:cxnSpMk id="64" creationId="{B4890DFD-FBF3-437E-AE97-EF775A853B65}"/>
          </ac:cxnSpMkLst>
        </pc:cxnChg>
        <pc:cxnChg chg="mod">
          <ac:chgData name="Daniel Ah-Thion" userId="d34e9db3-4ce5-4440-a69b-422d020d0d6e" providerId="ADAL" clId="{085D8A10-3B05-47CF-9306-48BEA6741229}" dt="2021-06-01T00:12:02.101" v="713" actId="14100"/>
          <ac:cxnSpMkLst>
            <pc:docMk/>
            <pc:sldMk cId="917994516" sldId="257"/>
            <ac:cxnSpMk id="77" creationId="{03B423CE-AC07-48C6-854E-44C938FD4D10}"/>
          </ac:cxnSpMkLst>
        </pc:cxnChg>
        <pc:cxnChg chg="mod">
          <ac:chgData name="Daniel Ah-Thion" userId="d34e9db3-4ce5-4440-a69b-422d020d0d6e" providerId="ADAL" clId="{085D8A10-3B05-47CF-9306-48BEA6741229}" dt="2021-06-01T00:11:41.734" v="708" actId="14100"/>
          <ac:cxnSpMkLst>
            <pc:docMk/>
            <pc:sldMk cId="917994516" sldId="257"/>
            <ac:cxnSpMk id="80" creationId="{3315788F-9B5E-4FBE-A1B5-28706D9273EE}"/>
          </ac:cxnSpMkLst>
        </pc:cxnChg>
        <pc:cxnChg chg="mod">
          <ac:chgData name="Daniel Ah-Thion" userId="d34e9db3-4ce5-4440-a69b-422d020d0d6e" providerId="ADAL" clId="{085D8A10-3B05-47CF-9306-48BEA6741229}" dt="2021-06-01T00:11:36.884" v="706" actId="1076"/>
          <ac:cxnSpMkLst>
            <pc:docMk/>
            <pc:sldMk cId="917994516" sldId="257"/>
            <ac:cxnSpMk id="108" creationId="{2E258069-7BFF-4789-B6BF-F021CB85FBC6}"/>
          </ac:cxnSpMkLst>
        </pc:cxnChg>
      </pc:sldChg>
      <pc:sldChg chg="addSp delSp modSp add mod">
        <pc:chgData name="Daniel Ah-Thion" userId="d34e9db3-4ce5-4440-a69b-422d020d0d6e" providerId="ADAL" clId="{085D8A10-3B05-47CF-9306-48BEA6741229}" dt="2021-06-01T00:13:25.890" v="772" actId="1076"/>
        <pc:sldMkLst>
          <pc:docMk/>
          <pc:sldMk cId="1400043794" sldId="258"/>
        </pc:sldMkLst>
        <pc:spChg chg="mod">
          <ac:chgData name="Daniel Ah-Thion" userId="d34e9db3-4ce5-4440-a69b-422d020d0d6e" providerId="ADAL" clId="{085D8A10-3B05-47CF-9306-48BEA6741229}" dt="2021-05-31T23:57:41.545" v="555" actId="108"/>
          <ac:spMkLst>
            <pc:docMk/>
            <pc:sldMk cId="1400043794" sldId="258"/>
            <ac:spMk id="8" creationId="{C28BA9A1-7006-492D-B490-845337D18146}"/>
          </ac:spMkLst>
        </pc:spChg>
        <pc:spChg chg="mod">
          <ac:chgData name="Daniel Ah-Thion" userId="d34e9db3-4ce5-4440-a69b-422d020d0d6e" providerId="ADAL" clId="{085D8A10-3B05-47CF-9306-48BEA6741229}" dt="2021-06-01T00:10:52.485" v="691" actId="1076"/>
          <ac:spMkLst>
            <pc:docMk/>
            <pc:sldMk cId="1400043794" sldId="258"/>
            <ac:spMk id="9" creationId="{5667ED1E-E6BD-470A-95EE-73BFE84AF3F6}"/>
          </ac:spMkLst>
        </pc:spChg>
        <pc:spChg chg="mod">
          <ac:chgData name="Daniel Ah-Thion" userId="d34e9db3-4ce5-4440-a69b-422d020d0d6e" providerId="ADAL" clId="{085D8A10-3B05-47CF-9306-48BEA6741229}" dt="2021-06-01T00:10:32.934" v="685" actId="255"/>
          <ac:spMkLst>
            <pc:docMk/>
            <pc:sldMk cId="1400043794" sldId="258"/>
            <ac:spMk id="10" creationId="{B0F6A8A6-3905-4DAA-8C6B-048F9170C01C}"/>
          </ac:spMkLst>
        </pc:spChg>
        <pc:spChg chg="mod">
          <ac:chgData name="Daniel Ah-Thion" userId="d34e9db3-4ce5-4440-a69b-422d020d0d6e" providerId="ADAL" clId="{085D8A10-3B05-47CF-9306-48BEA6741229}" dt="2021-05-31T23:56:30.845" v="548" actId="1076"/>
          <ac:spMkLst>
            <pc:docMk/>
            <pc:sldMk cId="1400043794" sldId="258"/>
            <ac:spMk id="32" creationId="{82670EF7-5CF2-4CA4-9385-7C4EB9BE3247}"/>
          </ac:spMkLst>
        </pc:spChg>
        <pc:spChg chg="del mod">
          <ac:chgData name="Daniel Ah-Thion" userId="d34e9db3-4ce5-4440-a69b-422d020d0d6e" providerId="ADAL" clId="{085D8A10-3B05-47CF-9306-48BEA6741229}" dt="2021-06-01T00:12:57.928" v="764" actId="478"/>
          <ac:spMkLst>
            <pc:docMk/>
            <pc:sldMk cId="1400043794" sldId="258"/>
            <ac:spMk id="37" creationId="{5411CFA1-A0B0-4A95-B312-1685794C0FAC}"/>
          </ac:spMkLst>
        </pc:spChg>
        <pc:spChg chg="mod">
          <ac:chgData name="Daniel Ah-Thion" userId="d34e9db3-4ce5-4440-a69b-422d020d0d6e" providerId="ADAL" clId="{085D8A10-3B05-47CF-9306-48BEA6741229}" dt="2021-05-31T23:57:31.277" v="550" actId="208"/>
          <ac:spMkLst>
            <pc:docMk/>
            <pc:sldMk cId="1400043794" sldId="258"/>
            <ac:spMk id="42" creationId="{250DD8E6-87D9-4E3C-A2FB-C4EAAFE3358A}"/>
          </ac:spMkLst>
        </pc:spChg>
        <pc:spChg chg="mod">
          <ac:chgData name="Daniel Ah-Thion" userId="d34e9db3-4ce5-4440-a69b-422d020d0d6e" providerId="ADAL" clId="{085D8A10-3B05-47CF-9306-48BEA6741229}" dt="2021-06-01T00:06:38.278" v="615" actId="108"/>
          <ac:spMkLst>
            <pc:docMk/>
            <pc:sldMk cId="1400043794" sldId="258"/>
            <ac:spMk id="49" creationId="{F7F0C54A-7CCA-4C5A-9308-423C33D34CFC}"/>
          </ac:spMkLst>
        </pc:spChg>
        <pc:spChg chg="mod">
          <ac:chgData name="Daniel Ah-Thion" userId="d34e9db3-4ce5-4440-a69b-422d020d0d6e" providerId="ADAL" clId="{085D8A10-3B05-47CF-9306-48BEA6741229}" dt="2021-06-01T00:10:11.176" v="681" actId="1076"/>
          <ac:spMkLst>
            <pc:docMk/>
            <pc:sldMk cId="1400043794" sldId="258"/>
            <ac:spMk id="58" creationId="{044C2062-D566-4E1C-8D26-F3F9EBA8598A}"/>
          </ac:spMkLst>
        </pc:spChg>
        <pc:spChg chg="mod">
          <ac:chgData name="Daniel Ah-Thion" userId="d34e9db3-4ce5-4440-a69b-422d020d0d6e" providerId="ADAL" clId="{085D8A10-3B05-47CF-9306-48BEA6741229}" dt="2021-06-01T00:09:16.256" v="641" actId="1076"/>
          <ac:spMkLst>
            <pc:docMk/>
            <pc:sldMk cId="1400043794" sldId="258"/>
            <ac:spMk id="60" creationId="{FEFFC15C-509B-4FCB-BE83-5CF0B4C3B23F}"/>
          </ac:spMkLst>
        </pc:spChg>
        <pc:spChg chg="mod">
          <ac:chgData name="Daniel Ah-Thion" userId="d34e9db3-4ce5-4440-a69b-422d020d0d6e" providerId="ADAL" clId="{085D8A10-3B05-47CF-9306-48BEA6741229}" dt="2021-06-01T00:10:24.551" v="683" actId="255"/>
          <ac:spMkLst>
            <pc:docMk/>
            <pc:sldMk cId="1400043794" sldId="258"/>
            <ac:spMk id="66" creationId="{24E561C4-A356-43B9-BA24-2C25036A3A22}"/>
          </ac:spMkLst>
        </pc:spChg>
        <pc:spChg chg="mod">
          <ac:chgData name="Daniel Ah-Thion" userId="d34e9db3-4ce5-4440-a69b-422d020d0d6e" providerId="ADAL" clId="{085D8A10-3B05-47CF-9306-48BEA6741229}" dt="2021-05-31T23:53:28.425" v="454" actId="1076"/>
          <ac:spMkLst>
            <pc:docMk/>
            <pc:sldMk cId="1400043794" sldId="258"/>
            <ac:spMk id="69" creationId="{AFA9F7D3-8E17-48C7-B29E-7FDACE34D63D}"/>
          </ac:spMkLst>
        </pc:spChg>
        <pc:spChg chg="add mod">
          <ac:chgData name="Daniel Ah-Thion" userId="d34e9db3-4ce5-4440-a69b-422d020d0d6e" providerId="ADAL" clId="{085D8A10-3B05-47CF-9306-48BEA6741229}" dt="2021-06-01T00:13:25.890" v="772" actId="1076"/>
          <ac:spMkLst>
            <pc:docMk/>
            <pc:sldMk cId="1400043794" sldId="258"/>
            <ac:spMk id="70" creationId="{D752486A-A065-493E-AD38-0056D31208FF}"/>
          </ac:spMkLst>
        </pc:spChg>
        <pc:spChg chg="mod">
          <ac:chgData name="Daniel Ah-Thion" userId="d34e9db3-4ce5-4440-a69b-422d020d0d6e" providerId="ADAL" clId="{085D8A10-3B05-47CF-9306-48BEA6741229}" dt="2021-05-31T23:53:33.975" v="470" actId="20577"/>
          <ac:spMkLst>
            <pc:docMk/>
            <pc:sldMk cId="1400043794" sldId="258"/>
            <ac:spMk id="75" creationId="{1D66AFD8-5720-4A29-8B4C-22FA1C82E981}"/>
          </ac:spMkLst>
        </pc:spChg>
        <pc:spChg chg="mod">
          <ac:chgData name="Daniel Ah-Thion" userId="d34e9db3-4ce5-4440-a69b-422d020d0d6e" providerId="ADAL" clId="{085D8A10-3B05-47CF-9306-48BEA6741229}" dt="2021-05-31T23:57:39.749" v="554" actId="108"/>
          <ac:spMkLst>
            <pc:docMk/>
            <pc:sldMk cId="1400043794" sldId="258"/>
            <ac:spMk id="76" creationId="{A8A1AFDA-78F7-4A3A-9160-624DD1A455F2}"/>
          </ac:spMkLst>
        </pc:spChg>
        <pc:spChg chg="mod">
          <ac:chgData name="Daniel Ah-Thion" userId="d34e9db3-4ce5-4440-a69b-422d020d0d6e" providerId="ADAL" clId="{085D8A10-3B05-47CF-9306-48BEA6741229}" dt="2021-06-01T00:09:24.936" v="644" actId="1076"/>
          <ac:spMkLst>
            <pc:docMk/>
            <pc:sldMk cId="1400043794" sldId="258"/>
            <ac:spMk id="84" creationId="{9F2218B6-5ABF-4B57-90F4-C864C43DF4DC}"/>
          </ac:spMkLst>
        </pc:spChg>
        <pc:spChg chg="mod">
          <ac:chgData name="Daniel Ah-Thion" userId="d34e9db3-4ce5-4440-a69b-422d020d0d6e" providerId="ADAL" clId="{085D8A10-3B05-47CF-9306-48BEA6741229}" dt="2021-05-31T23:53:05.735" v="421" actId="20577"/>
          <ac:spMkLst>
            <pc:docMk/>
            <pc:sldMk cId="1400043794" sldId="258"/>
            <ac:spMk id="95" creationId="{059BDEF1-7FE7-4858-A947-251059207A3D}"/>
          </ac:spMkLst>
        </pc:spChg>
        <pc:spChg chg="mod">
          <ac:chgData name="Daniel Ah-Thion" userId="d34e9db3-4ce5-4440-a69b-422d020d0d6e" providerId="ADAL" clId="{085D8A10-3B05-47CF-9306-48BEA6741229}" dt="2021-05-31T23:57:36.278" v="552" actId="108"/>
          <ac:spMkLst>
            <pc:docMk/>
            <pc:sldMk cId="1400043794" sldId="258"/>
            <ac:spMk id="96" creationId="{92D25997-33CB-46B1-BCC0-1A8AF260684E}"/>
          </ac:spMkLst>
        </pc:spChg>
        <pc:spChg chg="mod">
          <ac:chgData name="Daniel Ah-Thion" userId="d34e9db3-4ce5-4440-a69b-422d020d0d6e" providerId="ADAL" clId="{085D8A10-3B05-47CF-9306-48BEA6741229}" dt="2021-05-31T23:52:59.463" v="412" actId="20577"/>
          <ac:spMkLst>
            <pc:docMk/>
            <pc:sldMk cId="1400043794" sldId="258"/>
            <ac:spMk id="100" creationId="{70FA74D4-D4B3-4337-9305-E8BE5BF47684}"/>
          </ac:spMkLst>
        </pc:spChg>
        <pc:spChg chg="mod">
          <ac:chgData name="Daniel Ah-Thion" userId="d34e9db3-4ce5-4440-a69b-422d020d0d6e" providerId="ADAL" clId="{085D8A10-3B05-47CF-9306-48BEA6741229}" dt="2021-05-31T23:53:18.396" v="437" actId="20577"/>
          <ac:spMkLst>
            <pc:docMk/>
            <pc:sldMk cId="1400043794" sldId="258"/>
            <ac:spMk id="106" creationId="{1914C82C-7851-4665-B17F-471406F41558}"/>
          </ac:spMkLst>
        </pc:spChg>
        <pc:spChg chg="mod">
          <ac:chgData name="Daniel Ah-Thion" userId="d34e9db3-4ce5-4440-a69b-422d020d0d6e" providerId="ADAL" clId="{085D8A10-3B05-47CF-9306-48BEA6741229}" dt="2021-05-31T23:53:41.608" v="485" actId="20577"/>
          <ac:spMkLst>
            <pc:docMk/>
            <pc:sldMk cId="1400043794" sldId="258"/>
            <ac:spMk id="118" creationId="{39FB8753-8DC4-42C0-A64A-1ED22615B594}"/>
          </ac:spMkLst>
        </pc:spChg>
        <pc:spChg chg="mod">
          <ac:chgData name="Daniel Ah-Thion" userId="d34e9db3-4ce5-4440-a69b-422d020d0d6e" providerId="ADAL" clId="{085D8A10-3B05-47CF-9306-48BEA6741229}" dt="2021-06-01T00:10:40.166" v="687" actId="255"/>
          <ac:spMkLst>
            <pc:docMk/>
            <pc:sldMk cId="1400043794" sldId="258"/>
            <ac:spMk id="123" creationId="{FC6EB18E-E11F-417A-93EE-4D6E1440B6CA}"/>
          </ac:spMkLst>
        </pc:spChg>
        <pc:spChg chg="mod">
          <ac:chgData name="Daniel Ah-Thion" userId="d34e9db3-4ce5-4440-a69b-422d020d0d6e" providerId="ADAL" clId="{085D8A10-3B05-47CF-9306-48BEA6741229}" dt="2021-05-31T23:57:35.194" v="551" actId="108"/>
          <ac:spMkLst>
            <pc:docMk/>
            <pc:sldMk cId="1400043794" sldId="258"/>
            <ac:spMk id="127" creationId="{75457C79-1425-47A6-A8AC-66ECF57ECF36}"/>
          </ac:spMkLst>
        </pc:spChg>
        <pc:spChg chg="mod">
          <ac:chgData name="Daniel Ah-Thion" userId="d34e9db3-4ce5-4440-a69b-422d020d0d6e" providerId="ADAL" clId="{085D8A10-3B05-47CF-9306-48BEA6741229}" dt="2021-05-31T23:57:38.454" v="553" actId="108"/>
          <ac:spMkLst>
            <pc:docMk/>
            <pc:sldMk cId="1400043794" sldId="258"/>
            <ac:spMk id="128" creationId="{D287E2D2-FE3E-4A9F-82DB-853B438102AB}"/>
          </ac:spMkLst>
        </pc:spChg>
        <pc:picChg chg="del">
          <ac:chgData name="Daniel Ah-Thion" userId="d34e9db3-4ce5-4440-a69b-422d020d0d6e" providerId="ADAL" clId="{085D8A10-3B05-47CF-9306-48BEA6741229}" dt="2021-06-01T00:12:56.568" v="763" actId="478"/>
          <ac:picMkLst>
            <pc:docMk/>
            <pc:sldMk cId="1400043794" sldId="258"/>
            <ac:picMk id="54" creationId="{B59CF1E8-4A4A-4E15-B7FE-BF500051F952}"/>
          </ac:picMkLst>
        </pc:picChg>
        <pc:cxnChg chg="del">
          <ac:chgData name="Daniel Ah-Thion" userId="d34e9db3-4ce5-4440-a69b-422d020d0d6e" providerId="ADAL" clId="{085D8A10-3B05-47CF-9306-48BEA6741229}" dt="2021-06-01T00:08:43.269" v="632" actId="478"/>
          <ac:cxnSpMkLst>
            <pc:docMk/>
            <pc:sldMk cId="1400043794" sldId="258"/>
            <ac:cxnSpMk id="24" creationId="{AE7FB0AF-0C81-4826-A02D-1FD13CAC750E}"/>
          </ac:cxnSpMkLst>
        </pc:cxnChg>
        <pc:cxnChg chg="mod">
          <ac:chgData name="Daniel Ah-Thion" userId="d34e9db3-4ce5-4440-a69b-422d020d0d6e" providerId="ADAL" clId="{085D8A10-3B05-47CF-9306-48BEA6741229}" dt="2021-06-01T00:09:14.862" v="640" actId="14100"/>
          <ac:cxnSpMkLst>
            <pc:docMk/>
            <pc:sldMk cId="1400043794" sldId="258"/>
            <ac:cxnSpMk id="44" creationId="{E3ED2425-BAD6-48A3-97D7-D2D45515A9A1}"/>
          </ac:cxnSpMkLst>
        </pc:cxnChg>
        <pc:cxnChg chg="mod">
          <ac:chgData name="Daniel Ah-Thion" userId="d34e9db3-4ce5-4440-a69b-422d020d0d6e" providerId="ADAL" clId="{085D8A10-3B05-47CF-9306-48BEA6741229}" dt="2021-06-01T00:10:07.728" v="680" actId="14100"/>
          <ac:cxnSpMkLst>
            <pc:docMk/>
            <pc:sldMk cId="1400043794" sldId="258"/>
            <ac:cxnSpMk id="46" creationId="{23D30279-749D-4E2F-B664-3C8DDB6D2FEF}"/>
          </ac:cxnSpMkLst>
        </pc:cxnChg>
        <pc:cxnChg chg="mod">
          <ac:chgData name="Daniel Ah-Thion" userId="d34e9db3-4ce5-4440-a69b-422d020d0d6e" providerId="ADAL" clId="{085D8A10-3B05-47CF-9306-48BEA6741229}" dt="2021-06-01T00:09:27.921" v="645" actId="14100"/>
          <ac:cxnSpMkLst>
            <pc:docMk/>
            <pc:sldMk cId="1400043794" sldId="258"/>
            <ac:cxnSpMk id="50" creationId="{95DCC32F-D4AC-4FA5-B49E-05CE4EB0B28D}"/>
          </ac:cxnSpMkLst>
        </pc:cxnChg>
        <pc:cxnChg chg="mod">
          <ac:chgData name="Daniel Ah-Thion" userId="d34e9db3-4ce5-4440-a69b-422d020d0d6e" providerId="ADAL" clId="{085D8A10-3B05-47CF-9306-48BEA6741229}" dt="2021-06-01T00:13:13.122" v="770" actId="14100"/>
          <ac:cxnSpMkLst>
            <pc:docMk/>
            <pc:sldMk cId="1400043794" sldId="258"/>
            <ac:cxnSpMk id="56" creationId="{20138F03-B670-4C9A-AAC4-9EE681216CCF}"/>
          </ac:cxnSpMkLst>
        </pc:cxnChg>
        <pc:cxnChg chg="mod">
          <ac:chgData name="Daniel Ah-Thion" userId="d34e9db3-4ce5-4440-a69b-422d020d0d6e" providerId="ADAL" clId="{085D8A10-3B05-47CF-9306-48BEA6741229}" dt="2021-06-01T00:13:15.170" v="771" actId="14100"/>
          <ac:cxnSpMkLst>
            <pc:docMk/>
            <pc:sldMk cId="1400043794" sldId="258"/>
            <ac:cxnSpMk id="63" creationId="{CF296555-CC15-4FFA-93AC-1C7E7B686C19}"/>
          </ac:cxnSpMkLst>
        </pc:cxnChg>
        <pc:cxnChg chg="mod">
          <ac:chgData name="Daniel Ah-Thion" userId="d34e9db3-4ce5-4440-a69b-422d020d0d6e" providerId="ADAL" clId="{085D8A10-3B05-47CF-9306-48BEA6741229}" dt="2021-06-01T00:10:02.369" v="678" actId="14100"/>
          <ac:cxnSpMkLst>
            <pc:docMk/>
            <pc:sldMk cId="1400043794" sldId="258"/>
            <ac:cxnSpMk id="79" creationId="{74D57AB9-5F84-4A41-9F36-9B22A16BB1AB}"/>
          </ac:cxnSpMkLst>
        </pc:cxnChg>
        <pc:cxnChg chg="mod">
          <ac:chgData name="Daniel Ah-Thion" userId="d34e9db3-4ce5-4440-a69b-422d020d0d6e" providerId="ADAL" clId="{085D8A10-3B05-47CF-9306-48BEA6741229}" dt="2021-06-01T00:09:12.392" v="639" actId="1076"/>
          <ac:cxnSpMkLst>
            <pc:docMk/>
            <pc:sldMk cId="1400043794" sldId="258"/>
            <ac:cxnSpMk id="86" creationId="{4190546C-D204-4D24-BEB9-2870147A3A56}"/>
          </ac:cxnSpMkLst>
        </pc:cxnChg>
      </pc:sldChg>
      <pc:sldChg chg="modSp add mod">
        <pc:chgData name="Daniel Ah-Thion" userId="d34e9db3-4ce5-4440-a69b-422d020d0d6e" providerId="ADAL" clId="{085D8A10-3B05-47CF-9306-48BEA6741229}" dt="2021-06-01T00:16:53.082" v="912" actId="14100"/>
        <pc:sldMkLst>
          <pc:docMk/>
          <pc:sldMk cId="216091060" sldId="259"/>
        </pc:sldMkLst>
        <pc:spChg chg="mod">
          <ac:chgData name="Daniel Ah-Thion" userId="d34e9db3-4ce5-4440-a69b-422d020d0d6e" providerId="ADAL" clId="{085D8A10-3B05-47CF-9306-48BEA6741229}" dt="2021-05-31T23:50:24.100" v="394" actId="108"/>
          <ac:spMkLst>
            <pc:docMk/>
            <pc:sldMk cId="216091060" sldId="259"/>
            <ac:spMk id="32" creationId="{82670EF7-5CF2-4CA4-9385-7C4EB9BE3247}"/>
          </ac:spMkLst>
        </pc:spChg>
        <pc:spChg chg="mod">
          <ac:chgData name="Daniel Ah-Thion" userId="d34e9db3-4ce5-4440-a69b-422d020d0d6e" providerId="ADAL" clId="{085D8A10-3B05-47CF-9306-48BEA6741229}" dt="2021-06-01T00:16:53.082" v="912" actId="14100"/>
          <ac:spMkLst>
            <pc:docMk/>
            <pc:sldMk cId="216091060" sldId="259"/>
            <ac:spMk id="51" creationId="{A073FB41-D3FA-46D8-8BEA-908C2105FEF7}"/>
          </ac:spMkLst>
        </pc:spChg>
      </pc:sldChg>
      <pc:sldChg chg="modSp add mod">
        <pc:chgData name="Daniel Ah-Thion" userId="d34e9db3-4ce5-4440-a69b-422d020d0d6e" providerId="ADAL" clId="{085D8A10-3B05-47CF-9306-48BEA6741229}" dt="2021-06-01T00:15:49.193" v="826" actId="20577"/>
        <pc:sldMkLst>
          <pc:docMk/>
          <pc:sldMk cId="1931754156" sldId="260"/>
        </pc:sldMkLst>
        <pc:spChg chg="mod">
          <ac:chgData name="Daniel Ah-Thion" userId="d34e9db3-4ce5-4440-a69b-422d020d0d6e" providerId="ADAL" clId="{085D8A10-3B05-47CF-9306-48BEA6741229}" dt="2021-05-31T23:50:40.093" v="398" actId="1076"/>
          <ac:spMkLst>
            <pc:docMk/>
            <pc:sldMk cId="1931754156" sldId="260"/>
            <ac:spMk id="5" creationId="{440D7727-BDA8-407A-A92F-3AFDEE2DB752}"/>
          </ac:spMkLst>
        </pc:spChg>
        <pc:spChg chg="mod">
          <ac:chgData name="Daniel Ah-Thion" userId="d34e9db3-4ce5-4440-a69b-422d020d0d6e" providerId="ADAL" clId="{085D8A10-3B05-47CF-9306-48BEA6741229}" dt="2021-06-01T00:15:49.193" v="826" actId="20577"/>
          <ac:spMkLst>
            <pc:docMk/>
            <pc:sldMk cId="1931754156" sldId="260"/>
            <ac:spMk id="6" creationId="{1613F397-47E7-4333-9BD8-BAFAC5AC4EBA}"/>
          </ac:spMkLst>
        </pc:spChg>
      </pc:sldChg>
      <pc:sldChg chg="delSp modSp mod">
        <pc:chgData name="Daniel Ah-Thion" userId="d34e9db3-4ce5-4440-a69b-422d020d0d6e" providerId="ADAL" clId="{085D8A10-3B05-47CF-9306-48BEA6741229}" dt="2021-05-31T23:58:27.020" v="566" actId="108"/>
        <pc:sldMkLst>
          <pc:docMk/>
          <pc:sldMk cId="1071976126" sldId="274"/>
        </pc:sldMkLst>
        <pc:spChg chg="mod">
          <ac:chgData name="Daniel Ah-Thion" userId="d34e9db3-4ce5-4440-a69b-422d020d0d6e" providerId="ADAL" clId="{085D8A10-3B05-47CF-9306-48BEA6741229}" dt="2021-05-31T23:35:46.199" v="250" actId="20577"/>
          <ac:spMkLst>
            <pc:docMk/>
            <pc:sldMk cId="1071976126" sldId="274"/>
            <ac:spMk id="6" creationId="{94D0A95B-0BB9-40C8-AB6A-162CEEDB6232}"/>
          </ac:spMkLst>
        </pc:spChg>
        <pc:spChg chg="mod">
          <ac:chgData name="Daniel Ah-Thion" userId="d34e9db3-4ce5-4440-a69b-422d020d0d6e" providerId="ADAL" clId="{085D8A10-3B05-47CF-9306-48BEA6741229}" dt="2021-05-31T23:37:01.757" v="322" actId="6549"/>
          <ac:spMkLst>
            <pc:docMk/>
            <pc:sldMk cId="1071976126" sldId="274"/>
            <ac:spMk id="16" creationId="{31F3ED31-3D74-4CE8-94B0-4E356EC34034}"/>
          </ac:spMkLst>
        </pc:spChg>
        <pc:spChg chg="mod">
          <ac:chgData name="Daniel Ah-Thion" userId="d34e9db3-4ce5-4440-a69b-422d020d0d6e" providerId="ADAL" clId="{085D8A10-3B05-47CF-9306-48BEA6741229}" dt="2021-05-31T23:35:50.038" v="253" actId="20577"/>
          <ac:spMkLst>
            <pc:docMk/>
            <pc:sldMk cId="1071976126" sldId="274"/>
            <ac:spMk id="38" creationId="{575D5B16-A5BC-4DE3-AE9D-EB9C0B221AEA}"/>
          </ac:spMkLst>
        </pc:spChg>
        <pc:spChg chg="mod">
          <ac:chgData name="Daniel Ah-Thion" userId="d34e9db3-4ce5-4440-a69b-422d020d0d6e" providerId="ADAL" clId="{085D8A10-3B05-47CF-9306-48BEA6741229}" dt="2021-05-31T23:37:22.085" v="327" actId="20577"/>
          <ac:spMkLst>
            <pc:docMk/>
            <pc:sldMk cId="1071976126" sldId="274"/>
            <ac:spMk id="45" creationId="{00000000-0000-0000-0000-000000000000}"/>
          </ac:spMkLst>
        </pc:spChg>
        <pc:spChg chg="mod">
          <ac:chgData name="Daniel Ah-Thion" userId="d34e9db3-4ce5-4440-a69b-422d020d0d6e" providerId="ADAL" clId="{085D8A10-3B05-47CF-9306-48BEA6741229}" dt="2021-05-31T23:58:27.020" v="566" actId="108"/>
          <ac:spMkLst>
            <pc:docMk/>
            <pc:sldMk cId="1071976126" sldId="274"/>
            <ac:spMk id="82" creationId="{EC14603E-CE8D-40C6-9D0B-9557D8B357B7}"/>
          </ac:spMkLst>
        </pc:spChg>
        <pc:spChg chg="mod">
          <ac:chgData name="Daniel Ah-Thion" userId="d34e9db3-4ce5-4440-a69b-422d020d0d6e" providerId="ADAL" clId="{085D8A10-3B05-47CF-9306-48BEA6741229}" dt="2021-05-31T23:37:10.637" v="323" actId="14100"/>
          <ac:spMkLst>
            <pc:docMk/>
            <pc:sldMk cId="1071976126" sldId="274"/>
            <ac:spMk id="101" creationId="{0118D0B8-F2FB-4049-84A6-449B88239FAA}"/>
          </ac:spMkLst>
        </pc:spChg>
        <pc:picChg chg="del">
          <ac:chgData name="Daniel Ah-Thion" userId="d34e9db3-4ce5-4440-a69b-422d020d0d6e" providerId="ADAL" clId="{085D8A10-3B05-47CF-9306-48BEA6741229}" dt="2021-05-31T23:35:53.879" v="254" actId="478"/>
          <ac:picMkLst>
            <pc:docMk/>
            <pc:sldMk cId="1071976126" sldId="274"/>
            <ac:picMk id="3" creationId="{AF9AE337-9E83-4E30-8E80-5C6CA1468348}"/>
          </ac:picMkLst>
        </pc:picChg>
      </pc:sldChg>
      <pc:sldChg chg="addSp delSp modSp mod">
        <pc:chgData name="Daniel Ah-Thion" userId="d34e9db3-4ce5-4440-a69b-422d020d0d6e" providerId="ADAL" clId="{085D8A10-3B05-47CF-9306-48BEA6741229}" dt="2021-06-01T00:30:32.579" v="984" actId="1076"/>
        <pc:sldMkLst>
          <pc:docMk/>
          <pc:sldMk cId="625146699" sldId="275"/>
        </pc:sldMkLst>
        <pc:spChg chg="del mod">
          <ac:chgData name="Daniel Ah-Thion" userId="d34e9db3-4ce5-4440-a69b-422d020d0d6e" providerId="ADAL" clId="{085D8A10-3B05-47CF-9306-48BEA6741229}" dt="2021-05-31T23:47:59.051" v="333" actId="478"/>
          <ac:spMkLst>
            <pc:docMk/>
            <pc:sldMk cId="625146699" sldId="275"/>
            <ac:spMk id="3" creationId="{170B85FB-3CBB-4609-8B41-654F05A7974C}"/>
          </ac:spMkLst>
        </pc:spChg>
        <pc:spChg chg="del mod">
          <ac:chgData name="Daniel Ah-Thion" userId="d34e9db3-4ce5-4440-a69b-422d020d0d6e" providerId="ADAL" clId="{085D8A10-3B05-47CF-9306-48BEA6741229}" dt="2021-05-31T23:47:59.051" v="333" actId="478"/>
          <ac:spMkLst>
            <pc:docMk/>
            <pc:sldMk cId="625146699" sldId="275"/>
            <ac:spMk id="4" creationId="{DD31565F-4E0B-4CF4-811A-76D2F525D1FD}"/>
          </ac:spMkLst>
        </pc:spChg>
        <pc:spChg chg="del mod">
          <ac:chgData name="Daniel Ah-Thion" userId="d34e9db3-4ce5-4440-a69b-422d020d0d6e" providerId="ADAL" clId="{085D8A10-3B05-47CF-9306-48BEA6741229}" dt="2021-05-31T23:47:59.051" v="333" actId="478"/>
          <ac:spMkLst>
            <pc:docMk/>
            <pc:sldMk cId="625146699" sldId="275"/>
            <ac:spMk id="5" creationId="{EA3E885A-5B2F-40D2-9EFD-21B5B6CB371F}"/>
          </ac:spMkLst>
        </pc:spChg>
        <pc:spChg chg="del">
          <ac:chgData name="Daniel Ah-Thion" userId="d34e9db3-4ce5-4440-a69b-422d020d0d6e" providerId="ADAL" clId="{085D8A10-3B05-47CF-9306-48BEA6741229}" dt="2021-05-31T23:47:59.051" v="333" actId="478"/>
          <ac:spMkLst>
            <pc:docMk/>
            <pc:sldMk cId="625146699" sldId="275"/>
            <ac:spMk id="7" creationId="{73298607-3275-4A5F-BA88-6544F3C9EE86}"/>
          </ac:spMkLst>
        </pc:spChg>
        <pc:spChg chg="del mod">
          <ac:chgData name="Daniel Ah-Thion" userId="d34e9db3-4ce5-4440-a69b-422d020d0d6e" providerId="ADAL" clId="{085D8A10-3B05-47CF-9306-48BEA6741229}" dt="2021-05-31T23:47:59.051" v="333" actId="478"/>
          <ac:spMkLst>
            <pc:docMk/>
            <pc:sldMk cId="625146699" sldId="275"/>
            <ac:spMk id="8" creationId="{D8377952-E6D0-4BB1-B0E7-2F45392100F2}"/>
          </ac:spMkLst>
        </pc:spChg>
        <pc:spChg chg="del">
          <ac:chgData name="Daniel Ah-Thion" userId="d34e9db3-4ce5-4440-a69b-422d020d0d6e" providerId="ADAL" clId="{085D8A10-3B05-47CF-9306-48BEA6741229}" dt="2021-05-31T23:47:59.051" v="333" actId="478"/>
          <ac:spMkLst>
            <pc:docMk/>
            <pc:sldMk cId="625146699" sldId="275"/>
            <ac:spMk id="10" creationId="{756C4841-4C33-4667-A53E-A813BFE55DB4}"/>
          </ac:spMkLst>
        </pc:spChg>
        <pc:spChg chg="del">
          <ac:chgData name="Daniel Ah-Thion" userId="d34e9db3-4ce5-4440-a69b-422d020d0d6e" providerId="ADAL" clId="{085D8A10-3B05-47CF-9306-48BEA6741229}" dt="2021-05-31T23:47:59.051" v="333" actId="478"/>
          <ac:spMkLst>
            <pc:docMk/>
            <pc:sldMk cId="625146699" sldId="275"/>
            <ac:spMk id="15" creationId="{CDD6D4EE-F15D-4260-8FCC-D6C49B1B07B3}"/>
          </ac:spMkLst>
        </pc:spChg>
        <pc:spChg chg="del">
          <ac:chgData name="Daniel Ah-Thion" userId="d34e9db3-4ce5-4440-a69b-422d020d0d6e" providerId="ADAL" clId="{085D8A10-3B05-47CF-9306-48BEA6741229}" dt="2021-05-31T23:47:59.051" v="333" actId="478"/>
          <ac:spMkLst>
            <pc:docMk/>
            <pc:sldMk cId="625146699" sldId="275"/>
            <ac:spMk id="17" creationId="{160F3A4C-AAAC-4A2B-938E-20A96F568EAD}"/>
          </ac:spMkLst>
        </pc:spChg>
        <pc:spChg chg="del">
          <ac:chgData name="Daniel Ah-Thion" userId="d34e9db3-4ce5-4440-a69b-422d020d0d6e" providerId="ADAL" clId="{085D8A10-3B05-47CF-9306-48BEA6741229}" dt="2021-05-31T23:47:59.051" v="333" actId="478"/>
          <ac:spMkLst>
            <pc:docMk/>
            <pc:sldMk cId="625146699" sldId="275"/>
            <ac:spMk id="19" creationId="{12A57906-66C1-4107-A607-FE81396BF25C}"/>
          </ac:spMkLst>
        </pc:spChg>
        <pc:spChg chg="del">
          <ac:chgData name="Daniel Ah-Thion" userId="d34e9db3-4ce5-4440-a69b-422d020d0d6e" providerId="ADAL" clId="{085D8A10-3B05-47CF-9306-48BEA6741229}" dt="2021-05-31T23:47:59.051" v="333" actId="478"/>
          <ac:spMkLst>
            <pc:docMk/>
            <pc:sldMk cId="625146699" sldId="275"/>
            <ac:spMk id="22" creationId="{8B0653FC-84CF-4B8F-B3F1-35BC8844DB4A}"/>
          </ac:spMkLst>
        </pc:spChg>
        <pc:spChg chg="del">
          <ac:chgData name="Daniel Ah-Thion" userId="d34e9db3-4ce5-4440-a69b-422d020d0d6e" providerId="ADAL" clId="{085D8A10-3B05-47CF-9306-48BEA6741229}" dt="2021-05-31T23:47:59.051" v="333" actId="478"/>
          <ac:spMkLst>
            <pc:docMk/>
            <pc:sldMk cId="625146699" sldId="275"/>
            <ac:spMk id="23" creationId="{41B99390-3865-4764-B3EB-4FCF27342446}"/>
          </ac:spMkLst>
        </pc:spChg>
        <pc:spChg chg="del">
          <ac:chgData name="Daniel Ah-Thion" userId="d34e9db3-4ce5-4440-a69b-422d020d0d6e" providerId="ADAL" clId="{085D8A10-3B05-47CF-9306-48BEA6741229}" dt="2021-05-31T23:47:59.051" v="333" actId="478"/>
          <ac:spMkLst>
            <pc:docMk/>
            <pc:sldMk cId="625146699" sldId="275"/>
            <ac:spMk id="24" creationId="{2B3D9932-598C-4C5D-ADF4-F21DD38FCEC7}"/>
          </ac:spMkLst>
        </pc:spChg>
        <pc:spChg chg="del">
          <ac:chgData name="Daniel Ah-Thion" userId="d34e9db3-4ce5-4440-a69b-422d020d0d6e" providerId="ADAL" clId="{085D8A10-3B05-47CF-9306-48BEA6741229}" dt="2021-05-31T23:47:59.051" v="333" actId="478"/>
          <ac:spMkLst>
            <pc:docMk/>
            <pc:sldMk cId="625146699" sldId="275"/>
            <ac:spMk id="25" creationId="{4AD7FAD0-648C-4F7B-84D1-C0D0A80F3B6B}"/>
          </ac:spMkLst>
        </pc:spChg>
        <pc:spChg chg="del">
          <ac:chgData name="Daniel Ah-Thion" userId="d34e9db3-4ce5-4440-a69b-422d020d0d6e" providerId="ADAL" clId="{085D8A10-3B05-47CF-9306-48BEA6741229}" dt="2021-05-31T23:47:59.051" v="333" actId="478"/>
          <ac:spMkLst>
            <pc:docMk/>
            <pc:sldMk cId="625146699" sldId="275"/>
            <ac:spMk id="32" creationId="{D0EF9ED8-42AA-434F-8426-22776E46F3FC}"/>
          </ac:spMkLst>
        </pc:spChg>
        <pc:spChg chg="del">
          <ac:chgData name="Daniel Ah-Thion" userId="d34e9db3-4ce5-4440-a69b-422d020d0d6e" providerId="ADAL" clId="{085D8A10-3B05-47CF-9306-48BEA6741229}" dt="2021-05-31T23:47:59.051" v="333" actId="478"/>
          <ac:spMkLst>
            <pc:docMk/>
            <pc:sldMk cId="625146699" sldId="275"/>
            <ac:spMk id="33" creationId="{1AB741EA-E298-4CDA-B6F9-A381095D6D5D}"/>
          </ac:spMkLst>
        </pc:spChg>
        <pc:spChg chg="del">
          <ac:chgData name="Daniel Ah-Thion" userId="d34e9db3-4ce5-4440-a69b-422d020d0d6e" providerId="ADAL" clId="{085D8A10-3B05-47CF-9306-48BEA6741229}" dt="2021-05-31T23:47:59.051" v="333" actId="478"/>
          <ac:spMkLst>
            <pc:docMk/>
            <pc:sldMk cId="625146699" sldId="275"/>
            <ac:spMk id="34" creationId="{253A55EC-382E-4490-9169-6CBD687E730E}"/>
          </ac:spMkLst>
        </pc:spChg>
        <pc:spChg chg="del">
          <ac:chgData name="Daniel Ah-Thion" userId="d34e9db3-4ce5-4440-a69b-422d020d0d6e" providerId="ADAL" clId="{085D8A10-3B05-47CF-9306-48BEA6741229}" dt="2021-05-31T23:47:59.051" v="333" actId="478"/>
          <ac:spMkLst>
            <pc:docMk/>
            <pc:sldMk cId="625146699" sldId="275"/>
            <ac:spMk id="36" creationId="{877CAFA2-0356-442E-8B4E-B2B347BA8302}"/>
          </ac:spMkLst>
        </pc:spChg>
        <pc:spChg chg="del">
          <ac:chgData name="Daniel Ah-Thion" userId="d34e9db3-4ce5-4440-a69b-422d020d0d6e" providerId="ADAL" clId="{085D8A10-3B05-47CF-9306-48BEA6741229}" dt="2021-05-31T23:47:59.051" v="333" actId="478"/>
          <ac:spMkLst>
            <pc:docMk/>
            <pc:sldMk cId="625146699" sldId="275"/>
            <ac:spMk id="37" creationId="{1196A9A7-B347-4998-883C-4DC090F795EA}"/>
          </ac:spMkLst>
        </pc:spChg>
        <pc:spChg chg="del">
          <ac:chgData name="Daniel Ah-Thion" userId="d34e9db3-4ce5-4440-a69b-422d020d0d6e" providerId="ADAL" clId="{085D8A10-3B05-47CF-9306-48BEA6741229}" dt="2021-05-31T23:47:59.051" v="333" actId="478"/>
          <ac:spMkLst>
            <pc:docMk/>
            <pc:sldMk cId="625146699" sldId="275"/>
            <ac:spMk id="38" creationId="{E4D49D68-3E9B-4EEE-8E1B-A3F2138F4DAC}"/>
          </ac:spMkLst>
        </pc:spChg>
        <pc:spChg chg="del">
          <ac:chgData name="Daniel Ah-Thion" userId="d34e9db3-4ce5-4440-a69b-422d020d0d6e" providerId="ADAL" clId="{085D8A10-3B05-47CF-9306-48BEA6741229}" dt="2021-05-31T23:47:59.051" v="333" actId="478"/>
          <ac:spMkLst>
            <pc:docMk/>
            <pc:sldMk cId="625146699" sldId="275"/>
            <ac:spMk id="39" creationId="{DB2B1EBA-0BDD-4C87-91A6-601210DA24F0}"/>
          </ac:spMkLst>
        </pc:spChg>
        <pc:spChg chg="del">
          <ac:chgData name="Daniel Ah-Thion" userId="d34e9db3-4ce5-4440-a69b-422d020d0d6e" providerId="ADAL" clId="{085D8A10-3B05-47CF-9306-48BEA6741229}" dt="2021-05-31T23:47:59.051" v="333" actId="478"/>
          <ac:spMkLst>
            <pc:docMk/>
            <pc:sldMk cId="625146699" sldId="275"/>
            <ac:spMk id="40" creationId="{609A14C3-0DEF-4138-8F78-F098E80815AA}"/>
          </ac:spMkLst>
        </pc:spChg>
        <pc:spChg chg="del mod">
          <ac:chgData name="Daniel Ah-Thion" userId="d34e9db3-4ce5-4440-a69b-422d020d0d6e" providerId="ADAL" clId="{085D8A10-3B05-47CF-9306-48BEA6741229}" dt="2021-05-31T23:47:59.051" v="333" actId="478"/>
          <ac:spMkLst>
            <pc:docMk/>
            <pc:sldMk cId="625146699" sldId="275"/>
            <ac:spMk id="45" creationId="{661954D1-6368-40A7-A67E-44DDA7DEFEC6}"/>
          </ac:spMkLst>
        </pc:spChg>
        <pc:spChg chg="del mod">
          <ac:chgData name="Daniel Ah-Thion" userId="d34e9db3-4ce5-4440-a69b-422d020d0d6e" providerId="ADAL" clId="{085D8A10-3B05-47CF-9306-48BEA6741229}" dt="2021-05-31T23:47:59.051" v="333" actId="478"/>
          <ac:spMkLst>
            <pc:docMk/>
            <pc:sldMk cId="625146699" sldId="275"/>
            <ac:spMk id="46" creationId="{D62C76FE-1FF6-4A52-98B6-E30048CBCCF9}"/>
          </ac:spMkLst>
        </pc:spChg>
        <pc:spChg chg="add mod">
          <ac:chgData name="Daniel Ah-Thion" userId="d34e9db3-4ce5-4440-a69b-422d020d0d6e" providerId="ADAL" clId="{085D8A10-3B05-47CF-9306-48BEA6741229}" dt="2021-06-01T00:30:32.579" v="984" actId="1076"/>
          <ac:spMkLst>
            <pc:docMk/>
            <pc:sldMk cId="625146699" sldId="275"/>
            <ac:spMk id="52" creationId="{C7151813-0793-462E-BEE7-79054C006981}"/>
          </ac:spMkLst>
        </pc:spChg>
        <pc:spChg chg="mod">
          <ac:chgData name="Daniel Ah-Thion" userId="d34e9db3-4ce5-4440-a69b-422d020d0d6e" providerId="ADAL" clId="{085D8A10-3B05-47CF-9306-48BEA6741229}" dt="2021-05-31T23:31:16.845" v="2" actId="1076"/>
          <ac:spMkLst>
            <pc:docMk/>
            <pc:sldMk cId="625146699" sldId="275"/>
            <ac:spMk id="167" creationId="{00000000-0000-0000-0000-000000000000}"/>
          </ac:spMkLst>
        </pc:spChg>
        <pc:spChg chg="mod">
          <ac:chgData name="Daniel Ah-Thion" userId="d34e9db3-4ce5-4440-a69b-422d020d0d6e" providerId="ADAL" clId="{085D8A10-3B05-47CF-9306-48BEA6741229}" dt="2021-05-31T23:32:12.007" v="31" actId="20577"/>
          <ac:spMkLst>
            <pc:docMk/>
            <pc:sldMk cId="625146699" sldId="275"/>
            <ac:spMk id="202" creationId="{00000000-0000-0000-0000-000000000000}"/>
          </ac:spMkLst>
        </pc:spChg>
        <pc:grpChg chg="del">
          <ac:chgData name="Daniel Ah-Thion" userId="d34e9db3-4ce5-4440-a69b-422d020d0d6e" providerId="ADAL" clId="{085D8A10-3B05-47CF-9306-48BEA6741229}" dt="2021-05-31T23:47:59.051" v="333" actId="478"/>
          <ac:grpSpMkLst>
            <pc:docMk/>
            <pc:sldMk cId="625146699" sldId="275"/>
            <ac:grpSpMk id="2" creationId="{AB6D748A-D054-4C7F-8C80-877F032D2E34}"/>
          </ac:grpSpMkLst>
        </pc:grpChg>
        <pc:picChg chg="del">
          <ac:chgData name="Daniel Ah-Thion" userId="d34e9db3-4ce5-4440-a69b-422d020d0d6e" providerId="ADAL" clId="{085D8A10-3B05-47CF-9306-48BEA6741229}" dt="2021-05-31T23:47:59.051" v="333" actId="478"/>
          <ac:picMkLst>
            <pc:docMk/>
            <pc:sldMk cId="625146699" sldId="275"/>
            <ac:picMk id="9" creationId="{8DFE396B-0A98-4D78-BE20-30CD7AC4B294}"/>
          </ac:picMkLst>
        </pc:picChg>
        <pc:picChg chg="del">
          <ac:chgData name="Daniel Ah-Thion" userId="d34e9db3-4ce5-4440-a69b-422d020d0d6e" providerId="ADAL" clId="{085D8A10-3B05-47CF-9306-48BEA6741229}" dt="2021-05-31T23:47:59.051" v="333" actId="478"/>
          <ac:picMkLst>
            <pc:docMk/>
            <pc:sldMk cId="625146699" sldId="275"/>
            <ac:picMk id="11" creationId="{C9708B39-BB09-4C31-8CD9-C7C4B0E05827}"/>
          </ac:picMkLst>
        </pc:picChg>
        <pc:picChg chg="del">
          <ac:chgData name="Daniel Ah-Thion" userId="d34e9db3-4ce5-4440-a69b-422d020d0d6e" providerId="ADAL" clId="{085D8A10-3B05-47CF-9306-48BEA6741229}" dt="2021-05-31T23:31:07.961" v="0" actId="478"/>
          <ac:picMkLst>
            <pc:docMk/>
            <pc:sldMk cId="625146699" sldId="275"/>
            <ac:picMk id="12" creationId="{E27D5845-D6FD-451C-AEEA-06BB6DA70538}"/>
          </ac:picMkLst>
        </pc:picChg>
        <pc:picChg chg="del">
          <ac:chgData name="Daniel Ah-Thion" userId="d34e9db3-4ce5-4440-a69b-422d020d0d6e" providerId="ADAL" clId="{085D8A10-3B05-47CF-9306-48BEA6741229}" dt="2021-05-31T23:47:59.051" v="333" actId="478"/>
          <ac:picMkLst>
            <pc:docMk/>
            <pc:sldMk cId="625146699" sldId="275"/>
            <ac:picMk id="13" creationId="{E9D57B29-79E4-432A-9E23-993D40B51F10}"/>
          </ac:picMkLst>
        </pc:picChg>
        <pc:picChg chg="del">
          <ac:chgData name="Daniel Ah-Thion" userId="d34e9db3-4ce5-4440-a69b-422d020d0d6e" providerId="ADAL" clId="{085D8A10-3B05-47CF-9306-48BEA6741229}" dt="2021-05-31T23:47:59.051" v="333" actId="478"/>
          <ac:picMkLst>
            <pc:docMk/>
            <pc:sldMk cId="625146699" sldId="275"/>
            <ac:picMk id="16" creationId="{121A8051-752B-40D2-A81A-D219CB7A1487}"/>
          </ac:picMkLst>
        </pc:picChg>
        <pc:picChg chg="del">
          <ac:chgData name="Daniel Ah-Thion" userId="d34e9db3-4ce5-4440-a69b-422d020d0d6e" providerId="ADAL" clId="{085D8A10-3B05-47CF-9306-48BEA6741229}" dt="2021-05-31T23:47:59.051" v="333" actId="478"/>
          <ac:picMkLst>
            <pc:docMk/>
            <pc:sldMk cId="625146699" sldId="275"/>
            <ac:picMk id="18" creationId="{6CD866FB-4559-4903-9614-BC5DAE200B3D}"/>
          </ac:picMkLst>
        </pc:picChg>
        <pc:picChg chg="del">
          <ac:chgData name="Daniel Ah-Thion" userId="d34e9db3-4ce5-4440-a69b-422d020d0d6e" providerId="ADAL" clId="{085D8A10-3B05-47CF-9306-48BEA6741229}" dt="2021-05-31T23:47:59.051" v="333" actId="478"/>
          <ac:picMkLst>
            <pc:docMk/>
            <pc:sldMk cId="625146699" sldId="275"/>
            <ac:picMk id="20" creationId="{9B059B7F-D407-453F-B37D-7CC87F83F6BB}"/>
          </ac:picMkLst>
        </pc:picChg>
        <pc:picChg chg="del">
          <ac:chgData name="Daniel Ah-Thion" userId="d34e9db3-4ce5-4440-a69b-422d020d0d6e" providerId="ADAL" clId="{085D8A10-3B05-47CF-9306-48BEA6741229}" dt="2021-05-31T23:47:59.051" v="333" actId="478"/>
          <ac:picMkLst>
            <pc:docMk/>
            <pc:sldMk cId="625146699" sldId="275"/>
            <ac:picMk id="41" creationId="{9F813A79-F82D-4995-942C-C404F137F681}"/>
          </ac:picMkLst>
        </pc:picChg>
        <pc:picChg chg="del">
          <ac:chgData name="Daniel Ah-Thion" userId="d34e9db3-4ce5-4440-a69b-422d020d0d6e" providerId="ADAL" clId="{085D8A10-3B05-47CF-9306-48BEA6741229}" dt="2021-05-31T23:47:59.051" v="333" actId="478"/>
          <ac:picMkLst>
            <pc:docMk/>
            <pc:sldMk cId="625146699" sldId="275"/>
            <ac:picMk id="42" creationId="{D07DA727-88DE-44FD-AE6E-D335C23D6970}"/>
          </ac:picMkLst>
        </pc:picChg>
        <pc:picChg chg="del">
          <ac:chgData name="Daniel Ah-Thion" userId="d34e9db3-4ce5-4440-a69b-422d020d0d6e" providerId="ADAL" clId="{085D8A10-3B05-47CF-9306-48BEA6741229}" dt="2021-05-31T23:47:59.051" v="333" actId="478"/>
          <ac:picMkLst>
            <pc:docMk/>
            <pc:sldMk cId="625146699" sldId="275"/>
            <ac:picMk id="43" creationId="{CB8FCB0B-12CF-467C-AAD7-C2224934A251}"/>
          </ac:picMkLst>
        </pc:picChg>
        <pc:picChg chg="del">
          <ac:chgData name="Daniel Ah-Thion" userId="d34e9db3-4ce5-4440-a69b-422d020d0d6e" providerId="ADAL" clId="{085D8A10-3B05-47CF-9306-48BEA6741229}" dt="2021-05-31T23:47:59.051" v="333" actId="478"/>
          <ac:picMkLst>
            <pc:docMk/>
            <pc:sldMk cId="625146699" sldId="275"/>
            <ac:picMk id="44" creationId="{780AFFA1-E6A3-45B8-9203-E67D3378C954}"/>
          </ac:picMkLst>
        </pc:picChg>
        <pc:picChg chg="del">
          <ac:chgData name="Daniel Ah-Thion" userId="d34e9db3-4ce5-4440-a69b-422d020d0d6e" providerId="ADAL" clId="{085D8A10-3B05-47CF-9306-48BEA6741229}" dt="2021-05-31T23:47:59.051" v="333" actId="478"/>
          <ac:picMkLst>
            <pc:docMk/>
            <pc:sldMk cId="625146699" sldId="275"/>
            <ac:picMk id="51" creationId="{ECC5268E-639A-49C9-AE41-64746BDBB54B}"/>
          </ac:picMkLst>
        </pc:picChg>
        <pc:picChg chg="del">
          <ac:chgData name="Daniel Ah-Thion" userId="d34e9db3-4ce5-4440-a69b-422d020d0d6e" providerId="ADAL" clId="{085D8A10-3B05-47CF-9306-48BEA6741229}" dt="2021-05-31T23:47:59.051" v="333" actId="478"/>
          <ac:picMkLst>
            <pc:docMk/>
            <pc:sldMk cId="625146699" sldId="275"/>
            <ac:picMk id="55" creationId="{B1380D4B-E970-44FC-9A19-36882267A163}"/>
          </ac:picMkLst>
        </pc:picChg>
        <pc:picChg chg="del">
          <ac:chgData name="Daniel Ah-Thion" userId="d34e9db3-4ce5-4440-a69b-422d020d0d6e" providerId="ADAL" clId="{085D8A10-3B05-47CF-9306-48BEA6741229}" dt="2021-05-31T23:47:59.051" v="333" actId="478"/>
          <ac:picMkLst>
            <pc:docMk/>
            <pc:sldMk cId="625146699" sldId="275"/>
            <ac:picMk id="56" creationId="{6DFCB611-6A5C-4DB0-9670-A81CEBD0E62B}"/>
          </ac:picMkLst>
        </pc:picChg>
      </pc:sldChg>
      <pc:sldChg chg="add">
        <pc:chgData name="Daniel Ah-Thion" userId="d34e9db3-4ce5-4440-a69b-422d020d0d6e" providerId="ADAL" clId="{085D8A10-3B05-47CF-9306-48BEA6741229}" dt="2021-05-31T23:47:49.456" v="332" actId="2890"/>
        <pc:sldMkLst>
          <pc:docMk/>
          <pc:sldMk cId="4078870272" sldId="276"/>
        </pc:sldMkLst>
      </pc:sldChg>
    </pc:docChg>
  </pc:docChgLst>
  <pc:docChgLst>
    <pc:chgData name="Daniel" userId="d34e9db3-4ce5-4440-a69b-422d020d0d6e" providerId="ADAL" clId="{9746CED7-EF99-4426-B82E-5AC17CA382A8}"/>
    <pc:docChg chg="modSld sldOrd">
      <pc:chgData name="Daniel" userId="d34e9db3-4ce5-4440-a69b-422d020d0d6e" providerId="ADAL" clId="{9746CED7-EF99-4426-B82E-5AC17CA382A8}" dt="2020-10-21T23:30:40.451" v="1"/>
      <pc:docMkLst>
        <pc:docMk/>
      </pc:docMkLst>
      <pc:sldChg chg="ord">
        <pc:chgData name="Daniel" userId="d34e9db3-4ce5-4440-a69b-422d020d0d6e" providerId="ADAL" clId="{9746CED7-EF99-4426-B82E-5AC17CA382A8}" dt="2020-10-21T23:30:40.451" v="1"/>
        <pc:sldMkLst>
          <pc:docMk/>
          <pc:sldMk cId="625146699" sldId="275"/>
        </pc:sldMkLst>
      </pc:sldChg>
    </pc:docChg>
  </pc:docChgLst>
  <pc:docChgLst>
    <pc:chgData name="Daniel Ah-Thion" userId="d34e9db3-4ce5-4440-a69b-422d020d0d6e" providerId="ADAL" clId="{99ACBC49-8031-44D3-850C-6735099FD0B3}"/>
    <pc:docChg chg="modSld">
      <pc:chgData name="Daniel Ah-Thion" userId="d34e9db3-4ce5-4440-a69b-422d020d0d6e" providerId="ADAL" clId="{99ACBC49-8031-44D3-850C-6735099FD0B3}" dt="2021-05-31T23:27:21.240" v="12" actId="20577"/>
      <pc:docMkLst>
        <pc:docMk/>
      </pc:docMkLst>
      <pc:sldChg chg="modSp mod">
        <pc:chgData name="Daniel Ah-Thion" userId="d34e9db3-4ce5-4440-a69b-422d020d0d6e" providerId="ADAL" clId="{99ACBC49-8031-44D3-850C-6735099FD0B3}" dt="2021-05-31T23:27:21.240" v="12" actId="20577"/>
        <pc:sldMkLst>
          <pc:docMk/>
          <pc:sldMk cId="625146699" sldId="275"/>
        </pc:sldMkLst>
        <pc:spChg chg="mod">
          <ac:chgData name="Daniel Ah-Thion" userId="d34e9db3-4ce5-4440-a69b-422d020d0d6e" providerId="ADAL" clId="{99ACBC49-8031-44D3-850C-6735099FD0B3}" dt="2021-05-31T23:27:21.240" v="12" actId="20577"/>
          <ac:spMkLst>
            <pc:docMk/>
            <pc:sldMk cId="625146699" sldId="275"/>
            <ac:spMk id="202" creationId="{00000000-0000-0000-0000-000000000000}"/>
          </ac:spMkLst>
        </pc:spChg>
      </pc:sldChg>
    </pc:docChg>
  </pc:docChgLst>
  <pc:docChgLst>
    <pc:chgData name="Guest User" userId="S::urn:spo:anon#0527cf1369269fd9456a24dd3cf651e62cb62b132f159fa6e867bf5085f00421::" providerId="AD" clId="Web-{C78EAC96-F82A-E661-C649-FA0CAB1EC110}"/>
    <pc:docChg chg="modSld">
      <pc:chgData name="Guest User" userId="S::urn:spo:anon#0527cf1369269fd9456a24dd3cf651e62cb62b132f159fa6e867bf5085f00421::" providerId="AD" clId="Web-{C78EAC96-F82A-E661-C649-FA0CAB1EC110}" dt="2020-08-18T07:53:17.797" v="15" actId="20577"/>
      <pc:docMkLst>
        <pc:docMk/>
      </pc:docMkLst>
      <pc:sldChg chg="modSp">
        <pc:chgData name="Guest User" userId="S::urn:spo:anon#0527cf1369269fd9456a24dd3cf651e62cb62b132f159fa6e867bf5085f00421::" providerId="AD" clId="Web-{C78EAC96-F82A-E661-C649-FA0CAB1EC110}" dt="2020-08-18T07:53:17.797" v="15" actId="20577"/>
        <pc:sldMkLst>
          <pc:docMk/>
          <pc:sldMk cId="2304588983" sldId="273"/>
        </pc:sldMkLst>
        <pc:spChg chg="mod">
          <ac:chgData name="Guest User" userId="S::urn:spo:anon#0527cf1369269fd9456a24dd3cf651e62cb62b132f159fa6e867bf5085f00421::" providerId="AD" clId="Web-{C78EAC96-F82A-E661-C649-FA0CAB1EC110}" dt="2020-08-18T07:53:17.797" v="15" actId="20577"/>
          <ac:spMkLst>
            <pc:docMk/>
            <pc:sldMk cId="2304588983" sldId="273"/>
            <ac:spMk id="202" creationId="{00000000-0000-0000-0000-000000000000}"/>
          </ac:spMkLst>
        </pc:spChg>
      </pc:sldChg>
    </pc:docChg>
  </pc:docChgLst>
  <pc:docChgLst>
    <pc:chgData name="Daniel" userId="d34e9db3-4ce5-4440-a69b-422d020d0d6e" providerId="ADAL" clId="{6F8A8394-8E0A-43E9-973C-A2EBD42C4BB0}"/>
    <pc:docChg chg="custSel modSld">
      <pc:chgData name="Daniel" userId="d34e9db3-4ce5-4440-a69b-422d020d0d6e" providerId="ADAL" clId="{6F8A8394-8E0A-43E9-973C-A2EBD42C4BB0}" dt="2020-08-27T10:46:43.865" v="10" actId="5793"/>
      <pc:docMkLst>
        <pc:docMk/>
      </pc:docMkLst>
      <pc:sldChg chg="modSp mod">
        <pc:chgData name="Daniel" userId="d34e9db3-4ce5-4440-a69b-422d020d0d6e" providerId="ADAL" clId="{6F8A8394-8E0A-43E9-973C-A2EBD42C4BB0}" dt="2020-08-27T10:46:14.863" v="6" actId="14100"/>
        <pc:sldMkLst>
          <pc:docMk/>
          <pc:sldMk cId="1071976126" sldId="274"/>
        </pc:sldMkLst>
        <pc:spChg chg="mod">
          <ac:chgData name="Daniel" userId="d34e9db3-4ce5-4440-a69b-422d020d0d6e" providerId="ADAL" clId="{6F8A8394-8E0A-43E9-973C-A2EBD42C4BB0}" dt="2020-08-27T10:46:06.172" v="4" actId="20577"/>
          <ac:spMkLst>
            <pc:docMk/>
            <pc:sldMk cId="1071976126" sldId="274"/>
            <ac:spMk id="42" creationId="{00000000-0000-0000-0000-000000000000}"/>
          </ac:spMkLst>
        </pc:spChg>
        <pc:spChg chg="mod">
          <ac:chgData name="Daniel" userId="d34e9db3-4ce5-4440-a69b-422d020d0d6e" providerId="ADAL" clId="{6F8A8394-8E0A-43E9-973C-A2EBD42C4BB0}" dt="2020-08-27T10:46:14.863" v="6" actId="14100"/>
          <ac:spMkLst>
            <pc:docMk/>
            <pc:sldMk cId="1071976126" sldId="274"/>
            <ac:spMk id="43" creationId="{00000000-0000-0000-0000-000000000000}"/>
          </ac:spMkLst>
        </pc:spChg>
      </pc:sldChg>
      <pc:sldChg chg="modSp mod">
        <pc:chgData name="Daniel" userId="d34e9db3-4ce5-4440-a69b-422d020d0d6e" providerId="ADAL" clId="{6F8A8394-8E0A-43E9-973C-A2EBD42C4BB0}" dt="2020-08-27T10:46:43.865" v="10" actId="5793"/>
        <pc:sldMkLst>
          <pc:docMk/>
          <pc:sldMk cId="625146699" sldId="275"/>
        </pc:sldMkLst>
        <pc:spChg chg="mod">
          <ac:chgData name="Daniel" userId="d34e9db3-4ce5-4440-a69b-422d020d0d6e" providerId="ADAL" clId="{6F8A8394-8E0A-43E9-973C-A2EBD42C4BB0}" dt="2020-08-27T10:46:43.865" v="10" actId="5793"/>
          <ac:spMkLst>
            <pc:docMk/>
            <pc:sldMk cId="625146699" sldId="275"/>
            <ac:spMk id="4" creationId="{DD31565F-4E0B-4CF4-811A-76D2F525D1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33381-9D5B-4ABD-B455-062F5DF1C0B1}" type="datetimeFigureOut">
              <a:rPr lang="en-US" smtClean="0"/>
              <a:pPr/>
              <a:t>6/1/2021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3A18A-9CA0-4941-BAAB-29372B079AEC}" type="slidenum">
              <a:rPr lang="en-US" smtClean="0"/>
              <a:pPr/>
              <a:t>‹#›</a:t>
            </a:fld>
            <a:endParaRPr lang="en-US" dirty="0"/>
          </a:p>
        </p:txBody>
      </p:sp>
    </p:spTree>
    <p:extLst>
      <p:ext uri="{BB962C8B-B14F-4D97-AF65-F5344CB8AC3E}">
        <p14:creationId xmlns:p14="http://schemas.microsoft.com/office/powerpoint/2010/main" val="405907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F20304-1B4D-4676-AEDC-E950AD43D9FF}" type="slidenum">
              <a:rPr lang="en-GB" smtClean="0"/>
              <a:t>4</a:t>
            </a:fld>
            <a:endParaRPr lang="en-GB"/>
          </a:p>
        </p:txBody>
      </p:sp>
    </p:spTree>
    <p:extLst>
      <p:ext uri="{BB962C8B-B14F-4D97-AF65-F5344CB8AC3E}">
        <p14:creationId xmlns:p14="http://schemas.microsoft.com/office/powerpoint/2010/main" val="26510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F20304-1B4D-4676-AEDC-E950AD43D9FF}" type="slidenum">
              <a:rPr lang="en-GB" smtClean="0"/>
              <a:t>5</a:t>
            </a:fld>
            <a:endParaRPr lang="en-GB"/>
          </a:p>
        </p:txBody>
      </p:sp>
    </p:spTree>
    <p:extLst>
      <p:ext uri="{BB962C8B-B14F-4D97-AF65-F5344CB8AC3E}">
        <p14:creationId xmlns:p14="http://schemas.microsoft.com/office/powerpoint/2010/main" val="237511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Comments:</a:t>
            </a:r>
            <a:r>
              <a:rPr lang="en-GB" baseline="0" dirty="0"/>
              <a:t> set out who the risks and opportunities are for (contractors, NHS, patients…)</a:t>
            </a:r>
            <a:endParaRPr lang="en-GB" dirty="0"/>
          </a:p>
        </p:txBody>
      </p:sp>
      <p:sp>
        <p:nvSpPr>
          <p:cNvPr id="4" name="Slide Number Placeholder 3"/>
          <p:cNvSpPr>
            <a:spLocks noGrp="1"/>
          </p:cNvSpPr>
          <p:nvPr>
            <p:ph type="sldNum" sz="quarter" idx="5"/>
          </p:nvPr>
        </p:nvSpPr>
        <p:spPr/>
        <p:txBody>
          <a:bodyPr/>
          <a:lstStyle/>
          <a:p>
            <a:fld id="{0DF20304-1B4D-4676-AEDC-E950AD43D9FF}" type="slidenum">
              <a:rPr lang="en-GB" smtClean="0"/>
              <a:t>6</a:t>
            </a:fld>
            <a:endParaRPr lang="en-GB"/>
          </a:p>
        </p:txBody>
      </p:sp>
    </p:spTree>
    <p:extLst>
      <p:ext uri="{BB962C8B-B14F-4D97-AF65-F5344CB8AC3E}">
        <p14:creationId xmlns:p14="http://schemas.microsoft.com/office/powerpoint/2010/main" val="167373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F20304-1B4D-4676-AEDC-E950AD43D9FF}" type="slidenum">
              <a:rPr lang="en-GB" smtClean="0"/>
              <a:t>7</a:t>
            </a:fld>
            <a:endParaRPr lang="en-GB"/>
          </a:p>
        </p:txBody>
      </p:sp>
    </p:spTree>
    <p:extLst>
      <p:ext uri="{BB962C8B-B14F-4D97-AF65-F5344CB8AC3E}">
        <p14:creationId xmlns:p14="http://schemas.microsoft.com/office/powerpoint/2010/main" val="209429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325376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218129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757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104325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50167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374681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108874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135358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5321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422295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1C5C7-CF8F-4634-A62E-C937F389F00C}" type="datetimeFigureOut">
              <a:rPr lang="en-US" smtClean="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345444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1C5C7-CF8F-4634-A62E-C937F389F00C}" type="datetimeFigureOut">
              <a:rPr lang="en-US" smtClean="0"/>
              <a:pPr/>
              <a:t>6/1/2021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A9A5E-6C9C-4998-8DF3-BB3C59E5150D}" type="slidenum">
              <a:rPr lang="en-US" smtClean="0"/>
              <a:pPr/>
              <a:t>‹#›</a:t>
            </a:fld>
            <a:endParaRPr lang="en-US" dirty="0"/>
          </a:p>
        </p:txBody>
      </p:sp>
    </p:spTree>
    <p:extLst>
      <p:ext uri="{BB962C8B-B14F-4D97-AF65-F5344CB8AC3E}">
        <p14:creationId xmlns:p14="http://schemas.microsoft.com/office/powerpoint/2010/main" val="1400378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3.png"/><Relationship Id="rId3" Type="http://schemas.openxmlformats.org/officeDocument/2006/relationships/image" Target="../media/image2.svg"/><Relationship Id="rId21" Type="http://schemas.openxmlformats.org/officeDocument/2006/relationships/hyperlink" Target="https://psnc.org.uk/itlistimage" TargetMode="External"/><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hyperlink" Target="https://www.nhsx.nhs.uk/about-us/what-we-do/" TargetMode="External"/><Relationship Id="rId29"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0.svg"/><Relationship Id="rId28" Type="http://schemas.openxmlformats.org/officeDocument/2006/relationships/image" Target="../media/image25.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19.png"/><Relationship Id="rId27"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hyperlink" Target="https://psnc.org.uk/itlistima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snc.org.uk/supplierli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C7151813-0793-462E-BEE7-79054C006981}"/>
              </a:ext>
            </a:extLst>
          </p:cNvPr>
          <p:cNvSpPr txBox="1"/>
          <p:nvPr/>
        </p:nvSpPr>
        <p:spPr>
          <a:xfrm flipH="1">
            <a:off x="2449102" y="1580456"/>
            <a:ext cx="4782692" cy="3170099"/>
          </a:xfrm>
          <a:prstGeom prst="rect">
            <a:avLst/>
          </a:prstGeom>
          <a:noFill/>
        </p:spPr>
        <p:txBody>
          <a:bodyPr wrap="square" rtlCol="0">
            <a:spAutoFit/>
          </a:bodyPr>
          <a:lstStyle/>
          <a:p>
            <a:r>
              <a:rPr lang="en-GB" sz="2500" b="1" dirty="0">
                <a:solidFill>
                  <a:srgbClr val="4472C4"/>
                </a:solidFill>
                <a:effectLst/>
                <a:latin typeface="Calibri" panose="020F0502020204030204" pitchFamily="34" charset="0"/>
                <a:ea typeface="Yu Mincho" panose="02020400000000000000" pitchFamily="18" charset="-128"/>
                <a:cs typeface="Arial" panose="020B0604020202020204" pitchFamily="34" charset="0"/>
              </a:rPr>
              <a:t>Local pharmacy digital priorities and mapping </a:t>
            </a:r>
          </a:p>
          <a:p>
            <a:endParaRPr lang="en-GB" sz="2500" b="1" dirty="0">
              <a:solidFill>
                <a:srgbClr val="4472C4"/>
              </a:solidFill>
              <a:highlight>
                <a:srgbClr val="FFFF00"/>
              </a:highlight>
              <a:latin typeface="Calibri" panose="020F0502020204030204" pitchFamily="34" charset="0"/>
              <a:ea typeface="Yu Mincho" panose="02020400000000000000" pitchFamily="18" charset="-128"/>
              <a:cs typeface="Arial" panose="020B0604020202020204" pitchFamily="34" charset="0"/>
            </a:endParaRPr>
          </a:p>
          <a:p>
            <a:r>
              <a:rPr lang="en-GB" sz="2500" b="1" dirty="0">
                <a:solidFill>
                  <a:srgbClr val="7030A0"/>
                </a:solidFill>
                <a:highlight>
                  <a:srgbClr val="FFFF00"/>
                </a:highlight>
                <a:latin typeface="Calibri" panose="020F0502020204030204" pitchFamily="34" charset="0"/>
                <a:ea typeface="Yu Mincho" panose="02020400000000000000" pitchFamily="18" charset="-128"/>
                <a:cs typeface="Arial" panose="020B0604020202020204" pitchFamily="34" charset="0"/>
              </a:rPr>
              <a:t>&lt;LPC template -  insert LPC logo&gt;</a:t>
            </a:r>
          </a:p>
          <a:p>
            <a:endParaRPr lang="en-GB" sz="2500" b="1" dirty="0">
              <a:solidFill>
                <a:srgbClr val="7030A0"/>
              </a:solidFill>
              <a:highlight>
                <a:srgbClr val="FFFF00"/>
              </a:highlight>
              <a:latin typeface="Calibri" panose="020F0502020204030204" pitchFamily="34" charset="0"/>
              <a:ea typeface="Yu Mincho" panose="02020400000000000000" pitchFamily="18" charset="-128"/>
              <a:cs typeface="Arial" panose="020B0604020202020204" pitchFamily="34" charset="0"/>
            </a:endParaRPr>
          </a:p>
          <a:p>
            <a:r>
              <a:rPr lang="en-GB" sz="2500" b="1" dirty="0">
                <a:solidFill>
                  <a:srgbClr val="7030A0"/>
                </a:solidFill>
                <a:highlight>
                  <a:srgbClr val="FFFF00"/>
                </a:highlight>
                <a:latin typeface="Calibri" panose="020F0502020204030204" pitchFamily="34" charset="0"/>
                <a:ea typeface="Yu Mincho" panose="02020400000000000000" pitchFamily="18" charset="-128"/>
                <a:cs typeface="Arial" panose="020B0604020202020204" pitchFamily="34" charset="0"/>
              </a:rPr>
              <a:t>&lt;Version 0.01 draft&gt;</a:t>
            </a:r>
          </a:p>
          <a:p>
            <a:endParaRPr lang="en-GB" sz="2500" b="1" dirty="0">
              <a:solidFill>
                <a:srgbClr val="7030A0"/>
              </a:solidFill>
              <a:highlight>
                <a:srgbClr val="FFFF00"/>
              </a:highlight>
              <a:latin typeface="Calibri" panose="020F0502020204030204" pitchFamily="34" charset="0"/>
              <a:ea typeface="Yu Mincho" panose="02020400000000000000" pitchFamily="18" charset="-128"/>
              <a:cs typeface="Arial" panose="020B0604020202020204" pitchFamily="34" charset="0"/>
            </a:endParaRPr>
          </a:p>
          <a:p>
            <a:r>
              <a:rPr lang="en-GB" sz="2500" b="1" dirty="0">
                <a:solidFill>
                  <a:srgbClr val="7030A0"/>
                </a:solidFill>
                <a:highlight>
                  <a:srgbClr val="FFFF00"/>
                </a:highlight>
                <a:latin typeface="Calibri" panose="020F0502020204030204" pitchFamily="34" charset="0"/>
                <a:ea typeface="Yu Mincho" panose="02020400000000000000" pitchFamily="18" charset="-128"/>
                <a:cs typeface="Arial" panose="020B0604020202020204" pitchFamily="34" charset="0"/>
              </a:rPr>
              <a:t>&lt;date&gt;</a:t>
            </a:r>
            <a:endParaRPr lang="en-US" sz="2500" dirty="0">
              <a:solidFill>
                <a:srgbClr val="7030A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1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6D748A-D054-4C7F-8C80-877F032D2E34}"/>
              </a:ext>
            </a:extLst>
          </p:cNvPr>
          <p:cNvGrpSpPr/>
          <p:nvPr/>
        </p:nvGrpSpPr>
        <p:grpSpPr>
          <a:xfrm>
            <a:off x="485639" y="204661"/>
            <a:ext cx="10067789" cy="6426740"/>
            <a:chOff x="1026695" y="-276958"/>
            <a:chExt cx="13423718" cy="8568986"/>
          </a:xfrm>
        </p:grpSpPr>
        <p:sp>
          <p:nvSpPr>
            <p:cNvPr id="167" name="TextBox 166"/>
            <p:cNvSpPr txBox="1"/>
            <p:nvPr/>
          </p:nvSpPr>
          <p:spPr>
            <a:xfrm flipH="1">
              <a:off x="1988575" y="-276958"/>
              <a:ext cx="12461838" cy="533480"/>
            </a:xfrm>
            <a:prstGeom prst="rect">
              <a:avLst/>
            </a:prstGeom>
            <a:noFill/>
          </p:spPr>
          <p:txBody>
            <a:bodyPr wrap="square" rtlCol="0">
              <a:spAutoFit/>
            </a:bodyPr>
            <a:lstStyle/>
            <a:p>
              <a:r>
                <a:rPr lang="en-GB" sz="2000" b="1" dirty="0">
                  <a:solidFill>
                    <a:srgbClr val="4472C4"/>
                  </a:solidFill>
                  <a:effectLst/>
                  <a:latin typeface="Calibri" panose="020F0502020204030204" pitchFamily="34" charset="0"/>
                  <a:ea typeface="Yu Mincho" panose="02020400000000000000" pitchFamily="18" charset="-128"/>
                  <a:cs typeface="Arial" panose="020B0604020202020204" pitchFamily="34" charset="0"/>
                </a:rPr>
                <a:t>Local pharmacy digital priorities: digital vision overview</a:t>
              </a:r>
              <a:endParaRPr lang="en-US" sz="1500" dirty="0">
                <a:solidFill>
                  <a:schemeClr val="tx2"/>
                </a:solidFill>
                <a:highlight>
                  <a:srgbClr val="FFFF00"/>
                </a:highlight>
                <a:latin typeface="Arial" panose="020B0604020202020204" pitchFamily="34" charset="0"/>
                <a:cs typeface="Arial" panose="020B0604020202020204" pitchFamily="34" charset="0"/>
              </a:endParaRPr>
            </a:p>
          </p:txBody>
        </p:sp>
        <p:grpSp>
          <p:nvGrpSpPr>
            <p:cNvPr id="82" name="Group 81"/>
            <p:cNvGrpSpPr/>
            <p:nvPr/>
          </p:nvGrpSpPr>
          <p:grpSpPr>
            <a:xfrm>
              <a:off x="1026695" y="640823"/>
              <a:ext cx="10929749" cy="7651205"/>
              <a:chOff x="-412320" y="253378"/>
              <a:chExt cx="10778660" cy="7545442"/>
            </a:xfrm>
          </p:grpSpPr>
          <p:grpSp>
            <p:nvGrpSpPr>
              <p:cNvPr id="83" name="Group 82"/>
              <p:cNvGrpSpPr/>
              <p:nvPr/>
            </p:nvGrpSpPr>
            <p:grpSpPr>
              <a:xfrm>
                <a:off x="787690" y="374783"/>
                <a:ext cx="9578650" cy="7424037"/>
                <a:chOff x="747480" y="156189"/>
                <a:chExt cx="9578650" cy="7424037"/>
              </a:xfrm>
            </p:grpSpPr>
            <p:sp>
              <p:nvSpPr>
                <p:cNvPr id="215" name="Rectangle 1"/>
                <p:cNvSpPr/>
                <p:nvPr/>
              </p:nvSpPr>
              <p:spPr>
                <a:xfrm>
                  <a:off x="886431" y="2621246"/>
                  <a:ext cx="1188027" cy="953680"/>
                </a:xfrm>
                <a:custGeom>
                  <a:avLst/>
                  <a:gdLst>
                    <a:gd name="connsiteX0" fmla="*/ 0 w 2133390"/>
                    <a:gd name="connsiteY0" fmla="*/ 0 h 1331651"/>
                    <a:gd name="connsiteX1" fmla="*/ 2133390 w 2133390"/>
                    <a:gd name="connsiteY1" fmla="*/ 0 h 1331651"/>
                    <a:gd name="connsiteX2" fmla="*/ 2133390 w 2133390"/>
                    <a:gd name="connsiteY2" fmla="*/ 1331651 h 1331651"/>
                    <a:gd name="connsiteX3" fmla="*/ 0 w 2133390"/>
                    <a:gd name="connsiteY3" fmla="*/ 1331651 h 1331651"/>
                    <a:gd name="connsiteX4" fmla="*/ 0 w 2133390"/>
                    <a:gd name="connsiteY4" fmla="*/ 0 h 1331651"/>
                    <a:gd name="connsiteX0" fmla="*/ 402336 w 2535726"/>
                    <a:gd name="connsiteY0" fmla="*/ 0 h 1338966"/>
                    <a:gd name="connsiteX1" fmla="*/ 2535726 w 2535726"/>
                    <a:gd name="connsiteY1" fmla="*/ 0 h 1338966"/>
                    <a:gd name="connsiteX2" fmla="*/ 2535726 w 2535726"/>
                    <a:gd name="connsiteY2" fmla="*/ 1331651 h 1338966"/>
                    <a:gd name="connsiteX3" fmla="*/ 0 w 2535726"/>
                    <a:gd name="connsiteY3" fmla="*/ 1338966 h 1338966"/>
                    <a:gd name="connsiteX4" fmla="*/ 402336 w 2535726"/>
                    <a:gd name="connsiteY4" fmla="*/ 0 h 1338966"/>
                    <a:gd name="connsiteX0" fmla="*/ 0 w 2557672"/>
                    <a:gd name="connsiteY0" fmla="*/ 1309420 h 1338966"/>
                    <a:gd name="connsiteX1" fmla="*/ 2557672 w 2557672"/>
                    <a:gd name="connsiteY1" fmla="*/ 0 h 1338966"/>
                    <a:gd name="connsiteX2" fmla="*/ 2557672 w 2557672"/>
                    <a:gd name="connsiteY2" fmla="*/ 1331651 h 1338966"/>
                    <a:gd name="connsiteX3" fmla="*/ 21946 w 2557672"/>
                    <a:gd name="connsiteY3" fmla="*/ 1338966 h 1338966"/>
                    <a:gd name="connsiteX4" fmla="*/ 0 w 2557672"/>
                    <a:gd name="connsiteY4" fmla="*/ 1309420 h 1338966"/>
                    <a:gd name="connsiteX0" fmla="*/ 0 w 2554272"/>
                    <a:gd name="connsiteY0" fmla="*/ 1156454 h 1338966"/>
                    <a:gd name="connsiteX1" fmla="*/ 2554272 w 2554272"/>
                    <a:gd name="connsiteY1" fmla="*/ 0 h 1338966"/>
                    <a:gd name="connsiteX2" fmla="*/ 2554272 w 2554272"/>
                    <a:gd name="connsiteY2" fmla="*/ 1331651 h 1338966"/>
                    <a:gd name="connsiteX3" fmla="*/ 18546 w 2554272"/>
                    <a:gd name="connsiteY3" fmla="*/ 1338966 h 1338966"/>
                    <a:gd name="connsiteX4" fmla="*/ 0 w 2554272"/>
                    <a:gd name="connsiteY4" fmla="*/ 1156454 h 1338966"/>
                    <a:gd name="connsiteX0" fmla="*/ 5249 w 2559521"/>
                    <a:gd name="connsiteY0" fmla="*/ 1156454 h 1331651"/>
                    <a:gd name="connsiteX1" fmla="*/ 2559521 w 2559521"/>
                    <a:gd name="connsiteY1" fmla="*/ 0 h 1331651"/>
                    <a:gd name="connsiteX2" fmla="*/ 2559521 w 2559521"/>
                    <a:gd name="connsiteY2" fmla="*/ 1331651 h 1331651"/>
                    <a:gd name="connsiteX3" fmla="*/ 0 w 2559521"/>
                    <a:gd name="connsiteY3" fmla="*/ 1213193 h 1331651"/>
                    <a:gd name="connsiteX4" fmla="*/ 5249 w 2559521"/>
                    <a:gd name="connsiteY4" fmla="*/ 1156454 h 1331651"/>
                    <a:gd name="connsiteX0" fmla="*/ 1850 w 2556122"/>
                    <a:gd name="connsiteY0" fmla="*/ 1156454 h 1331651"/>
                    <a:gd name="connsiteX1" fmla="*/ 2556122 w 2556122"/>
                    <a:gd name="connsiteY1" fmla="*/ 0 h 1331651"/>
                    <a:gd name="connsiteX2" fmla="*/ 2556122 w 2556122"/>
                    <a:gd name="connsiteY2" fmla="*/ 1331651 h 1331651"/>
                    <a:gd name="connsiteX3" fmla="*/ 0 w 2556122"/>
                    <a:gd name="connsiteY3" fmla="*/ 1189398 h 1331651"/>
                    <a:gd name="connsiteX4" fmla="*/ 1850 w 2556122"/>
                    <a:gd name="connsiteY4" fmla="*/ 1156454 h 1331651"/>
                    <a:gd name="connsiteX0" fmla="*/ 44 w 2554316"/>
                    <a:gd name="connsiteY0" fmla="*/ 1156454 h 1331651"/>
                    <a:gd name="connsiteX1" fmla="*/ 2554316 w 2554316"/>
                    <a:gd name="connsiteY1" fmla="*/ 0 h 1331651"/>
                    <a:gd name="connsiteX2" fmla="*/ 2554316 w 2554316"/>
                    <a:gd name="connsiteY2" fmla="*/ 1331651 h 1331651"/>
                    <a:gd name="connsiteX3" fmla="*/ 4993 w 2554316"/>
                    <a:gd name="connsiteY3" fmla="*/ 1189398 h 1331651"/>
                    <a:gd name="connsiteX4" fmla="*/ 44 w 2554316"/>
                    <a:gd name="connsiteY4" fmla="*/ 1156454 h 1331651"/>
                    <a:gd name="connsiteX0" fmla="*/ 44 w 2554316"/>
                    <a:gd name="connsiteY0" fmla="*/ 1170051 h 1331651"/>
                    <a:gd name="connsiteX1" fmla="*/ 2554316 w 2554316"/>
                    <a:gd name="connsiteY1" fmla="*/ 0 h 1331651"/>
                    <a:gd name="connsiteX2" fmla="*/ 2554316 w 2554316"/>
                    <a:gd name="connsiteY2" fmla="*/ 1331651 h 1331651"/>
                    <a:gd name="connsiteX3" fmla="*/ 4993 w 2554316"/>
                    <a:gd name="connsiteY3" fmla="*/ 1189398 h 1331651"/>
                    <a:gd name="connsiteX4" fmla="*/ 44 w 2554316"/>
                    <a:gd name="connsiteY4" fmla="*/ 1170051 h 1331651"/>
                    <a:gd name="connsiteX0" fmla="*/ 5249 w 2559521"/>
                    <a:gd name="connsiteY0" fmla="*/ 1170051 h 1331651"/>
                    <a:gd name="connsiteX1" fmla="*/ 2559521 w 2559521"/>
                    <a:gd name="connsiteY1" fmla="*/ 0 h 1331651"/>
                    <a:gd name="connsiteX2" fmla="*/ 2559521 w 2559521"/>
                    <a:gd name="connsiteY2" fmla="*/ 1331651 h 1331651"/>
                    <a:gd name="connsiteX3" fmla="*/ 0 w 2559521"/>
                    <a:gd name="connsiteY3" fmla="*/ 1192797 h 1331651"/>
                    <a:gd name="connsiteX4" fmla="*/ 5249 w 2559521"/>
                    <a:gd name="connsiteY4" fmla="*/ 1170051 h 1331651"/>
                    <a:gd name="connsiteX0" fmla="*/ 44 w 2554316"/>
                    <a:gd name="connsiteY0" fmla="*/ 1170051 h 1331651"/>
                    <a:gd name="connsiteX1" fmla="*/ 2554316 w 2554316"/>
                    <a:gd name="connsiteY1" fmla="*/ 0 h 1331651"/>
                    <a:gd name="connsiteX2" fmla="*/ 2554316 w 2554316"/>
                    <a:gd name="connsiteY2" fmla="*/ 1331651 h 1331651"/>
                    <a:gd name="connsiteX3" fmla="*/ 4993 w 2554316"/>
                    <a:gd name="connsiteY3" fmla="*/ 1192797 h 1331651"/>
                    <a:gd name="connsiteX4" fmla="*/ 44 w 2554316"/>
                    <a:gd name="connsiteY4" fmla="*/ 1170051 h 1331651"/>
                    <a:gd name="connsiteX0" fmla="*/ 1849 w 2556121"/>
                    <a:gd name="connsiteY0" fmla="*/ 1170051 h 1331651"/>
                    <a:gd name="connsiteX1" fmla="*/ 2556121 w 2556121"/>
                    <a:gd name="connsiteY1" fmla="*/ 0 h 1331651"/>
                    <a:gd name="connsiteX2" fmla="*/ 2556121 w 2556121"/>
                    <a:gd name="connsiteY2" fmla="*/ 1331651 h 1331651"/>
                    <a:gd name="connsiteX3" fmla="*/ 0 w 2556121"/>
                    <a:gd name="connsiteY3" fmla="*/ 1192797 h 1331651"/>
                    <a:gd name="connsiteX4" fmla="*/ 1849 w 2556121"/>
                    <a:gd name="connsiteY4" fmla="*/ 1170051 h 1331651"/>
                    <a:gd name="connsiteX0" fmla="*/ 1849 w 2556121"/>
                    <a:gd name="connsiteY0" fmla="*/ 1181958 h 1331651"/>
                    <a:gd name="connsiteX1" fmla="*/ 2556121 w 2556121"/>
                    <a:gd name="connsiteY1" fmla="*/ 0 h 1331651"/>
                    <a:gd name="connsiteX2" fmla="*/ 2556121 w 2556121"/>
                    <a:gd name="connsiteY2" fmla="*/ 1331651 h 1331651"/>
                    <a:gd name="connsiteX3" fmla="*/ 0 w 2556121"/>
                    <a:gd name="connsiteY3" fmla="*/ 1192797 h 1331651"/>
                    <a:gd name="connsiteX4" fmla="*/ 1849 w 2556121"/>
                    <a:gd name="connsiteY4" fmla="*/ 1181958 h 1331651"/>
                    <a:gd name="connsiteX0" fmla="*/ 1849 w 2556121"/>
                    <a:gd name="connsiteY0" fmla="*/ 1181958 h 1331651"/>
                    <a:gd name="connsiteX1" fmla="*/ 2556121 w 2556121"/>
                    <a:gd name="connsiteY1" fmla="*/ 0 h 1331651"/>
                    <a:gd name="connsiteX2" fmla="*/ 2556121 w 2556121"/>
                    <a:gd name="connsiteY2" fmla="*/ 1331651 h 1331651"/>
                    <a:gd name="connsiteX3" fmla="*/ 0 w 2556121"/>
                    <a:gd name="connsiteY3" fmla="*/ 1300592 h 1331651"/>
                    <a:gd name="connsiteX4" fmla="*/ 1849 w 2556121"/>
                    <a:gd name="connsiteY4" fmla="*/ 1181958 h 1331651"/>
                    <a:gd name="connsiteX0" fmla="*/ 82 w 2554354"/>
                    <a:gd name="connsiteY0" fmla="*/ 1181958 h 1331651"/>
                    <a:gd name="connsiteX1" fmla="*/ 2554354 w 2554354"/>
                    <a:gd name="connsiteY1" fmla="*/ 0 h 1331651"/>
                    <a:gd name="connsiteX2" fmla="*/ 2554354 w 2554354"/>
                    <a:gd name="connsiteY2" fmla="*/ 1331651 h 1331651"/>
                    <a:gd name="connsiteX3" fmla="*/ 1950 w 2554354"/>
                    <a:gd name="connsiteY3" fmla="*/ 1319177 h 1331651"/>
                    <a:gd name="connsiteX4" fmla="*/ 82 w 2554354"/>
                    <a:gd name="connsiteY4" fmla="*/ 1181958 h 1331651"/>
                    <a:gd name="connsiteX0" fmla="*/ 27 w 2554299"/>
                    <a:gd name="connsiteY0" fmla="*/ 1181958 h 1345197"/>
                    <a:gd name="connsiteX1" fmla="*/ 2554299 w 2554299"/>
                    <a:gd name="connsiteY1" fmla="*/ 0 h 1345197"/>
                    <a:gd name="connsiteX2" fmla="*/ 2554299 w 2554299"/>
                    <a:gd name="connsiteY2" fmla="*/ 1331651 h 1345197"/>
                    <a:gd name="connsiteX3" fmla="*/ 9329 w 2554299"/>
                    <a:gd name="connsiteY3" fmla="*/ 1345197 h 1345197"/>
                    <a:gd name="connsiteX4" fmla="*/ 27 w 2554299"/>
                    <a:gd name="connsiteY4" fmla="*/ 1181958 h 1345197"/>
                    <a:gd name="connsiteX0" fmla="*/ 1849 w 2556121"/>
                    <a:gd name="connsiteY0" fmla="*/ 1181958 h 1341480"/>
                    <a:gd name="connsiteX1" fmla="*/ 2556121 w 2556121"/>
                    <a:gd name="connsiteY1" fmla="*/ 0 h 1341480"/>
                    <a:gd name="connsiteX2" fmla="*/ 2556121 w 2556121"/>
                    <a:gd name="connsiteY2" fmla="*/ 1331651 h 1341480"/>
                    <a:gd name="connsiteX3" fmla="*/ 0 w 2556121"/>
                    <a:gd name="connsiteY3" fmla="*/ 1341480 h 1341480"/>
                    <a:gd name="connsiteX4" fmla="*/ 1849 w 2556121"/>
                    <a:gd name="connsiteY4" fmla="*/ 1181958 h 1341480"/>
                    <a:gd name="connsiteX0" fmla="*/ 1849 w 2556121"/>
                    <a:gd name="connsiteY0" fmla="*/ 1181958 h 1331651"/>
                    <a:gd name="connsiteX1" fmla="*/ 2556121 w 2556121"/>
                    <a:gd name="connsiteY1" fmla="*/ 0 h 1331651"/>
                    <a:gd name="connsiteX2" fmla="*/ 2556121 w 2556121"/>
                    <a:gd name="connsiteY2" fmla="*/ 1331651 h 1331651"/>
                    <a:gd name="connsiteX3" fmla="*/ 0 w 2556121"/>
                    <a:gd name="connsiteY3" fmla="*/ 1330329 h 1331651"/>
                    <a:gd name="connsiteX4" fmla="*/ 1849 w 2556121"/>
                    <a:gd name="connsiteY4" fmla="*/ 1181958 h 1331651"/>
                    <a:gd name="connsiteX0" fmla="*/ 39 w 2561745"/>
                    <a:gd name="connsiteY0" fmla="*/ 1304622 h 1331651"/>
                    <a:gd name="connsiteX1" fmla="*/ 2561745 w 2561745"/>
                    <a:gd name="connsiteY1" fmla="*/ 0 h 1331651"/>
                    <a:gd name="connsiteX2" fmla="*/ 2561745 w 2561745"/>
                    <a:gd name="connsiteY2" fmla="*/ 1331651 h 1331651"/>
                    <a:gd name="connsiteX3" fmla="*/ 5624 w 2561745"/>
                    <a:gd name="connsiteY3" fmla="*/ 1330329 h 1331651"/>
                    <a:gd name="connsiteX4" fmla="*/ 39 w 2561745"/>
                    <a:gd name="connsiteY4" fmla="*/ 1304622 h 1331651"/>
                    <a:gd name="connsiteX0" fmla="*/ 82 w 2558071"/>
                    <a:gd name="connsiteY0" fmla="*/ 1304622 h 1331651"/>
                    <a:gd name="connsiteX1" fmla="*/ 2558071 w 2558071"/>
                    <a:gd name="connsiteY1" fmla="*/ 0 h 1331651"/>
                    <a:gd name="connsiteX2" fmla="*/ 2558071 w 2558071"/>
                    <a:gd name="connsiteY2" fmla="*/ 1331651 h 1331651"/>
                    <a:gd name="connsiteX3" fmla="*/ 1950 w 2558071"/>
                    <a:gd name="connsiteY3" fmla="*/ 1330329 h 1331651"/>
                    <a:gd name="connsiteX4" fmla="*/ 82 w 2558071"/>
                    <a:gd name="connsiteY4" fmla="*/ 1304622 h 1331651"/>
                    <a:gd name="connsiteX0" fmla="*/ 126719 w 2684708"/>
                    <a:gd name="connsiteY0" fmla="*/ 1304622 h 1344616"/>
                    <a:gd name="connsiteX1" fmla="*/ 2684708 w 2684708"/>
                    <a:gd name="connsiteY1" fmla="*/ 0 h 1344616"/>
                    <a:gd name="connsiteX2" fmla="*/ 2684708 w 2684708"/>
                    <a:gd name="connsiteY2" fmla="*/ 1331651 h 1344616"/>
                    <a:gd name="connsiteX3" fmla="*/ 0 w 2684708"/>
                    <a:gd name="connsiteY3" fmla="*/ 1344616 h 1344616"/>
                    <a:gd name="connsiteX4" fmla="*/ 126719 w 2684708"/>
                    <a:gd name="connsiteY4" fmla="*/ 1304622 h 1344616"/>
                    <a:gd name="connsiteX0" fmla="*/ 124338 w 2682327"/>
                    <a:gd name="connsiteY0" fmla="*/ 1304622 h 1339853"/>
                    <a:gd name="connsiteX1" fmla="*/ 2682327 w 2682327"/>
                    <a:gd name="connsiteY1" fmla="*/ 0 h 1339853"/>
                    <a:gd name="connsiteX2" fmla="*/ 2682327 w 2682327"/>
                    <a:gd name="connsiteY2" fmla="*/ 1331651 h 1339853"/>
                    <a:gd name="connsiteX3" fmla="*/ 0 w 2682327"/>
                    <a:gd name="connsiteY3" fmla="*/ 1339853 h 1339853"/>
                    <a:gd name="connsiteX4" fmla="*/ 124338 w 2682327"/>
                    <a:gd name="connsiteY4" fmla="*/ 1304622 h 1339853"/>
                    <a:gd name="connsiteX0" fmla="*/ 81 w 2684276"/>
                    <a:gd name="connsiteY0" fmla="*/ 1323672 h 1339853"/>
                    <a:gd name="connsiteX1" fmla="*/ 2684276 w 2684276"/>
                    <a:gd name="connsiteY1" fmla="*/ 0 h 1339853"/>
                    <a:gd name="connsiteX2" fmla="*/ 2684276 w 2684276"/>
                    <a:gd name="connsiteY2" fmla="*/ 1331651 h 1339853"/>
                    <a:gd name="connsiteX3" fmla="*/ 1949 w 2684276"/>
                    <a:gd name="connsiteY3" fmla="*/ 1339853 h 1339853"/>
                    <a:gd name="connsiteX4" fmla="*/ 81 w 2684276"/>
                    <a:gd name="connsiteY4" fmla="*/ 1323672 h 1339853"/>
                    <a:gd name="connsiteX0" fmla="*/ 514 w 2682327"/>
                    <a:gd name="connsiteY0" fmla="*/ 1316528 h 1339853"/>
                    <a:gd name="connsiteX1" fmla="*/ 2682327 w 2682327"/>
                    <a:gd name="connsiteY1" fmla="*/ 0 h 1339853"/>
                    <a:gd name="connsiteX2" fmla="*/ 2682327 w 2682327"/>
                    <a:gd name="connsiteY2" fmla="*/ 1331651 h 1339853"/>
                    <a:gd name="connsiteX3" fmla="*/ 0 w 2682327"/>
                    <a:gd name="connsiteY3" fmla="*/ 1339853 h 1339853"/>
                    <a:gd name="connsiteX4" fmla="*/ 514 w 2682327"/>
                    <a:gd name="connsiteY4" fmla="*/ 1316528 h 1339853"/>
                    <a:gd name="connsiteX0" fmla="*/ 81 w 2684275"/>
                    <a:gd name="connsiteY0" fmla="*/ 1328434 h 1339853"/>
                    <a:gd name="connsiteX1" fmla="*/ 2684275 w 2684275"/>
                    <a:gd name="connsiteY1" fmla="*/ 0 h 1339853"/>
                    <a:gd name="connsiteX2" fmla="*/ 2684275 w 2684275"/>
                    <a:gd name="connsiteY2" fmla="*/ 1331651 h 1339853"/>
                    <a:gd name="connsiteX3" fmla="*/ 1948 w 2684275"/>
                    <a:gd name="connsiteY3" fmla="*/ 1339853 h 1339853"/>
                    <a:gd name="connsiteX4" fmla="*/ 81 w 2684275"/>
                    <a:gd name="connsiteY4" fmla="*/ 1328434 h 1339853"/>
                    <a:gd name="connsiteX0" fmla="*/ 0 w 2684194"/>
                    <a:gd name="connsiteY0" fmla="*/ 1328434 h 1331651"/>
                    <a:gd name="connsiteX1" fmla="*/ 2684194 w 2684194"/>
                    <a:gd name="connsiteY1" fmla="*/ 0 h 1331651"/>
                    <a:gd name="connsiteX2" fmla="*/ 2684194 w 2684194"/>
                    <a:gd name="connsiteY2" fmla="*/ 1331651 h 1331651"/>
                    <a:gd name="connsiteX3" fmla="*/ 0 w 2684194"/>
                    <a:gd name="connsiteY3" fmla="*/ 1328434 h 1331651"/>
                  </a:gdLst>
                  <a:ahLst/>
                  <a:cxnLst>
                    <a:cxn ang="0">
                      <a:pos x="connsiteX0" y="connsiteY0"/>
                    </a:cxn>
                    <a:cxn ang="0">
                      <a:pos x="connsiteX1" y="connsiteY1"/>
                    </a:cxn>
                    <a:cxn ang="0">
                      <a:pos x="connsiteX2" y="connsiteY2"/>
                    </a:cxn>
                    <a:cxn ang="0">
                      <a:pos x="connsiteX3" y="connsiteY3"/>
                    </a:cxn>
                  </a:cxnLst>
                  <a:rect l="l" t="t" r="r" b="b"/>
                  <a:pathLst>
                    <a:path w="2684194" h="1331651">
                      <a:moveTo>
                        <a:pt x="0" y="1328434"/>
                      </a:moveTo>
                      <a:lnTo>
                        <a:pt x="2684194" y="0"/>
                      </a:lnTo>
                      <a:lnTo>
                        <a:pt x="2684194" y="1331651"/>
                      </a:lnTo>
                      <a:lnTo>
                        <a:pt x="0" y="1328434"/>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16" name="Rectangle 1"/>
                <p:cNvSpPr/>
                <p:nvPr/>
              </p:nvSpPr>
              <p:spPr>
                <a:xfrm rot="1265826">
                  <a:off x="747480" y="4555912"/>
                  <a:ext cx="1611396" cy="894741"/>
                </a:xfrm>
                <a:custGeom>
                  <a:avLst/>
                  <a:gdLst>
                    <a:gd name="connsiteX0" fmla="*/ 0 w 2133390"/>
                    <a:gd name="connsiteY0" fmla="*/ 0 h 1331651"/>
                    <a:gd name="connsiteX1" fmla="*/ 2133390 w 2133390"/>
                    <a:gd name="connsiteY1" fmla="*/ 0 h 1331651"/>
                    <a:gd name="connsiteX2" fmla="*/ 2133390 w 2133390"/>
                    <a:gd name="connsiteY2" fmla="*/ 1331651 h 1331651"/>
                    <a:gd name="connsiteX3" fmla="*/ 0 w 2133390"/>
                    <a:gd name="connsiteY3" fmla="*/ 1331651 h 1331651"/>
                    <a:gd name="connsiteX4" fmla="*/ 0 w 2133390"/>
                    <a:gd name="connsiteY4" fmla="*/ 0 h 1331651"/>
                    <a:gd name="connsiteX0" fmla="*/ 402336 w 2535726"/>
                    <a:gd name="connsiteY0" fmla="*/ 0 h 1338966"/>
                    <a:gd name="connsiteX1" fmla="*/ 2535726 w 2535726"/>
                    <a:gd name="connsiteY1" fmla="*/ 0 h 1338966"/>
                    <a:gd name="connsiteX2" fmla="*/ 2535726 w 2535726"/>
                    <a:gd name="connsiteY2" fmla="*/ 1331651 h 1338966"/>
                    <a:gd name="connsiteX3" fmla="*/ 0 w 2535726"/>
                    <a:gd name="connsiteY3" fmla="*/ 1338966 h 1338966"/>
                    <a:gd name="connsiteX4" fmla="*/ 402336 w 2535726"/>
                    <a:gd name="connsiteY4" fmla="*/ 0 h 1338966"/>
                    <a:gd name="connsiteX0" fmla="*/ 0 w 2557672"/>
                    <a:gd name="connsiteY0" fmla="*/ 1309420 h 1338966"/>
                    <a:gd name="connsiteX1" fmla="*/ 2557672 w 2557672"/>
                    <a:gd name="connsiteY1" fmla="*/ 0 h 1338966"/>
                    <a:gd name="connsiteX2" fmla="*/ 2557672 w 2557672"/>
                    <a:gd name="connsiteY2" fmla="*/ 1331651 h 1338966"/>
                    <a:gd name="connsiteX3" fmla="*/ 21946 w 2557672"/>
                    <a:gd name="connsiteY3" fmla="*/ 1338966 h 1338966"/>
                    <a:gd name="connsiteX4" fmla="*/ 0 w 2557672"/>
                    <a:gd name="connsiteY4" fmla="*/ 1309420 h 1338966"/>
                    <a:gd name="connsiteX0" fmla="*/ 0 w 2554272"/>
                    <a:gd name="connsiteY0" fmla="*/ 1156454 h 1338966"/>
                    <a:gd name="connsiteX1" fmla="*/ 2554272 w 2554272"/>
                    <a:gd name="connsiteY1" fmla="*/ 0 h 1338966"/>
                    <a:gd name="connsiteX2" fmla="*/ 2554272 w 2554272"/>
                    <a:gd name="connsiteY2" fmla="*/ 1331651 h 1338966"/>
                    <a:gd name="connsiteX3" fmla="*/ 18546 w 2554272"/>
                    <a:gd name="connsiteY3" fmla="*/ 1338966 h 1338966"/>
                    <a:gd name="connsiteX4" fmla="*/ 0 w 2554272"/>
                    <a:gd name="connsiteY4" fmla="*/ 1156454 h 1338966"/>
                    <a:gd name="connsiteX0" fmla="*/ 5249 w 2559521"/>
                    <a:gd name="connsiteY0" fmla="*/ 1156454 h 1331651"/>
                    <a:gd name="connsiteX1" fmla="*/ 2559521 w 2559521"/>
                    <a:gd name="connsiteY1" fmla="*/ 0 h 1331651"/>
                    <a:gd name="connsiteX2" fmla="*/ 2559521 w 2559521"/>
                    <a:gd name="connsiteY2" fmla="*/ 1331651 h 1331651"/>
                    <a:gd name="connsiteX3" fmla="*/ 0 w 2559521"/>
                    <a:gd name="connsiteY3" fmla="*/ 1213193 h 1331651"/>
                    <a:gd name="connsiteX4" fmla="*/ 5249 w 2559521"/>
                    <a:gd name="connsiteY4" fmla="*/ 1156454 h 1331651"/>
                    <a:gd name="connsiteX0" fmla="*/ 1850 w 2556122"/>
                    <a:gd name="connsiteY0" fmla="*/ 1156454 h 1331651"/>
                    <a:gd name="connsiteX1" fmla="*/ 2556122 w 2556122"/>
                    <a:gd name="connsiteY1" fmla="*/ 0 h 1331651"/>
                    <a:gd name="connsiteX2" fmla="*/ 2556122 w 2556122"/>
                    <a:gd name="connsiteY2" fmla="*/ 1331651 h 1331651"/>
                    <a:gd name="connsiteX3" fmla="*/ 0 w 2556122"/>
                    <a:gd name="connsiteY3" fmla="*/ 1189398 h 1331651"/>
                    <a:gd name="connsiteX4" fmla="*/ 1850 w 2556122"/>
                    <a:gd name="connsiteY4" fmla="*/ 1156454 h 1331651"/>
                    <a:gd name="connsiteX0" fmla="*/ 44 w 2554316"/>
                    <a:gd name="connsiteY0" fmla="*/ 1156454 h 1331651"/>
                    <a:gd name="connsiteX1" fmla="*/ 2554316 w 2554316"/>
                    <a:gd name="connsiteY1" fmla="*/ 0 h 1331651"/>
                    <a:gd name="connsiteX2" fmla="*/ 2554316 w 2554316"/>
                    <a:gd name="connsiteY2" fmla="*/ 1331651 h 1331651"/>
                    <a:gd name="connsiteX3" fmla="*/ 4993 w 2554316"/>
                    <a:gd name="connsiteY3" fmla="*/ 1189398 h 1331651"/>
                    <a:gd name="connsiteX4" fmla="*/ 44 w 2554316"/>
                    <a:gd name="connsiteY4" fmla="*/ 1156454 h 1331651"/>
                    <a:gd name="connsiteX0" fmla="*/ 44 w 2554316"/>
                    <a:gd name="connsiteY0" fmla="*/ 1170051 h 1331651"/>
                    <a:gd name="connsiteX1" fmla="*/ 2554316 w 2554316"/>
                    <a:gd name="connsiteY1" fmla="*/ 0 h 1331651"/>
                    <a:gd name="connsiteX2" fmla="*/ 2554316 w 2554316"/>
                    <a:gd name="connsiteY2" fmla="*/ 1331651 h 1331651"/>
                    <a:gd name="connsiteX3" fmla="*/ 4993 w 2554316"/>
                    <a:gd name="connsiteY3" fmla="*/ 1189398 h 1331651"/>
                    <a:gd name="connsiteX4" fmla="*/ 44 w 2554316"/>
                    <a:gd name="connsiteY4" fmla="*/ 1170051 h 1331651"/>
                    <a:gd name="connsiteX0" fmla="*/ 5249 w 2559521"/>
                    <a:gd name="connsiteY0" fmla="*/ 1170051 h 1331651"/>
                    <a:gd name="connsiteX1" fmla="*/ 2559521 w 2559521"/>
                    <a:gd name="connsiteY1" fmla="*/ 0 h 1331651"/>
                    <a:gd name="connsiteX2" fmla="*/ 2559521 w 2559521"/>
                    <a:gd name="connsiteY2" fmla="*/ 1331651 h 1331651"/>
                    <a:gd name="connsiteX3" fmla="*/ 0 w 2559521"/>
                    <a:gd name="connsiteY3" fmla="*/ 1192797 h 1331651"/>
                    <a:gd name="connsiteX4" fmla="*/ 5249 w 2559521"/>
                    <a:gd name="connsiteY4" fmla="*/ 1170051 h 1331651"/>
                    <a:gd name="connsiteX0" fmla="*/ 44 w 2554316"/>
                    <a:gd name="connsiteY0" fmla="*/ 1170051 h 1331651"/>
                    <a:gd name="connsiteX1" fmla="*/ 2554316 w 2554316"/>
                    <a:gd name="connsiteY1" fmla="*/ 0 h 1331651"/>
                    <a:gd name="connsiteX2" fmla="*/ 2554316 w 2554316"/>
                    <a:gd name="connsiteY2" fmla="*/ 1331651 h 1331651"/>
                    <a:gd name="connsiteX3" fmla="*/ 4993 w 2554316"/>
                    <a:gd name="connsiteY3" fmla="*/ 1192797 h 1331651"/>
                    <a:gd name="connsiteX4" fmla="*/ 44 w 2554316"/>
                    <a:gd name="connsiteY4" fmla="*/ 1170051 h 1331651"/>
                    <a:gd name="connsiteX0" fmla="*/ 1849 w 2556121"/>
                    <a:gd name="connsiteY0" fmla="*/ 1170051 h 1331651"/>
                    <a:gd name="connsiteX1" fmla="*/ 2556121 w 2556121"/>
                    <a:gd name="connsiteY1" fmla="*/ 0 h 1331651"/>
                    <a:gd name="connsiteX2" fmla="*/ 2556121 w 2556121"/>
                    <a:gd name="connsiteY2" fmla="*/ 1331651 h 1331651"/>
                    <a:gd name="connsiteX3" fmla="*/ 0 w 2556121"/>
                    <a:gd name="connsiteY3" fmla="*/ 1192797 h 1331651"/>
                    <a:gd name="connsiteX4" fmla="*/ 1849 w 2556121"/>
                    <a:gd name="connsiteY4" fmla="*/ 1170051 h 1331651"/>
                    <a:gd name="connsiteX0" fmla="*/ 15446 w 2556121"/>
                    <a:gd name="connsiteY0" fmla="*/ 0 h 1364937"/>
                    <a:gd name="connsiteX1" fmla="*/ 2556121 w 2556121"/>
                    <a:gd name="connsiteY1" fmla="*/ 33286 h 1364937"/>
                    <a:gd name="connsiteX2" fmla="*/ 2556121 w 2556121"/>
                    <a:gd name="connsiteY2" fmla="*/ 1364937 h 1364937"/>
                    <a:gd name="connsiteX3" fmla="*/ 0 w 2556121"/>
                    <a:gd name="connsiteY3" fmla="*/ 1226083 h 1364937"/>
                    <a:gd name="connsiteX4" fmla="*/ 15446 w 2556121"/>
                    <a:gd name="connsiteY4" fmla="*/ 0 h 1364937"/>
                    <a:gd name="connsiteX0" fmla="*/ 12047 w 2552722"/>
                    <a:gd name="connsiteY0" fmla="*/ 0 h 1364937"/>
                    <a:gd name="connsiteX1" fmla="*/ 2552722 w 2552722"/>
                    <a:gd name="connsiteY1" fmla="*/ 33286 h 1364937"/>
                    <a:gd name="connsiteX2" fmla="*/ 2552722 w 2552722"/>
                    <a:gd name="connsiteY2" fmla="*/ 1364937 h 1364937"/>
                    <a:gd name="connsiteX3" fmla="*/ 0 w 2552722"/>
                    <a:gd name="connsiteY3" fmla="*/ 36343 h 1364937"/>
                    <a:gd name="connsiteX4" fmla="*/ 12047 w 2552722"/>
                    <a:gd name="connsiteY4" fmla="*/ 0 h 1364937"/>
                    <a:gd name="connsiteX0" fmla="*/ 44 w 2540719"/>
                    <a:gd name="connsiteY0" fmla="*/ 0 h 1364937"/>
                    <a:gd name="connsiteX1" fmla="*/ 2540719 w 2540719"/>
                    <a:gd name="connsiteY1" fmla="*/ 33286 h 1364937"/>
                    <a:gd name="connsiteX2" fmla="*/ 2540719 w 2540719"/>
                    <a:gd name="connsiteY2" fmla="*/ 1364937 h 1364937"/>
                    <a:gd name="connsiteX3" fmla="*/ 4993 w 2540719"/>
                    <a:gd name="connsiteY3" fmla="*/ 26146 h 1364937"/>
                    <a:gd name="connsiteX4" fmla="*/ 44 w 2540719"/>
                    <a:gd name="connsiteY4" fmla="*/ 0 h 1364937"/>
                    <a:gd name="connsiteX0" fmla="*/ 4576 w 2545251"/>
                    <a:gd name="connsiteY0" fmla="*/ 0 h 1364937"/>
                    <a:gd name="connsiteX1" fmla="*/ 2545251 w 2545251"/>
                    <a:gd name="connsiteY1" fmla="*/ 33286 h 1364937"/>
                    <a:gd name="connsiteX2" fmla="*/ 2545251 w 2545251"/>
                    <a:gd name="connsiteY2" fmla="*/ 1364937 h 1364937"/>
                    <a:gd name="connsiteX3" fmla="*/ 0 w 2545251"/>
                    <a:gd name="connsiteY3" fmla="*/ 26146 h 1364937"/>
                    <a:gd name="connsiteX4" fmla="*/ 4576 w 2545251"/>
                    <a:gd name="connsiteY4" fmla="*/ 0 h 1364937"/>
                    <a:gd name="connsiteX0" fmla="*/ 4576 w 2545251"/>
                    <a:gd name="connsiteY0" fmla="*/ 0 h 1364937"/>
                    <a:gd name="connsiteX1" fmla="*/ 2545251 w 2545251"/>
                    <a:gd name="connsiteY1" fmla="*/ 33286 h 1364937"/>
                    <a:gd name="connsiteX2" fmla="*/ 2545251 w 2545251"/>
                    <a:gd name="connsiteY2" fmla="*/ 1364937 h 1364937"/>
                    <a:gd name="connsiteX3" fmla="*/ 0 w 2545251"/>
                    <a:gd name="connsiteY3" fmla="*/ 16621 h 1364937"/>
                    <a:gd name="connsiteX4" fmla="*/ 4576 w 2545251"/>
                    <a:gd name="connsiteY4" fmla="*/ 0 h 1364937"/>
                    <a:gd name="connsiteX0" fmla="*/ 160 w 2540835"/>
                    <a:gd name="connsiteY0" fmla="*/ 0 h 1364937"/>
                    <a:gd name="connsiteX1" fmla="*/ 2540835 w 2540835"/>
                    <a:gd name="connsiteY1" fmla="*/ 33286 h 1364937"/>
                    <a:gd name="connsiteX2" fmla="*/ 2540835 w 2540835"/>
                    <a:gd name="connsiteY2" fmla="*/ 1364937 h 1364937"/>
                    <a:gd name="connsiteX3" fmla="*/ 346 w 2540835"/>
                    <a:gd name="connsiteY3" fmla="*/ 16621 h 1364937"/>
                    <a:gd name="connsiteX4" fmla="*/ 160 w 2540835"/>
                    <a:gd name="connsiteY4" fmla="*/ 0 h 1364937"/>
                    <a:gd name="connsiteX0" fmla="*/ 6958 w 2547633"/>
                    <a:gd name="connsiteY0" fmla="*/ 0 h 1364937"/>
                    <a:gd name="connsiteX1" fmla="*/ 2547633 w 2547633"/>
                    <a:gd name="connsiteY1" fmla="*/ 33286 h 1364937"/>
                    <a:gd name="connsiteX2" fmla="*/ 2547633 w 2547633"/>
                    <a:gd name="connsiteY2" fmla="*/ 1364937 h 1364937"/>
                    <a:gd name="connsiteX3" fmla="*/ 0 w 2547633"/>
                    <a:gd name="connsiteY3" fmla="*/ 11859 h 1364937"/>
                    <a:gd name="connsiteX4" fmla="*/ 6958 w 2547633"/>
                    <a:gd name="connsiteY4" fmla="*/ 0 h 1364937"/>
                    <a:gd name="connsiteX0" fmla="*/ 2195 w 2547633"/>
                    <a:gd name="connsiteY0" fmla="*/ 0 h 1386368"/>
                    <a:gd name="connsiteX1" fmla="*/ 2547633 w 2547633"/>
                    <a:gd name="connsiteY1" fmla="*/ 54717 h 1386368"/>
                    <a:gd name="connsiteX2" fmla="*/ 2547633 w 2547633"/>
                    <a:gd name="connsiteY2" fmla="*/ 1386368 h 1386368"/>
                    <a:gd name="connsiteX3" fmla="*/ 0 w 2547633"/>
                    <a:gd name="connsiteY3" fmla="*/ 33290 h 1386368"/>
                    <a:gd name="connsiteX4" fmla="*/ 2195 w 2547633"/>
                    <a:gd name="connsiteY4" fmla="*/ 0 h 1386368"/>
                    <a:gd name="connsiteX0" fmla="*/ 2195 w 2547633"/>
                    <a:gd name="connsiteY0" fmla="*/ 0 h 1372080"/>
                    <a:gd name="connsiteX1" fmla="*/ 2547633 w 2547633"/>
                    <a:gd name="connsiteY1" fmla="*/ 40429 h 1372080"/>
                    <a:gd name="connsiteX2" fmla="*/ 2547633 w 2547633"/>
                    <a:gd name="connsiteY2" fmla="*/ 1372080 h 1372080"/>
                    <a:gd name="connsiteX3" fmla="*/ 0 w 2547633"/>
                    <a:gd name="connsiteY3" fmla="*/ 19002 h 1372080"/>
                    <a:gd name="connsiteX4" fmla="*/ 2195 w 2547633"/>
                    <a:gd name="connsiteY4" fmla="*/ 0 h 1372080"/>
                    <a:gd name="connsiteX0" fmla="*/ 5912 w 2551350"/>
                    <a:gd name="connsiteY0" fmla="*/ 0 h 1372080"/>
                    <a:gd name="connsiteX1" fmla="*/ 2551350 w 2551350"/>
                    <a:gd name="connsiteY1" fmla="*/ 40429 h 1372080"/>
                    <a:gd name="connsiteX2" fmla="*/ 2551350 w 2551350"/>
                    <a:gd name="connsiteY2" fmla="*/ 1372080 h 1372080"/>
                    <a:gd name="connsiteX3" fmla="*/ 0 w 2551350"/>
                    <a:gd name="connsiteY3" fmla="*/ 71041 h 1372080"/>
                    <a:gd name="connsiteX4" fmla="*/ 5912 w 2551350"/>
                    <a:gd name="connsiteY4" fmla="*/ 0 h 1372080"/>
                    <a:gd name="connsiteX0" fmla="*/ 5912 w 2551350"/>
                    <a:gd name="connsiteY0" fmla="*/ 7893 h 1331651"/>
                    <a:gd name="connsiteX1" fmla="*/ 2551350 w 2551350"/>
                    <a:gd name="connsiteY1" fmla="*/ 0 h 1331651"/>
                    <a:gd name="connsiteX2" fmla="*/ 2551350 w 2551350"/>
                    <a:gd name="connsiteY2" fmla="*/ 1331651 h 1331651"/>
                    <a:gd name="connsiteX3" fmla="*/ 0 w 2551350"/>
                    <a:gd name="connsiteY3" fmla="*/ 30612 h 1331651"/>
                    <a:gd name="connsiteX4" fmla="*/ 5912 w 2551350"/>
                    <a:gd name="connsiteY4" fmla="*/ 7893 h 1331651"/>
                    <a:gd name="connsiteX0" fmla="*/ 2195 w 2551350"/>
                    <a:gd name="connsiteY0" fmla="*/ 11610 h 1331651"/>
                    <a:gd name="connsiteX1" fmla="*/ 2551350 w 2551350"/>
                    <a:gd name="connsiteY1" fmla="*/ 0 h 1331651"/>
                    <a:gd name="connsiteX2" fmla="*/ 2551350 w 2551350"/>
                    <a:gd name="connsiteY2" fmla="*/ 1331651 h 1331651"/>
                    <a:gd name="connsiteX3" fmla="*/ 0 w 2551350"/>
                    <a:gd name="connsiteY3" fmla="*/ 30612 h 1331651"/>
                    <a:gd name="connsiteX4" fmla="*/ 2195 w 2551350"/>
                    <a:gd name="connsiteY4" fmla="*/ 11610 h 1331651"/>
                    <a:gd name="connsiteX0" fmla="*/ 98839 w 2647994"/>
                    <a:gd name="connsiteY0" fmla="*/ 11610 h 1331651"/>
                    <a:gd name="connsiteX1" fmla="*/ 2647994 w 2647994"/>
                    <a:gd name="connsiteY1" fmla="*/ 0 h 1331651"/>
                    <a:gd name="connsiteX2" fmla="*/ 2647994 w 2647994"/>
                    <a:gd name="connsiteY2" fmla="*/ 1331651 h 1331651"/>
                    <a:gd name="connsiteX3" fmla="*/ 0 w 2647994"/>
                    <a:gd name="connsiteY3" fmla="*/ 56631 h 1331651"/>
                    <a:gd name="connsiteX4" fmla="*/ 98839 w 2647994"/>
                    <a:gd name="connsiteY4" fmla="*/ 11610 h 1331651"/>
                    <a:gd name="connsiteX0" fmla="*/ 90 w 2649606"/>
                    <a:gd name="connsiteY0" fmla="*/ 4176 h 1331651"/>
                    <a:gd name="connsiteX1" fmla="*/ 2649606 w 2649606"/>
                    <a:gd name="connsiteY1" fmla="*/ 0 h 1331651"/>
                    <a:gd name="connsiteX2" fmla="*/ 2649606 w 2649606"/>
                    <a:gd name="connsiteY2" fmla="*/ 1331651 h 1331651"/>
                    <a:gd name="connsiteX3" fmla="*/ 1612 w 2649606"/>
                    <a:gd name="connsiteY3" fmla="*/ 56631 h 1331651"/>
                    <a:gd name="connsiteX4" fmla="*/ 90 w 2649606"/>
                    <a:gd name="connsiteY4" fmla="*/ 4176 h 1331651"/>
                    <a:gd name="connsiteX0" fmla="*/ 5912 w 2655428"/>
                    <a:gd name="connsiteY0" fmla="*/ 4176 h 1331651"/>
                    <a:gd name="connsiteX1" fmla="*/ 2655428 w 2655428"/>
                    <a:gd name="connsiteY1" fmla="*/ 0 h 1331651"/>
                    <a:gd name="connsiteX2" fmla="*/ 2655428 w 2655428"/>
                    <a:gd name="connsiteY2" fmla="*/ 1331651 h 1331651"/>
                    <a:gd name="connsiteX3" fmla="*/ 0 w 2655428"/>
                    <a:gd name="connsiteY3" fmla="*/ 101236 h 1331651"/>
                    <a:gd name="connsiteX4" fmla="*/ 5912 w 2655428"/>
                    <a:gd name="connsiteY4" fmla="*/ 4176 h 1331651"/>
                    <a:gd name="connsiteX0" fmla="*/ 5912 w 2655428"/>
                    <a:gd name="connsiteY0" fmla="*/ 4176 h 1331651"/>
                    <a:gd name="connsiteX1" fmla="*/ 2655428 w 2655428"/>
                    <a:gd name="connsiteY1" fmla="*/ 0 h 1331651"/>
                    <a:gd name="connsiteX2" fmla="*/ 2655428 w 2655428"/>
                    <a:gd name="connsiteY2" fmla="*/ 1331651 h 1331651"/>
                    <a:gd name="connsiteX3" fmla="*/ 0 w 2655428"/>
                    <a:gd name="connsiteY3" fmla="*/ 101236 h 1331651"/>
                    <a:gd name="connsiteX4" fmla="*/ 5912 w 2655428"/>
                    <a:gd name="connsiteY4" fmla="*/ 4176 h 1331651"/>
                    <a:gd name="connsiteX0" fmla="*/ 2195 w 2655428"/>
                    <a:gd name="connsiteY0" fmla="*/ 19044 h 1331651"/>
                    <a:gd name="connsiteX1" fmla="*/ 2655428 w 2655428"/>
                    <a:gd name="connsiteY1" fmla="*/ 0 h 1331651"/>
                    <a:gd name="connsiteX2" fmla="*/ 2655428 w 2655428"/>
                    <a:gd name="connsiteY2" fmla="*/ 1331651 h 1331651"/>
                    <a:gd name="connsiteX3" fmla="*/ 0 w 2655428"/>
                    <a:gd name="connsiteY3" fmla="*/ 101236 h 1331651"/>
                    <a:gd name="connsiteX4" fmla="*/ 2195 w 2655428"/>
                    <a:gd name="connsiteY4" fmla="*/ 19044 h 1331651"/>
                    <a:gd name="connsiteX0" fmla="*/ 26 w 2664410"/>
                    <a:gd name="connsiteY0" fmla="*/ 11609 h 1331651"/>
                    <a:gd name="connsiteX1" fmla="*/ 2664410 w 2664410"/>
                    <a:gd name="connsiteY1" fmla="*/ 0 h 1331651"/>
                    <a:gd name="connsiteX2" fmla="*/ 2664410 w 2664410"/>
                    <a:gd name="connsiteY2" fmla="*/ 1331651 h 1331651"/>
                    <a:gd name="connsiteX3" fmla="*/ 8982 w 2664410"/>
                    <a:gd name="connsiteY3" fmla="*/ 101236 h 1331651"/>
                    <a:gd name="connsiteX4" fmla="*/ 26 w 2664410"/>
                    <a:gd name="connsiteY4" fmla="*/ 11609 h 1331651"/>
                    <a:gd name="connsiteX0" fmla="*/ 90 w 2664474"/>
                    <a:gd name="connsiteY0" fmla="*/ 11609 h 1331651"/>
                    <a:gd name="connsiteX1" fmla="*/ 2664474 w 2664474"/>
                    <a:gd name="connsiteY1" fmla="*/ 0 h 1331651"/>
                    <a:gd name="connsiteX2" fmla="*/ 2664474 w 2664474"/>
                    <a:gd name="connsiteY2" fmla="*/ 1331651 h 1331651"/>
                    <a:gd name="connsiteX3" fmla="*/ 1612 w 2664474"/>
                    <a:gd name="connsiteY3" fmla="*/ 38046 h 1331651"/>
                    <a:gd name="connsiteX4" fmla="*/ 90 w 2664474"/>
                    <a:gd name="connsiteY4" fmla="*/ 11609 h 1331651"/>
                    <a:gd name="connsiteX0" fmla="*/ 90 w 2664474"/>
                    <a:gd name="connsiteY0" fmla="*/ 11609 h 1331651"/>
                    <a:gd name="connsiteX1" fmla="*/ 2664474 w 2664474"/>
                    <a:gd name="connsiteY1" fmla="*/ 0 h 1331651"/>
                    <a:gd name="connsiteX2" fmla="*/ 2664474 w 2664474"/>
                    <a:gd name="connsiteY2" fmla="*/ 1331651 h 1331651"/>
                    <a:gd name="connsiteX3" fmla="*/ 1612 w 2664474"/>
                    <a:gd name="connsiteY3" fmla="*/ 30902 h 1331651"/>
                    <a:gd name="connsiteX4" fmla="*/ 90 w 2664474"/>
                    <a:gd name="connsiteY4" fmla="*/ 11609 h 1331651"/>
                    <a:gd name="connsiteX0" fmla="*/ 52 w 2664436"/>
                    <a:gd name="connsiteY0" fmla="*/ 11609 h 1331651"/>
                    <a:gd name="connsiteX1" fmla="*/ 2664436 w 2664436"/>
                    <a:gd name="connsiteY1" fmla="*/ 0 h 1331651"/>
                    <a:gd name="connsiteX2" fmla="*/ 2664436 w 2664436"/>
                    <a:gd name="connsiteY2" fmla="*/ 1331651 h 1331651"/>
                    <a:gd name="connsiteX3" fmla="*/ 3955 w 2664436"/>
                    <a:gd name="connsiteY3" fmla="*/ 26139 h 1331651"/>
                    <a:gd name="connsiteX4" fmla="*/ 52 w 2664436"/>
                    <a:gd name="connsiteY4" fmla="*/ 11609 h 1331651"/>
                    <a:gd name="connsiteX0" fmla="*/ 0 w 2664384"/>
                    <a:gd name="connsiteY0" fmla="*/ 11609 h 1331651"/>
                    <a:gd name="connsiteX1" fmla="*/ 2664384 w 2664384"/>
                    <a:gd name="connsiteY1" fmla="*/ 0 h 1331651"/>
                    <a:gd name="connsiteX2" fmla="*/ 2664384 w 2664384"/>
                    <a:gd name="connsiteY2" fmla="*/ 1331651 h 1331651"/>
                    <a:gd name="connsiteX3" fmla="*/ 0 w 2664384"/>
                    <a:gd name="connsiteY3" fmla="*/ 11609 h 1331651"/>
                    <a:gd name="connsiteX0" fmla="*/ 0 w 2664384"/>
                    <a:gd name="connsiteY0" fmla="*/ 4959 h 1325001"/>
                    <a:gd name="connsiteX1" fmla="*/ 2664384 w 2664384"/>
                    <a:gd name="connsiteY1" fmla="*/ 0 h 1325001"/>
                    <a:gd name="connsiteX2" fmla="*/ 2664384 w 2664384"/>
                    <a:gd name="connsiteY2" fmla="*/ 1325001 h 1325001"/>
                    <a:gd name="connsiteX3" fmla="*/ 0 w 2664384"/>
                    <a:gd name="connsiteY3" fmla="*/ 4959 h 1325001"/>
                  </a:gdLst>
                  <a:ahLst/>
                  <a:cxnLst>
                    <a:cxn ang="0">
                      <a:pos x="connsiteX0" y="connsiteY0"/>
                    </a:cxn>
                    <a:cxn ang="0">
                      <a:pos x="connsiteX1" y="connsiteY1"/>
                    </a:cxn>
                    <a:cxn ang="0">
                      <a:pos x="connsiteX2" y="connsiteY2"/>
                    </a:cxn>
                    <a:cxn ang="0">
                      <a:pos x="connsiteX3" y="connsiteY3"/>
                    </a:cxn>
                  </a:cxnLst>
                  <a:rect l="l" t="t" r="r" b="b"/>
                  <a:pathLst>
                    <a:path w="2664384" h="1325001">
                      <a:moveTo>
                        <a:pt x="0" y="4959"/>
                      </a:moveTo>
                      <a:lnTo>
                        <a:pt x="2664384" y="0"/>
                      </a:lnTo>
                      <a:lnTo>
                        <a:pt x="2664384" y="1325001"/>
                      </a:lnTo>
                      <a:lnTo>
                        <a:pt x="0" y="4959"/>
                      </a:lnTo>
                      <a:close/>
                    </a:path>
                  </a:pathLst>
                </a:cu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4">
                        <a:lumMod val="75000"/>
                      </a:schemeClr>
                    </a:solidFill>
                    <a:effectLst>
                      <a:outerShdw blurRad="38100" dist="38100" dir="2700000" algn="tl">
                        <a:srgbClr val="000000">
                          <a:alpha val="43137"/>
                        </a:srgbClr>
                      </a:outerShdw>
                    </a:effectLst>
                  </a:endParaRPr>
                </a:p>
              </p:txBody>
            </p:sp>
            <p:sp>
              <p:nvSpPr>
                <p:cNvPr id="217" name="Rectangle 25"/>
                <p:cNvSpPr/>
                <p:nvPr/>
              </p:nvSpPr>
              <p:spPr>
                <a:xfrm flipV="1">
                  <a:off x="970067" y="5420867"/>
                  <a:ext cx="1226050" cy="2159359"/>
                </a:xfrm>
                <a:custGeom>
                  <a:avLst/>
                  <a:gdLst>
                    <a:gd name="connsiteX0" fmla="*/ 0 w 3051063"/>
                    <a:gd name="connsiteY0" fmla="*/ 0 h 1329028"/>
                    <a:gd name="connsiteX1" fmla="*/ 3051063 w 3051063"/>
                    <a:gd name="connsiteY1" fmla="*/ 0 h 1329028"/>
                    <a:gd name="connsiteX2" fmla="*/ 3051063 w 3051063"/>
                    <a:gd name="connsiteY2" fmla="*/ 1329028 h 1329028"/>
                    <a:gd name="connsiteX3" fmla="*/ 0 w 3051063"/>
                    <a:gd name="connsiteY3" fmla="*/ 1329028 h 1329028"/>
                    <a:gd name="connsiteX4" fmla="*/ 0 w 3051063"/>
                    <a:gd name="connsiteY4" fmla="*/ 0 h 1329028"/>
                    <a:gd name="connsiteX0" fmla="*/ 0 w 3051063"/>
                    <a:gd name="connsiteY0" fmla="*/ 1319646 h 2648674"/>
                    <a:gd name="connsiteX1" fmla="*/ 2926372 w 3051063"/>
                    <a:gd name="connsiteY1" fmla="*/ 0 h 2648674"/>
                    <a:gd name="connsiteX2" fmla="*/ 3051063 w 3051063"/>
                    <a:gd name="connsiteY2" fmla="*/ 2648674 h 2648674"/>
                    <a:gd name="connsiteX3" fmla="*/ 0 w 3051063"/>
                    <a:gd name="connsiteY3" fmla="*/ 2648674 h 2648674"/>
                    <a:gd name="connsiteX4" fmla="*/ 0 w 3051063"/>
                    <a:gd name="connsiteY4" fmla="*/ 1319646 h 2648674"/>
                    <a:gd name="connsiteX0" fmla="*/ 0 w 2947154"/>
                    <a:gd name="connsiteY0" fmla="*/ 1319646 h 2648674"/>
                    <a:gd name="connsiteX1" fmla="*/ 2926372 w 2947154"/>
                    <a:gd name="connsiteY1" fmla="*/ 0 h 2648674"/>
                    <a:gd name="connsiteX2" fmla="*/ 2947154 w 2947154"/>
                    <a:gd name="connsiteY2" fmla="*/ 1277074 h 2648674"/>
                    <a:gd name="connsiteX3" fmla="*/ 0 w 2947154"/>
                    <a:gd name="connsiteY3" fmla="*/ 2648674 h 2648674"/>
                    <a:gd name="connsiteX4" fmla="*/ 0 w 2947154"/>
                    <a:gd name="connsiteY4" fmla="*/ 1319646 h 2648674"/>
                    <a:gd name="connsiteX0" fmla="*/ 0 w 2947154"/>
                    <a:gd name="connsiteY0" fmla="*/ 2493819 h 2648674"/>
                    <a:gd name="connsiteX1" fmla="*/ 2926372 w 2947154"/>
                    <a:gd name="connsiteY1" fmla="*/ 0 h 2648674"/>
                    <a:gd name="connsiteX2" fmla="*/ 2947154 w 2947154"/>
                    <a:gd name="connsiteY2" fmla="*/ 1277074 h 2648674"/>
                    <a:gd name="connsiteX3" fmla="*/ 0 w 2947154"/>
                    <a:gd name="connsiteY3" fmla="*/ 2648674 h 2648674"/>
                    <a:gd name="connsiteX4" fmla="*/ 0 w 2947154"/>
                    <a:gd name="connsiteY4" fmla="*/ 2493819 h 2648674"/>
                    <a:gd name="connsiteX0" fmla="*/ 0 w 2947154"/>
                    <a:gd name="connsiteY0" fmla="*/ 2493819 h 2586329"/>
                    <a:gd name="connsiteX1" fmla="*/ 2926372 w 2947154"/>
                    <a:gd name="connsiteY1" fmla="*/ 0 h 2586329"/>
                    <a:gd name="connsiteX2" fmla="*/ 2947154 w 2947154"/>
                    <a:gd name="connsiteY2" fmla="*/ 1277074 h 2586329"/>
                    <a:gd name="connsiteX3" fmla="*/ 10391 w 2947154"/>
                    <a:gd name="connsiteY3" fmla="*/ 2586329 h 2586329"/>
                    <a:gd name="connsiteX4" fmla="*/ 0 w 2947154"/>
                    <a:gd name="connsiteY4" fmla="*/ 2493819 h 2586329"/>
                    <a:gd name="connsiteX0" fmla="*/ 0 w 2952391"/>
                    <a:gd name="connsiteY0" fmla="*/ 2497536 h 2590046"/>
                    <a:gd name="connsiteX1" fmla="*/ 2952391 w 2952391"/>
                    <a:gd name="connsiteY1" fmla="*/ 0 h 2590046"/>
                    <a:gd name="connsiteX2" fmla="*/ 2947154 w 2952391"/>
                    <a:gd name="connsiteY2" fmla="*/ 1280791 h 2590046"/>
                    <a:gd name="connsiteX3" fmla="*/ 10391 w 2952391"/>
                    <a:gd name="connsiteY3" fmla="*/ 2590046 h 2590046"/>
                    <a:gd name="connsiteX4" fmla="*/ 0 w 2952391"/>
                    <a:gd name="connsiteY4" fmla="*/ 2497536 h 2590046"/>
                    <a:gd name="connsiteX0" fmla="*/ 0 w 2952391"/>
                    <a:gd name="connsiteY0" fmla="*/ 2497536 h 2590046"/>
                    <a:gd name="connsiteX1" fmla="*/ 2952391 w 2952391"/>
                    <a:gd name="connsiteY1" fmla="*/ 0 h 2590046"/>
                    <a:gd name="connsiteX2" fmla="*/ 2947154 w 2952391"/>
                    <a:gd name="connsiteY2" fmla="*/ 1340264 h 2590046"/>
                    <a:gd name="connsiteX3" fmla="*/ 10391 w 2952391"/>
                    <a:gd name="connsiteY3" fmla="*/ 2590046 h 2590046"/>
                    <a:gd name="connsiteX4" fmla="*/ 0 w 2952391"/>
                    <a:gd name="connsiteY4" fmla="*/ 2497536 h 2590046"/>
                    <a:gd name="connsiteX0" fmla="*/ 0 w 2952391"/>
                    <a:gd name="connsiteY0" fmla="*/ 2497536 h 2501034"/>
                    <a:gd name="connsiteX1" fmla="*/ 2952391 w 2952391"/>
                    <a:gd name="connsiteY1" fmla="*/ 0 h 2501034"/>
                    <a:gd name="connsiteX2" fmla="*/ 2947154 w 2952391"/>
                    <a:gd name="connsiteY2" fmla="*/ 1340264 h 2501034"/>
                    <a:gd name="connsiteX3" fmla="*/ 406901 w 2952391"/>
                    <a:gd name="connsiteY3" fmla="*/ 2501034 h 2501034"/>
                    <a:gd name="connsiteX4" fmla="*/ 0 w 2952391"/>
                    <a:gd name="connsiteY4" fmla="*/ 2497536 h 2501034"/>
                    <a:gd name="connsiteX0" fmla="*/ 0 w 2596341"/>
                    <a:gd name="connsiteY0" fmla="*/ 2359971 h 2501034"/>
                    <a:gd name="connsiteX1" fmla="*/ 2596341 w 2596341"/>
                    <a:gd name="connsiteY1" fmla="*/ 0 h 2501034"/>
                    <a:gd name="connsiteX2" fmla="*/ 2591104 w 2596341"/>
                    <a:gd name="connsiteY2" fmla="*/ 1340264 h 2501034"/>
                    <a:gd name="connsiteX3" fmla="*/ 50851 w 2596341"/>
                    <a:gd name="connsiteY3" fmla="*/ 2501034 h 2501034"/>
                    <a:gd name="connsiteX4" fmla="*/ 0 w 2596341"/>
                    <a:gd name="connsiteY4" fmla="*/ 2359971 h 2501034"/>
                    <a:gd name="connsiteX0" fmla="*/ 5793 w 2602134"/>
                    <a:gd name="connsiteY0" fmla="*/ 2359971 h 2395837"/>
                    <a:gd name="connsiteX1" fmla="*/ 2602134 w 2602134"/>
                    <a:gd name="connsiteY1" fmla="*/ 0 h 2395837"/>
                    <a:gd name="connsiteX2" fmla="*/ 2596897 w 2602134"/>
                    <a:gd name="connsiteY2" fmla="*/ 1340264 h 2395837"/>
                    <a:gd name="connsiteX3" fmla="*/ 0 w 2602134"/>
                    <a:gd name="connsiteY3" fmla="*/ 2395837 h 2395837"/>
                    <a:gd name="connsiteX4" fmla="*/ 5793 w 2602134"/>
                    <a:gd name="connsiteY4" fmla="*/ 2359971 h 2395837"/>
                    <a:gd name="connsiteX0" fmla="*/ 39131 w 2635472"/>
                    <a:gd name="connsiteY0" fmla="*/ 2359971 h 2538712"/>
                    <a:gd name="connsiteX1" fmla="*/ 2635472 w 2635472"/>
                    <a:gd name="connsiteY1" fmla="*/ 0 h 2538712"/>
                    <a:gd name="connsiteX2" fmla="*/ 2630235 w 2635472"/>
                    <a:gd name="connsiteY2" fmla="*/ 1340264 h 2538712"/>
                    <a:gd name="connsiteX3" fmla="*/ 0 w 2635472"/>
                    <a:gd name="connsiteY3" fmla="*/ 2538712 h 2538712"/>
                    <a:gd name="connsiteX4" fmla="*/ 39131 w 2635472"/>
                    <a:gd name="connsiteY4" fmla="*/ 2359971 h 2538712"/>
                    <a:gd name="connsiteX0" fmla="*/ 0 w 2672541"/>
                    <a:gd name="connsiteY0" fmla="*/ 2536183 h 2538712"/>
                    <a:gd name="connsiteX1" fmla="*/ 2672541 w 2672541"/>
                    <a:gd name="connsiteY1" fmla="*/ 0 h 2538712"/>
                    <a:gd name="connsiteX2" fmla="*/ 2667304 w 2672541"/>
                    <a:gd name="connsiteY2" fmla="*/ 1340264 h 2538712"/>
                    <a:gd name="connsiteX3" fmla="*/ 37069 w 2672541"/>
                    <a:gd name="connsiteY3" fmla="*/ 2538712 h 2538712"/>
                    <a:gd name="connsiteX4" fmla="*/ 0 w 2672541"/>
                    <a:gd name="connsiteY4" fmla="*/ 2536183 h 2538712"/>
                    <a:gd name="connsiteX0" fmla="*/ 0 w 2672541"/>
                    <a:gd name="connsiteY0" fmla="*/ 2536183 h 2562524"/>
                    <a:gd name="connsiteX1" fmla="*/ 2672541 w 2672541"/>
                    <a:gd name="connsiteY1" fmla="*/ 0 h 2562524"/>
                    <a:gd name="connsiteX2" fmla="*/ 2667304 w 2672541"/>
                    <a:gd name="connsiteY2" fmla="*/ 1340264 h 2562524"/>
                    <a:gd name="connsiteX3" fmla="*/ 13257 w 2672541"/>
                    <a:gd name="connsiteY3" fmla="*/ 2562524 h 2562524"/>
                    <a:gd name="connsiteX4" fmla="*/ 0 w 2672541"/>
                    <a:gd name="connsiteY4" fmla="*/ 2536183 h 2562524"/>
                    <a:gd name="connsiteX0" fmla="*/ 0 w 2677304"/>
                    <a:gd name="connsiteY0" fmla="*/ 2555233 h 2562524"/>
                    <a:gd name="connsiteX1" fmla="*/ 2677304 w 2677304"/>
                    <a:gd name="connsiteY1" fmla="*/ 0 h 2562524"/>
                    <a:gd name="connsiteX2" fmla="*/ 2672067 w 2677304"/>
                    <a:gd name="connsiteY2" fmla="*/ 1340264 h 2562524"/>
                    <a:gd name="connsiteX3" fmla="*/ 18020 w 2677304"/>
                    <a:gd name="connsiteY3" fmla="*/ 2562524 h 2562524"/>
                    <a:gd name="connsiteX4" fmla="*/ 0 w 2677304"/>
                    <a:gd name="connsiteY4" fmla="*/ 2555233 h 2562524"/>
                    <a:gd name="connsiteX0" fmla="*/ 0 w 2691591"/>
                    <a:gd name="connsiteY0" fmla="*/ 2550470 h 2562524"/>
                    <a:gd name="connsiteX1" fmla="*/ 2691591 w 2691591"/>
                    <a:gd name="connsiteY1" fmla="*/ 0 h 2562524"/>
                    <a:gd name="connsiteX2" fmla="*/ 2686354 w 2691591"/>
                    <a:gd name="connsiteY2" fmla="*/ 1340264 h 2562524"/>
                    <a:gd name="connsiteX3" fmla="*/ 32307 w 2691591"/>
                    <a:gd name="connsiteY3" fmla="*/ 2562524 h 2562524"/>
                    <a:gd name="connsiteX4" fmla="*/ 0 w 2691591"/>
                    <a:gd name="connsiteY4" fmla="*/ 2550470 h 2562524"/>
                    <a:gd name="connsiteX0" fmla="*/ 0 w 2691591"/>
                    <a:gd name="connsiteY0" fmla="*/ 2550470 h 2550470"/>
                    <a:gd name="connsiteX1" fmla="*/ 2691591 w 2691591"/>
                    <a:gd name="connsiteY1" fmla="*/ 0 h 2550470"/>
                    <a:gd name="connsiteX2" fmla="*/ 2686354 w 2691591"/>
                    <a:gd name="connsiteY2" fmla="*/ 1340264 h 2550470"/>
                    <a:gd name="connsiteX3" fmla="*/ 22782 w 2691591"/>
                    <a:gd name="connsiteY3" fmla="*/ 2548236 h 2550470"/>
                    <a:gd name="connsiteX4" fmla="*/ 0 w 2691591"/>
                    <a:gd name="connsiteY4" fmla="*/ 2550470 h 2550470"/>
                    <a:gd name="connsiteX0" fmla="*/ 0 w 2691591"/>
                    <a:gd name="connsiteY0" fmla="*/ 2550470 h 2560143"/>
                    <a:gd name="connsiteX1" fmla="*/ 2691591 w 2691591"/>
                    <a:gd name="connsiteY1" fmla="*/ 0 h 2560143"/>
                    <a:gd name="connsiteX2" fmla="*/ 2686354 w 2691591"/>
                    <a:gd name="connsiteY2" fmla="*/ 1340264 h 2560143"/>
                    <a:gd name="connsiteX3" fmla="*/ 10876 w 2691591"/>
                    <a:gd name="connsiteY3" fmla="*/ 2560143 h 2560143"/>
                    <a:gd name="connsiteX4" fmla="*/ 0 w 2691591"/>
                    <a:gd name="connsiteY4" fmla="*/ 2550470 h 2560143"/>
                    <a:gd name="connsiteX0" fmla="*/ 0 w 2691591"/>
                    <a:gd name="connsiteY0" fmla="*/ 2550470 h 2550470"/>
                    <a:gd name="connsiteX1" fmla="*/ 2691591 w 2691591"/>
                    <a:gd name="connsiteY1" fmla="*/ 0 h 2550470"/>
                    <a:gd name="connsiteX2" fmla="*/ 2686354 w 2691591"/>
                    <a:gd name="connsiteY2" fmla="*/ 1340264 h 2550470"/>
                    <a:gd name="connsiteX3" fmla="*/ 0 w 2691591"/>
                    <a:gd name="connsiteY3" fmla="*/ 2550470 h 2550470"/>
                    <a:gd name="connsiteX0" fmla="*/ 0 w 2653491"/>
                    <a:gd name="connsiteY0" fmla="*/ 2650483 h 2650483"/>
                    <a:gd name="connsiteX1" fmla="*/ 2653491 w 2653491"/>
                    <a:gd name="connsiteY1" fmla="*/ 0 h 2650483"/>
                    <a:gd name="connsiteX2" fmla="*/ 2648254 w 2653491"/>
                    <a:gd name="connsiteY2" fmla="*/ 1340264 h 2650483"/>
                    <a:gd name="connsiteX3" fmla="*/ 0 w 2653491"/>
                    <a:gd name="connsiteY3" fmla="*/ 2650483 h 2650483"/>
                    <a:gd name="connsiteX0" fmla="*/ 0 w 2653491"/>
                    <a:gd name="connsiteY0" fmla="*/ 2650483 h 2650483"/>
                    <a:gd name="connsiteX1" fmla="*/ 2653491 w 2653491"/>
                    <a:gd name="connsiteY1" fmla="*/ 0 h 2650483"/>
                    <a:gd name="connsiteX2" fmla="*/ 2651580 w 2653491"/>
                    <a:gd name="connsiteY2" fmla="*/ 1333614 h 2650483"/>
                    <a:gd name="connsiteX3" fmla="*/ 0 w 2653491"/>
                    <a:gd name="connsiteY3" fmla="*/ 2650483 h 2650483"/>
                    <a:gd name="connsiteX0" fmla="*/ 0 w 2651961"/>
                    <a:gd name="connsiteY0" fmla="*/ 2647158 h 2647158"/>
                    <a:gd name="connsiteX1" fmla="*/ 2650166 w 2651961"/>
                    <a:gd name="connsiteY1" fmla="*/ 0 h 2647158"/>
                    <a:gd name="connsiteX2" fmla="*/ 2651580 w 2651961"/>
                    <a:gd name="connsiteY2" fmla="*/ 1330289 h 2647158"/>
                    <a:gd name="connsiteX3" fmla="*/ 0 w 2651961"/>
                    <a:gd name="connsiteY3" fmla="*/ 2647158 h 2647158"/>
                  </a:gdLst>
                  <a:ahLst/>
                  <a:cxnLst>
                    <a:cxn ang="0">
                      <a:pos x="connsiteX0" y="connsiteY0"/>
                    </a:cxn>
                    <a:cxn ang="0">
                      <a:pos x="connsiteX1" y="connsiteY1"/>
                    </a:cxn>
                    <a:cxn ang="0">
                      <a:pos x="connsiteX2" y="connsiteY2"/>
                    </a:cxn>
                    <a:cxn ang="0">
                      <a:pos x="connsiteX3" y="connsiteY3"/>
                    </a:cxn>
                  </a:cxnLst>
                  <a:rect l="l" t="t" r="r" b="b"/>
                  <a:pathLst>
                    <a:path w="2651961" h="2647158">
                      <a:moveTo>
                        <a:pt x="0" y="2647158"/>
                      </a:moveTo>
                      <a:lnTo>
                        <a:pt x="2650166" y="0"/>
                      </a:lnTo>
                      <a:cubicBezTo>
                        <a:pt x="2648420" y="426930"/>
                        <a:pt x="2653326" y="903359"/>
                        <a:pt x="2651580" y="1330289"/>
                      </a:cubicBezTo>
                      <a:lnTo>
                        <a:pt x="0" y="2647158"/>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18" name="Rectangle 25"/>
                <p:cNvSpPr/>
                <p:nvPr/>
              </p:nvSpPr>
              <p:spPr>
                <a:xfrm>
                  <a:off x="944573" y="444596"/>
                  <a:ext cx="1188027" cy="2415794"/>
                </a:xfrm>
                <a:custGeom>
                  <a:avLst/>
                  <a:gdLst>
                    <a:gd name="connsiteX0" fmla="*/ 0 w 3051063"/>
                    <a:gd name="connsiteY0" fmla="*/ 0 h 1329028"/>
                    <a:gd name="connsiteX1" fmla="*/ 3051063 w 3051063"/>
                    <a:gd name="connsiteY1" fmla="*/ 0 h 1329028"/>
                    <a:gd name="connsiteX2" fmla="*/ 3051063 w 3051063"/>
                    <a:gd name="connsiteY2" fmla="*/ 1329028 h 1329028"/>
                    <a:gd name="connsiteX3" fmla="*/ 0 w 3051063"/>
                    <a:gd name="connsiteY3" fmla="*/ 1329028 h 1329028"/>
                    <a:gd name="connsiteX4" fmla="*/ 0 w 3051063"/>
                    <a:gd name="connsiteY4" fmla="*/ 0 h 1329028"/>
                    <a:gd name="connsiteX0" fmla="*/ 0 w 3051063"/>
                    <a:gd name="connsiteY0" fmla="*/ 1319646 h 2648674"/>
                    <a:gd name="connsiteX1" fmla="*/ 2926372 w 3051063"/>
                    <a:gd name="connsiteY1" fmla="*/ 0 h 2648674"/>
                    <a:gd name="connsiteX2" fmla="*/ 3051063 w 3051063"/>
                    <a:gd name="connsiteY2" fmla="*/ 2648674 h 2648674"/>
                    <a:gd name="connsiteX3" fmla="*/ 0 w 3051063"/>
                    <a:gd name="connsiteY3" fmla="*/ 2648674 h 2648674"/>
                    <a:gd name="connsiteX4" fmla="*/ 0 w 3051063"/>
                    <a:gd name="connsiteY4" fmla="*/ 1319646 h 2648674"/>
                    <a:gd name="connsiteX0" fmla="*/ 0 w 2947154"/>
                    <a:gd name="connsiteY0" fmla="*/ 1319646 h 2648674"/>
                    <a:gd name="connsiteX1" fmla="*/ 2926372 w 2947154"/>
                    <a:gd name="connsiteY1" fmla="*/ 0 h 2648674"/>
                    <a:gd name="connsiteX2" fmla="*/ 2947154 w 2947154"/>
                    <a:gd name="connsiteY2" fmla="*/ 1277074 h 2648674"/>
                    <a:gd name="connsiteX3" fmla="*/ 0 w 2947154"/>
                    <a:gd name="connsiteY3" fmla="*/ 2648674 h 2648674"/>
                    <a:gd name="connsiteX4" fmla="*/ 0 w 2947154"/>
                    <a:gd name="connsiteY4" fmla="*/ 1319646 h 2648674"/>
                    <a:gd name="connsiteX0" fmla="*/ 0 w 2947154"/>
                    <a:gd name="connsiteY0" fmla="*/ 2493819 h 2648674"/>
                    <a:gd name="connsiteX1" fmla="*/ 2926372 w 2947154"/>
                    <a:gd name="connsiteY1" fmla="*/ 0 h 2648674"/>
                    <a:gd name="connsiteX2" fmla="*/ 2947154 w 2947154"/>
                    <a:gd name="connsiteY2" fmla="*/ 1277074 h 2648674"/>
                    <a:gd name="connsiteX3" fmla="*/ 0 w 2947154"/>
                    <a:gd name="connsiteY3" fmla="*/ 2648674 h 2648674"/>
                    <a:gd name="connsiteX4" fmla="*/ 0 w 2947154"/>
                    <a:gd name="connsiteY4" fmla="*/ 2493819 h 2648674"/>
                    <a:gd name="connsiteX0" fmla="*/ 0 w 2947154"/>
                    <a:gd name="connsiteY0" fmla="*/ 2493819 h 2586329"/>
                    <a:gd name="connsiteX1" fmla="*/ 2926372 w 2947154"/>
                    <a:gd name="connsiteY1" fmla="*/ 0 h 2586329"/>
                    <a:gd name="connsiteX2" fmla="*/ 2947154 w 2947154"/>
                    <a:gd name="connsiteY2" fmla="*/ 1277074 h 2586329"/>
                    <a:gd name="connsiteX3" fmla="*/ 10391 w 2947154"/>
                    <a:gd name="connsiteY3" fmla="*/ 2586329 h 2586329"/>
                    <a:gd name="connsiteX4" fmla="*/ 0 w 2947154"/>
                    <a:gd name="connsiteY4" fmla="*/ 2493819 h 2586329"/>
                    <a:gd name="connsiteX0" fmla="*/ 0 w 2952391"/>
                    <a:gd name="connsiteY0" fmla="*/ 2497536 h 2590046"/>
                    <a:gd name="connsiteX1" fmla="*/ 2952391 w 2952391"/>
                    <a:gd name="connsiteY1" fmla="*/ 0 h 2590046"/>
                    <a:gd name="connsiteX2" fmla="*/ 2947154 w 2952391"/>
                    <a:gd name="connsiteY2" fmla="*/ 1280791 h 2590046"/>
                    <a:gd name="connsiteX3" fmla="*/ 10391 w 2952391"/>
                    <a:gd name="connsiteY3" fmla="*/ 2590046 h 2590046"/>
                    <a:gd name="connsiteX4" fmla="*/ 0 w 2952391"/>
                    <a:gd name="connsiteY4" fmla="*/ 2497536 h 2590046"/>
                    <a:gd name="connsiteX0" fmla="*/ 0 w 2952391"/>
                    <a:gd name="connsiteY0" fmla="*/ 2497536 h 2590046"/>
                    <a:gd name="connsiteX1" fmla="*/ 2952391 w 2952391"/>
                    <a:gd name="connsiteY1" fmla="*/ 0 h 2590046"/>
                    <a:gd name="connsiteX2" fmla="*/ 2947154 w 2952391"/>
                    <a:gd name="connsiteY2" fmla="*/ 1340264 h 2590046"/>
                    <a:gd name="connsiteX3" fmla="*/ 10391 w 2952391"/>
                    <a:gd name="connsiteY3" fmla="*/ 2590046 h 2590046"/>
                    <a:gd name="connsiteX4" fmla="*/ 0 w 2952391"/>
                    <a:gd name="connsiteY4" fmla="*/ 2497536 h 2590046"/>
                    <a:gd name="connsiteX0" fmla="*/ 0 w 2952391"/>
                    <a:gd name="connsiteY0" fmla="*/ 2497536 h 2501034"/>
                    <a:gd name="connsiteX1" fmla="*/ 2952391 w 2952391"/>
                    <a:gd name="connsiteY1" fmla="*/ 0 h 2501034"/>
                    <a:gd name="connsiteX2" fmla="*/ 2947154 w 2952391"/>
                    <a:gd name="connsiteY2" fmla="*/ 1340264 h 2501034"/>
                    <a:gd name="connsiteX3" fmla="*/ 406901 w 2952391"/>
                    <a:gd name="connsiteY3" fmla="*/ 2501034 h 2501034"/>
                    <a:gd name="connsiteX4" fmla="*/ 0 w 2952391"/>
                    <a:gd name="connsiteY4" fmla="*/ 2497536 h 2501034"/>
                    <a:gd name="connsiteX0" fmla="*/ 0 w 2596341"/>
                    <a:gd name="connsiteY0" fmla="*/ 2359971 h 2501034"/>
                    <a:gd name="connsiteX1" fmla="*/ 2596341 w 2596341"/>
                    <a:gd name="connsiteY1" fmla="*/ 0 h 2501034"/>
                    <a:gd name="connsiteX2" fmla="*/ 2591104 w 2596341"/>
                    <a:gd name="connsiteY2" fmla="*/ 1340264 h 2501034"/>
                    <a:gd name="connsiteX3" fmla="*/ 50851 w 2596341"/>
                    <a:gd name="connsiteY3" fmla="*/ 2501034 h 2501034"/>
                    <a:gd name="connsiteX4" fmla="*/ 0 w 2596341"/>
                    <a:gd name="connsiteY4" fmla="*/ 2359971 h 2501034"/>
                    <a:gd name="connsiteX0" fmla="*/ 5793 w 2602134"/>
                    <a:gd name="connsiteY0" fmla="*/ 2359971 h 2395837"/>
                    <a:gd name="connsiteX1" fmla="*/ 2602134 w 2602134"/>
                    <a:gd name="connsiteY1" fmla="*/ 0 h 2395837"/>
                    <a:gd name="connsiteX2" fmla="*/ 2596897 w 2602134"/>
                    <a:gd name="connsiteY2" fmla="*/ 1340264 h 2395837"/>
                    <a:gd name="connsiteX3" fmla="*/ 0 w 2602134"/>
                    <a:gd name="connsiteY3" fmla="*/ 2395837 h 2395837"/>
                    <a:gd name="connsiteX4" fmla="*/ 5793 w 2602134"/>
                    <a:gd name="connsiteY4" fmla="*/ 2359971 h 2395837"/>
                    <a:gd name="connsiteX0" fmla="*/ 72468 w 2668809"/>
                    <a:gd name="connsiteY0" fmla="*/ 2359971 h 2533950"/>
                    <a:gd name="connsiteX1" fmla="*/ 2668809 w 2668809"/>
                    <a:gd name="connsiteY1" fmla="*/ 0 h 2533950"/>
                    <a:gd name="connsiteX2" fmla="*/ 2663572 w 2668809"/>
                    <a:gd name="connsiteY2" fmla="*/ 1340264 h 2533950"/>
                    <a:gd name="connsiteX3" fmla="*/ 0 w 2668809"/>
                    <a:gd name="connsiteY3" fmla="*/ 2533950 h 2533950"/>
                    <a:gd name="connsiteX4" fmla="*/ 72468 w 2668809"/>
                    <a:gd name="connsiteY4" fmla="*/ 2359971 h 2533950"/>
                    <a:gd name="connsiteX0" fmla="*/ 0 w 2701116"/>
                    <a:gd name="connsiteY0" fmla="*/ 2536184 h 2536184"/>
                    <a:gd name="connsiteX1" fmla="*/ 2701116 w 2701116"/>
                    <a:gd name="connsiteY1" fmla="*/ 0 h 2536184"/>
                    <a:gd name="connsiteX2" fmla="*/ 2695879 w 2701116"/>
                    <a:gd name="connsiteY2" fmla="*/ 1340264 h 2536184"/>
                    <a:gd name="connsiteX3" fmla="*/ 32307 w 2701116"/>
                    <a:gd name="connsiteY3" fmla="*/ 2533950 h 2536184"/>
                    <a:gd name="connsiteX4" fmla="*/ 0 w 2701116"/>
                    <a:gd name="connsiteY4" fmla="*/ 2536184 h 2536184"/>
                    <a:gd name="connsiteX0" fmla="*/ 0 w 2701116"/>
                    <a:gd name="connsiteY0" fmla="*/ 2536184 h 2536184"/>
                    <a:gd name="connsiteX1" fmla="*/ 2701116 w 2701116"/>
                    <a:gd name="connsiteY1" fmla="*/ 0 h 2536184"/>
                    <a:gd name="connsiteX2" fmla="*/ 2695879 w 2701116"/>
                    <a:gd name="connsiteY2" fmla="*/ 1340264 h 2536184"/>
                    <a:gd name="connsiteX3" fmla="*/ 22782 w 2701116"/>
                    <a:gd name="connsiteY3" fmla="*/ 2524425 h 2536184"/>
                    <a:gd name="connsiteX4" fmla="*/ 0 w 2701116"/>
                    <a:gd name="connsiteY4" fmla="*/ 2536184 h 2536184"/>
                    <a:gd name="connsiteX0" fmla="*/ 5793 w 2678334"/>
                    <a:gd name="connsiteY0" fmla="*/ 2512372 h 2524425"/>
                    <a:gd name="connsiteX1" fmla="*/ 2678334 w 2678334"/>
                    <a:gd name="connsiteY1" fmla="*/ 0 h 2524425"/>
                    <a:gd name="connsiteX2" fmla="*/ 2673097 w 2678334"/>
                    <a:gd name="connsiteY2" fmla="*/ 1340264 h 2524425"/>
                    <a:gd name="connsiteX3" fmla="*/ 0 w 2678334"/>
                    <a:gd name="connsiteY3" fmla="*/ 2524425 h 2524425"/>
                    <a:gd name="connsiteX4" fmla="*/ 5793 w 2678334"/>
                    <a:gd name="connsiteY4" fmla="*/ 2512372 h 2524425"/>
                    <a:gd name="connsiteX0" fmla="*/ 0 w 2672541"/>
                    <a:gd name="connsiteY0" fmla="*/ 2512372 h 2524425"/>
                    <a:gd name="connsiteX1" fmla="*/ 2672541 w 2672541"/>
                    <a:gd name="connsiteY1" fmla="*/ 0 h 2524425"/>
                    <a:gd name="connsiteX2" fmla="*/ 2667304 w 2672541"/>
                    <a:gd name="connsiteY2" fmla="*/ 1340264 h 2524425"/>
                    <a:gd name="connsiteX3" fmla="*/ 3732 w 2672541"/>
                    <a:gd name="connsiteY3" fmla="*/ 2524425 h 2524425"/>
                    <a:gd name="connsiteX4" fmla="*/ 0 w 2672541"/>
                    <a:gd name="connsiteY4" fmla="*/ 2512372 h 2524425"/>
                    <a:gd name="connsiteX0" fmla="*/ 0 w 2672541"/>
                    <a:gd name="connsiteY0" fmla="*/ 2512372 h 2531799"/>
                    <a:gd name="connsiteX1" fmla="*/ 2672541 w 2672541"/>
                    <a:gd name="connsiteY1" fmla="*/ 0 h 2531799"/>
                    <a:gd name="connsiteX2" fmla="*/ 2667304 w 2672541"/>
                    <a:gd name="connsiteY2" fmla="*/ 1340264 h 2531799"/>
                    <a:gd name="connsiteX3" fmla="*/ 1274 w 2672541"/>
                    <a:gd name="connsiteY3" fmla="*/ 2531799 h 2531799"/>
                    <a:gd name="connsiteX4" fmla="*/ 0 w 2672541"/>
                    <a:gd name="connsiteY4" fmla="*/ 2512372 h 2531799"/>
                    <a:gd name="connsiteX0" fmla="*/ 0 w 2672541"/>
                    <a:gd name="connsiteY0" fmla="*/ 2524662 h 2531799"/>
                    <a:gd name="connsiteX1" fmla="*/ 2672541 w 2672541"/>
                    <a:gd name="connsiteY1" fmla="*/ 0 h 2531799"/>
                    <a:gd name="connsiteX2" fmla="*/ 2667304 w 2672541"/>
                    <a:gd name="connsiteY2" fmla="*/ 1340264 h 2531799"/>
                    <a:gd name="connsiteX3" fmla="*/ 1274 w 2672541"/>
                    <a:gd name="connsiteY3" fmla="*/ 2531799 h 2531799"/>
                    <a:gd name="connsiteX4" fmla="*/ 0 w 2672541"/>
                    <a:gd name="connsiteY4" fmla="*/ 2524662 h 2531799"/>
                    <a:gd name="connsiteX0" fmla="*/ 0 w 2672541"/>
                    <a:gd name="connsiteY0" fmla="*/ 2524662 h 2524662"/>
                    <a:gd name="connsiteX1" fmla="*/ 2672541 w 2672541"/>
                    <a:gd name="connsiteY1" fmla="*/ 0 h 2524662"/>
                    <a:gd name="connsiteX2" fmla="*/ 2667304 w 2672541"/>
                    <a:gd name="connsiteY2" fmla="*/ 1340264 h 2524662"/>
                    <a:gd name="connsiteX3" fmla="*/ 0 w 2672541"/>
                    <a:gd name="connsiteY3" fmla="*/ 2524662 h 2524662"/>
                    <a:gd name="connsiteX0" fmla="*/ 0 w 2624916"/>
                    <a:gd name="connsiteY0" fmla="*/ 2615149 h 2615149"/>
                    <a:gd name="connsiteX1" fmla="*/ 2624916 w 2624916"/>
                    <a:gd name="connsiteY1" fmla="*/ 0 h 2615149"/>
                    <a:gd name="connsiteX2" fmla="*/ 2619679 w 2624916"/>
                    <a:gd name="connsiteY2" fmla="*/ 1340264 h 2615149"/>
                    <a:gd name="connsiteX3" fmla="*/ 0 w 2624916"/>
                    <a:gd name="connsiteY3" fmla="*/ 2615149 h 2615149"/>
                    <a:gd name="connsiteX0" fmla="*/ 0 w 2615391"/>
                    <a:gd name="connsiteY0" fmla="*/ 2624674 h 2624674"/>
                    <a:gd name="connsiteX1" fmla="*/ 2615391 w 2615391"/>
                    <a:gd name="connsiteY1" fmla="*/ 0 h 2624674"/>
                    <a:gd name="connsiteX2" fmla="*/ 2610154 w 2615391"/>
                    <a:gd name="connsiteY2" fmla="*/ 1340264 h 2624674"/>
                    <a:gd name="connsiteX3" fmla="*/ 0 w 2615391"/>
                    <a:gd name="connsiteY3" fmla="*/ 2624674 h 2624674"/>
                    <a:gd name="connsiteX0" fmla="*/ 0 w 2612066"/>
                    <a:gd name="connsiteY0" fmla="*/ 2611374 h 2611374"/>
                    <a:gd name="connsiteX1" fmla="*/ 2612066 w 2612066"/>
                    <a:gd name="connsiteY1" fmla="*/ 0 h 2611374"/>
                    <a:gd name="connsiteX2" fmla="*/ 2610154 w 2612066"/>
                    <a:gd name="connsiteY2" fmla="*/ 1326964 h 2611374"/>
                    <a:gd name="connsiteX3" fmla="*/ 0 w 2612066"/>
                    <a:gd name="connsiteY3" fmla="*/ 2611374 h 2611374"/>
                  </a:gdLst>
                  <a:ahLst/>
                  <a:cxnLst>
                    <a:cxn ang="0">
                      <a:pos x="connsiteX0" y="connsiteY0"/>
                    </a:cxn>
                    <a:cxn ang="0">
                      <a:pos x="connsiteX1" y="connsiteY1"/>
                    </a:cxn>
                    <a:cxn ang="0">
                      <a:pos x="connsiteX2" y="connsiteY2"/>
                    </a:cxn>
                    <a:cxn ang="0">
                      <a:pos x="connsiteX3" y="connsiteY3"/>
                    </a:cxn>
                  </a:cxnLst>
                  <a:rect l="l" t="t" r="r" b="b"/>
                  <a:pathLst>
                    <a:path w="2612066" h="2611374">
                      <a:moveTo>
                        <a:pt x="0" y="2611374"/>
                      </a:moveTo>
                      <a:lnTo>
                        <a:pt x="2612066" y="0"/>
                      </a:lnTo>
                      <a:cubicBezTo>
                        <a:pt x="2610320" y="426930"/>
                        <a:pt x="2611900" y="900034"/>
                        <a:pt x="2610154" y="1326964"/>
                      </a:cubicBezTo>
                      <a:lnTo>
                        <a:pt x="0" y="2611374"/>
                      </a:lnTo>
                      <a:close/>
                    </a:path>
                  </a:pathLst>
                </a:cu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4">
                        <a:lumMod val="75000"/>
                      </a:schemeClr>
                    </a:solidFill>
                    <a:effectLst>
                      <a:outerShdw blurRad="38100" dist="38100" dir="2700000" algn="tl">
                        <a:srgbClr val="000000">
                          <a:alpha val="43137"/>
                        </a:srgbClr>
                      </a:outerShdw>
                    </a:effectLst>
                  </a:endParaRPr>
                </a:p>
              </p:txBody>
            </p:sp>
            <p:sp>
              <p:nvSpPr>
                <p:cNvPr id="219" name="Rectangle 218"/>
                <p:cNvSpPr/>
                <p:nvPr/>
              </p:nvSpPr>
              <p:spPr>
                <a:xfrm>
                  <a:off x="2809740" y="156189"/>
                  <a:ext cx="7445071" cy="2180038"/>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20" name="Rectangle 219"/>
                <p:cNvSpPr/>
                <p:nvPr/>
              </p:nvSpPr>
              <p:spPr>
                <a:xfrm>
                  <a:off x="2817851" y="2588416"/>
                  <a:ext cx="7508279" cy="1353732"/>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21" name="Rectangle 220"/>
                <p:cNvSpPr/>
                <p:nvPr/>
              </p:nvSpPr>
              <p:spPr>
                <a:xfrm>
                  <a:off x="2833507" y="4198624"/>
                  <a:ext cx="7453687" cy="1940642"/>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22" name="Rectangle 221"/>
                <p:cNvSpPr/>
                <p:nvPr/>
              </p:nvSpPr>
              <p:spPr>
                <a:xfrm>
                  <a:off x="2908276" y="6489716"/>
                  <a:ext cx="7378918" cy="1001000"/>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grpSp>
          <p:sp>
            <p:nvSpPr>
              <p:cNvPr id="210" name="Rectangle 4"/>
              <p:cNvSpPr/>
              <p:nvPr/>
            </p:nvSpPr>
            <p:spPr>
              <a:xfrm>
                <a:off x="-412320" y="4205434"/>
                <a:ext cx="358796" cy="303522"/>
              </a:xfrm>
              <a:custGeom>
                <a:avLst/>
                <a:gdLst>
                  <a:gd name="connsiteX0" fmla="*/ 0 w 1531620"/>
                  <a:gd name="connsiteY0" fmla="*/ 0 h 853440"/>
                  <a:gd name="connsiteX1" fmla="*/ 1531620 w 1531620"/>
                  <a:gd name="connsiteY1" fmla="*/ 0 h 853440"/>
                  <a:gd name="connsiteX2" fmla="*/ 1531620 w 1531620"/>
                  <a:gd name="connsiteY2" fmla="*/ 853440 h 853440"/>
                  <a:gd name="connsiteX3" fmla="*/ 0 w 1531620"/>
                  <a:gd name="connsiteY3" fmla="*/ 853440 h 853440"/>
                  <a:gd name="connsiteX4" fmla="*/ 0 w 1531620"/>
                  <a:gd name="connsiteY4" fmla="*/ 0 h 853440"/>
                  <a:gd name="connsiteX0" fmla="*/ 28575 w 1560195"/>
                  <a:gd name="connsiteY0" fmla="*/ 0 h 853440"/>
                  <a:gd name="connsiteX1" fmla="*/ 1560195 w 1560195"/>
                  <a:gd name="connsiteY1" fmla="*/ 0 h 853440"/>
                  <a:gd name="connsiteX2" fmla="*/ 1560195 w 1560195"/>
                  <a:gd name="connsiteY2" fmla="*/ 853440 h 853440"/>
                  <a:gd name="connsiteX3" fmla="*/ 0 w 1560195"/>
                  <a:gd name="connsiteY3" fmla="*/ 286702 h 853440"/>
                  <a:gd name="connsiteX4" fmla="*/ 28575 w 1560195"/>
                  <a:gd name="connsiteY4" fmla="*/ 0 h 853440"/>
                  <a:gd name="connsiteX0" fmla="*/ 28575 w 1950720"/>
                  <a:gd name="connsiteY0" fmla="*/ 0 h 853440"/>
                  <a:gd name="connsiteX1" fmla="*/ 1950720 w 1950720"/>
                  <a:gd name="connsiteY1" fmla="*/ 528637 h 853440"/>
                  <a:gd name="connsiteX2" fmla="*/ 1560195 w 1950720"/>
                  <a:gd name="connsiteY2" fmla="*/ 853440 h 853440"/>
                  <a:gd name="connsiteX3" fmla="*/ 0 w 1950720"/>
                  <a:gd name="connsiteY3" fmla="*/ 286702 h 853440"/>
                  <a:gd name="connsiteX4" fmla="*/ 28575 w 1950720"/>
                  <a:gd name="connsiteY4" fmla="*/ 0 h 853440"/>
                  <a:gd name="connsiteX0" fmla="*/ 28575 w 1950720"/>
                  <a:gd name="connsiteY0" fmla="*/ 0 h 1067753"/>
                  <a:gd name="connsiteX1" fmla="*/ 1950720 w 1950720"/>
                  <a:gd name="connsiteY1" fmla="*/ 528637 h 1067753"/>
                  <a:gd name="connsiteX2" fmla="*/ 1874520 w 1950720"/>
                  <a:gd name="connsiteY2" fmla="*/ 1067753 h 1067753"/>
                  <a:gd name="connsiteX3" fmla="*/ 0 w 1950720"/>
                  <a:gd name="connsiteY3" fmla="*/ 286702 h 1067753"/>
                  <a:gd name="connsiteX4" fmla="*/ 28575 w 1950720"/>
                  <a:gd name="connsiteY4" fmla="*/ 0 h 1067753"/>
                  <a:gd name="connsiteX0" fmla="*/ 33337 w 1950720"/>
                  <a:gd name="connsiteY0" fmla="*/ 0 h 1034415"/>
                  <a:gd name="connsiteX1" fmla="*/ 1950720 w 1950720"/>
                  <a:gd name="connsiteY1" fmla="*/ 495299 h 1034415"/>
                  <a:gd name="connsiteX2" fmla="*/ 1874520 w 1950720"/>
                  <a:gd name="connsiteY2" fmla="*/ 1034415 h 1034415"/>
                  <a:gd name="connsiteX3" fmla="*/ 0 w 1950720"/>
                  <a:gd name="connsiteY3" fmla="*/ 253364 h 1034415"/>
                  <a:gd name="connsiteX4" fmla="*/ 33337 w 1950720"/>
                  <a:gd name="connsiteY4" fmla="*/ 0 h 1034415"/>
                  <a:gd name="connsiteX0" fmla="*/ 76199 w 1950720"/>
                  <a:gd name="connsiteY0" fmla="*/ 0 h 943927"/>
                  <a:gd name="connsiteX1" fmla="*/ 1950720 w 1950720"/>
                  <a:gd name="connsiteY1" fmla="*/ 404811 h 943927"/>
                  <a:gd name="connsiteX2" fmla="*/ 1874520 w 1950720"/>
                  <a:gd name="connsiteY2" fmla="*/ 943927 h 943927"/>
                  <a:gd name="connsiteX3" fmla="*/ 0 w 1950720"/>
                  <a:gd name="connsiteY3" fmla="*/ 162876 h 943927"/>
                  <a:gd name="connsiteX4" fmla="*/ 76199 w 1950720"/>
                  <a:gd name="connsiteY4" fmla="*/ 0 h 943927"/>
                  <a:gd name="connsiteX0" fmla="*/ 47624 w 1950720"/>
                  <a:gd name="connsiteY0" fmla="*/ 0 h 1034415"/>
                  <a:gd name="connsiteX1" fmla="*/ 1950720 w 1950720"/>
                  <a:gd name="connsiteY1" fmla="*/ 495299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0720"/>
                  <a:gd name="connsiteY0" fmla="*/ 0 h 1034415"/>
                  <a:gd name="connsiteX1" fmla="*/ 1950720 w 1950720"/>
                  <a:gd name="connsiteY1" fmla="*/ 495299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0720"/>
                  <a:gd name="connsiteY0" fmla="*/ 0 h 1034415"/>
                  <a:gd name="connsiteX1" fmla="*/ 1950720 w 1950720"/>
                  <a:gd name="connsiteY1" fmla="*/ 523874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0720"/>
                  <a:gd name="connsiteY0" fmla="*/ 0 h 1034415"/>
                  <a:gd name="connsiteX1" fmla="*/ 1950720 w 1950720"/>
                  <a:gd name="connsiteY1" fmla="*/ 523874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0720"/>
                  <a:gd name="connsiteY0" fmla="*/ 0 h 1034415"/>
                  <a:gd name="connsiteX1" fmla="*/ 1950720 w 1950720"/>
                  <a:gd name="connsiteY1" fmla="*/ 523874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0720"/>
                  <a:gd name="connsiteY0" fmla="*/ 0 h 1034415"/>
                  <a:gd name="connsiteX1" fmla="*/ 1950720 w 1950720"/>
                  <a:gd name="connsiteY1" fmla="*/ 523874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0720"/>
                  <a:gd name="connsiteY0" fmla="*/ 0 h 1034415"/>
                  <a:gd name="connsiteX1" fmla="*/ 1950720 w 1950720"/>
                  <a:gd name="connsiteY1" fmla="*/ 523874 h 1034415"/>
                  <a:gd name="connsiteX2" fmla="*/ 1874520 w 1950720"/>
                  <a:gd name="connsiteY2" fmla="*/ 1034415 h 1034415"/>
                  <a:gd name="connsiteX3" fmla="*/ 0 w 1950720"/>
                  <a:gd name="connsiteY3" fmla="*/ 253364 h 1034415"/>
                  <a:gd name="connsiteX4" fmla="*/ 47624 w 1950720"/>
                  <a:gd name="connsiteY4" fmla="*/ 0 h 1034415"/>
                  <a:gd name="connsiteX0" fmla="*/ 47624 w 1955482"/>
                  <a:gd name="connsiteY0" fmla="*/ 0 h 1034415"/>
                  <a:gd name="connsiteX1" fmla="*/ 1955482 w 1955482"/>
                  <a:gd name="connsiteY1" fmla="*/ 552449 h 1034415"/>
                  <a:gd name="connsiteX2" fmla="*/ 1874520 w 1955482"/>
                  <a:gd name="connsiteY2" fmla="*/ 1034415 h 1034415"/>
                  <a:gd name="connsiteX3" fmla="*/ 0 w 1955482"/>
                  <a:gd name="connsiteY3" fmla="*/ 253364 h 1034415"/>
                  <a:gd name="connsiteX4" fmla="*/ 47624 w 1955482"/>
                  <a:gd name="connsiteY4" fmla="*/ 0 h 1034415"/>
                  <a:gd name="connsiteX0" fmla="*/ 47624 w 1993582"/>
                  <a:gd name="connsiteY0" fmla="*/ 0 h 1034415"/>
                  <a:gd name="connsiteX1" fmla="*/ 1993582 w 1993582"/>
                  <a:gd name="connsiteY1" fmla="*/ 561974 h 1034415"/>
                  <a:gd name="connsiteX2" fmla="*/ 1874520 w 1993582"/>
                  <a:gd name="connsiteY2" fmla="*/ 1034415 h 1034415"/>
                  <a:gd name="connsiteX3" fmla="*/ 0 w 1993582"/>
                  <a:gd name="connsiteY3" fmla="*/ 253364 h 1034415"/>
                  <a:gd name="connsiteX4" fmla="*/ 47624 w 1993582"/>
                  <a:gd name="connsiteY4" fmla="*/ 0 h 1034415"/>
                  <a:gd name="connsiteX0" fmla="*/ 47624 w 1993582"/>
                  <a:gd name="connsiteY0" fmla="*/ 0 h 1034415"/>
                  <a:gd name="connsiteX1" fmla="*/ 1993582 w 1993582"/>
                  <a:gd name="connsiteY1" fmla="*/ 561974 h 1034415"/>
                  <a:gd name="connsiteX2" fmla="*/ 1874520 w 1993582"/>
                  <a:gd name="connsiteY2" fmla="*/ 1034415 h 1034415"/>
                  <a:gd name="connsiteX3" fmla="*/ 0 w 1993582"/>
                  <a:gd name="connsiteY3" fmla="*/ 253364 h 1034415"/>
                  <a:gd name="connsiteX4" fmla="*/ 47624 w 1993582"/>
                  <a:gd name="connsiteY4" fmla="*/ 0 h 1034415"/>
                  <a:gd name="connsiteX0" fmla="*/ 142959 w 2088917"/>
                  <a:gd name="connsiteY0" fmla="*/ 0 h 1034415"/>
                  <a:gd name="connsiteX1" fmla="*/ 2088917 w 2088917"/>
                  <a:gd name="connsiteY1" fmla="*/ 561974 h 1034415"/>
                  <a:gd name="connsiteX2" fmla="*/ 1969855 w 2088917"/>
                  <a:gd name="connsiteY2" fmla="*/ 1034415 h 1034415"/>
                  <a:gd name="connsiteX3" fmla="*/ 0 w 2088917"/>
                  <a:gd name="connsiteY3" fmla="*/ 217614 h 1034415"/>
                  <a:gd name="connsiteX4" fmla="*/ 142959 w 2088917"/>
                  <a:gd name="connsiteY4" fmla="*/ 0 h 1034415"/>
                  <a:gd name="connsiteX0" fmla="*/ 160834 w 2088917"/>
                  <a:gd name="connsiteY0" fmla="*/ 0 h 1117833"/>
                  <a:gd name="connsiteX1" fmla="*/ 2088917 w 2088917"/>
                  <a:gd name="connsiteY1" fmla="*/ 645392 h 1117833"/>
                  <a:gd name="connsiteX2" fmla="*/ 1969855 w 2088917"/>
                  <a:gd name="connsiteY2" fmla="*/ 1117833 h 1117833"/>
                  <a:gd name="connsiteX3" fmla="*/ 0 w 2088917"/>
                  <a:gd name="connsiteY3" fmla="*/ 301032 h 1117833"/>
                  <a:gd name="connsiteX4" fmla="*/ 160834 w 2088917"/>
                  <a:gd name="connsiteY4" fmla="*/ 0 h 1117833"/>
                  <a:gd name="connsiteX0" fmla="*/ 160834 w 2088917"/>
                  <a:gd name="connsiteY0" fmla="*/ 0 h 1117833"/>
                  <a:gd name="connsiteX1" fmla="*/ 2088917 w 2088917"/>
                  <a:gd name="connsiteY1" fmla="*/ 645392 h 1117833"/>
                  <a:gd name="connsiteX2" fmla="*/ 1969855 w 2088917"/>
                  <a:gd name="connsiteY2" fmla="*/ 1117833 h 1117833"/>
                  <a:gd name="connsiteX3" fmla="*/ 0 w 2088917"/>
                  <a:gd name="connsiteY3" fmla="*/ 301032 h 1117833"/>
                  <a:gd name="connsiteX4" fmla="*/ 160834 w 2088917"/>
                  <a:gd name="connsiteY4" fmla="*/ 0 h 1117833"/>
                  <a:gd name="connsiteX0" fmla="*/ 160834 w 2088917"/>
                  <a:gd name="connsiteY0" fmla="*/ 0 h 1117833"/>
                  <a:gd name="connsiteX1" fmla="*/ 2088917 w 2088917"/>
                  <a:gd name="connsiteY1" fmla="*/ 645392 h 1117833"/>
                  <a:gd name="connsiteX2" fmla="*/ 1969855 w 2088917"/>
                  <a:gd name="connsiteY2" fmla="*/ 1117833 h 1117833"/>
                  <a:gd name="connsiteX3" fmla="*/ 0 w 2088917"/>
                  <a:gd name="connsiteY3" fmla="*/ 301032 h 1117833"/>
                  <a:gd name="connsiteX4" fmla="*/ 160834 w 2088917"/>
                  <a:gd name="connsiteY4" fmla="*/ 0 h 1117833"/>
                  <a:gd name="connsiteX0" fmla="*/ 160834 w 2088917"/>
                  <a:gd name="connsiteY0" fmla="*/ 0 h 1117833"/>
                  <a:gd name="connsiteX1" fmla="*/ 2088917 w 2088917"/>
                  <a:gd name="connsiteY1" fmla="*/ 645392 h 1117833"/>
                  <a:gd name="connsiteX2" fmla="*/ 1969855 w 2088917"/>
                  <a:gd name="connsiteY2" fmla="*/ 1117833 h 1117833"/>
                  <a:gd name="connsiteX3" fmla="*/ 0 w 2088917"/>
                  <a:gd name="connsiteY3" fmla="*/ 301032 h 1117833"/>
                  <a:gd name="connsiteX4" fmla="*/ 160834 w 2088917"/>
                  <a:gd name="connsiteY4" fmla="*/ 0 h 1117833"/>
                  <a:gd name="connsiteX0" fmla="*/ 226376 w 2088917"/>
                  <a:gd name="connsiteY0" fmla="*/ 0 h 1135708"/>
                  <a:gd name="connsiteX1" fmla="*/ 2088917 w 2088917"/>
                  <a:gd name="connsiteY1" fmla="*/ 663267 h 1135708"/>
                  <a:gd name="connsiteX2" fmla="*/ 1969855 w 2088917"/>
                  <a:gd name="connsiteY2" fmla="*/ 1135708 h 1135708"/>
                  <a:gd name="connsiteX3" fmla="*/ 0 w 2088917"/>
                  <a:gd name="connsiteY3" fmla="*/ 318907 h 1135708"/>
                  <a:gd name="connsiteX4" fmla="*/ 226376 w 2088917"/>
                  <a:gd name="connsiteY4" fmla="*/ 0 h 1135708"/>
                  <a:gd name="connsiteX0" fmla="*/ 226376 w 2088917"/>
                  <a:gd name="connsiteY0" fmla="*/ 0 h 1135708"/>
                  <a:gd name="connsiteX1" fmla="*/ 2088917 w 2088917"/>
                  <a:gd name="connsiteY1" fmla="*/ 663267 h 1135708"/>
                  <a:gd name="connsiteX2" fmla="*/ 1969855 w 2088917"/>
                  <a:gd name="connsiteY2" fmla="*/ 1135708 h 1135708"/>
                  <a:gd name="connsiteX3" fmla="*/ 0 w 2088917"/>
                  <a:gd name="connsiteY3" fmla="*/ 318907 h 1135708"/>
                  <a:gd name="connsiteX4" fmla="*/ 226376 w 2088917"/>
                  <a:gd name="connsiteY4" fmla="*/ 0 h 1135708"/>
                  <a:gd name="connsiteX0" fmla="*/ 226376 w 2088917"/>
                  <a:gd name="connsiteY0" fmla="*/ 0 h 1135708"/>
                  <a:gd name="connsiteX1" fmla="*/ 2088917 w 2088917"/>
                  <a:gd name="connsiteY1" fmla="*/ 663267 h 1135708"/>
                  <a:gd name="connsiteX2" fmla="*/ 1969855 w 2088917"/>
                  <a:gd name="connsiteY2" fmla="*/ 1135708 h 1135708"/>
                  <a:gd name="connsiteX3" fmla="*/ 0 w 2088917"/>
                  <a:gd name="connsiteY3" fmla="*/ 318907 h 1135708"/>
                  <a:gd name="connsiteX4" fmla="*/ 226376 w 2088917"/>
                  <a:gd name="connsiteY4" fmla="*/ 0 h 1135708"/>
                  <a:gd name="connsiteX0" fmla="*/ 226376 w 2088917"/>
                  <a:gd name="connsiteY0" fmla="*/ 0 h 1135708"/>
                  <a:gd name="connsiteX1" fmla="*/ 2088917 w 2088917"/>
                  <a:gd name="connsiteY1" fmla="*/ 663267 h 1135708"/>
                  <a:gd name="connsiteX2" fmla="*/ 1969855 w 2088917"/>
                  <a:gd name="connsiteY2" fmla="*/ 1135708 h 1135708"/>
                  <a:gd name="connsiteX3" fmla="*/ 0 w 2088917"/>
                  <a:gd name="connsiteY3" fmla="*/ 318907 h 1135708"/>
                  <a:gd name="connsiteX4" fmla="*/ 226376 w 2088917"/>
                  <a:gd name="connsiteY4" fmla="*/ 0 h 1135708"/>
                  <a:gd name="connsiteX0" fmla="*/ 226376 w 2166376"/>
                  <a:gd name="connsiteY0" fmla="*/ 0 h 1135708"/>
                  <a:gd name="connsiteX1" fmla="*/ 2166376 w 2166376"/>
                  <a:gd name="connsiteY1" fmla="*/ 699018 h 1135708"/>
                  <a:gd name="connsiteX2" fmla="*/ 1969855 w 2166376"/>
                  <a:gd name="connsiteY2" fmla="*/ 1135708 h 1135708"/>
                  <a:gd name="connsiteX3" fmla="*/ 0 w 2166376"/>
                  <a:gd name="connsiteY3" fmla="*/ 318907 h 1135708"/>
                  <a:gd name="connsiteX4" fmla="*/ 226376 w 2166376"/>
                  <a:gd name="connsiteY4" fmla="*/ 0 h 1135708"/>
                  <a:gd name="connsiteX0" fmla="*/ 226376 w 2166376"/>
                  <a:gd name="connsiteY0" fmla="*/ 0 h 1195292"/>
                  <a:gd name="connsiteX1" fmla="*/ 2166376 w 2166376"/>
                  <a:gd name="connsiteY1" fmla="*/ 699018 h 1195292"/>
                  <a:gd name="connsiteX2" fmla="*/ 2029440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0 w 2166376"/>
                  <a:gd name="connsiteY3" fmla="*/ 318907 h 1195292"/>
                  <a:gd name="connsiteX4" fmla="*/ 226376 w 2166376"/>
                  <a:gd name="connsiteY4"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 name="connsiteX0" fmla="*/ 226376 w 2166376"/>
                  <a:gd name="connsiteY0" fmla="*/ 0 h 1195292"/>
                  <a:gd name="connsiteX1" fmla="*/ 2166376 w 2166376"/>
                  <a:gd name="connsiteY1" fmla="*/ 699018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 name="connsiteX0" fmla="*/ 226376 w 2166376"/>
                  <a:gd name="connsiteY0" fmla="*/ 0 h 1195292"/>
                  <a:gd name="connsiteX1" fmla="*/ 2166376 w 2166376"/>
                  <a:gd name="connsiteY1" fmla="*/ 689351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 name="connsiteX0" fmla="*/ 226376 w 2166376"/>
                  <a:gd name="connsiteY0" fmla="*/ 0 h 1195292"/>
                  <a:gd name="connsiteX1" fmla="*/ 2166376 w 2166376"/>
                  <a:gd name="connsiteY1" fmla="*/ 689351 h 1195292"/>
                  <a:gd name="connsiteX2" fmla="*/ 2056677 w 2166376"/>
                  <a:gd name="connsiteY2" fmla="*/ 1195292 h 1195292"/>
                  <a:gd name="connsiteX3" fmla="*/ 999322 w 2166376"/>
                  <a:gd name="connsiteY3" fmla="*/ 513870 h 1195292"/>
                  <a:gd name="connsiteX4" fmla="*/ 0 w 2166376"/>
                  <a:gd name="connsiteY4" fmla="*/ 318907 h 1195292"/>
                  <a:gd name="connsiteX5" fmla="*/ 226376 w 2166376"/>
                  <a:gd name="connsiteY5" fmla="*/ 0 h 1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376" h="1195292">
                    <a:moveTo>
                      <a:pt x="226376" y="0"/>
                    </a:moveTo>
                    <a:cubicBezTo>
                      <a:pt x="865504" y="26988"/>
                      <a:pt x="1593995" y="333250"/>
                      <a:pt x="2166376" y="689351"/>
                    </a:cubicBezTo>
                    <a:lnTo>
                      <a:pt x="2056677" y="1195292"/>
                    </a:lnTo>
                    <a:cubicBezTo>
                      <a:pt x="1886336" y="869569"/>
                      <a:pt x="1346936" y="626098"/>
                      <a:pt x="999322" y="513870"/>
                    </a:cubicBezTo>
                    <a:cubicBezTo>
                      <a:pt x="651709" y="391975"/>
                      <a:pt x="128824" y="375549"/>
                      <a:pt x="0" y="318907"/>
                    </a:cubicBezTo>
                    <a:cubicBezTo>
                      <a:pt x="44815" y="176401"/>
                      <a:pt x="153472" y="77987"/>
                      <a:pt x="226376" y="0"/>
                    </a:cubicBezTo>
                    <a:close/>
                  </a:path>
                </a:pathLst>
              </a:cu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02" name="Rectangle 201"/>
              <p:cNvSpPr/>
              <p:nvPr/>
            </p:nvSpPr>
            <p:spPr>
              <a:xfrm>
                <a:off x="3414362" y="253378"/>
                <a:ext cx="6490911" cy="234049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spcBef>
                    <a:spcPts val="100"/>
                  </a:spcBef>
                  <a:spcAft>
                    <a:spcPts val="100"/>
                  </a:spcAft>
                  <a:buAutoNum type="alphaLcParenBoth"/>
                </a:pPr>
                <a:r>
                  <a:rPr lang="en-US" sz="1200" b="1" dirty="0">
                    <a:effectLst/>
                    <a:ea typeface="Yu Mincho" panose="02020400000000000000" pitchFamily="18" charset="-128"/>
                    <a:cs typeface="Arial" panose="020B0604020202020204" pitchFamily="34" charset="0"/>
                  </a:rPr>
                  <a:t>Records: </a:t>
                </a:r>
                <a:r>
                  <a:rPr lang="en-US" sz="1200" dirty="0">
                    <a:effectLst/>
                    <a:ea typeface="Yu Mincho" panose="02020400000000000000" pitchFamily="18" charset="-128"/>
                    <a:cs typeface="Arial" panose="020B0604020202020204" pitchFamily="34" charset="0"/>
                  </a:rPr>
                  <a:t>Local health and shared care records (LHCRs) and other local records integrate with pharmacy systems so that pharmacy ‘reading and writing’ supports services to patients, reduces clinical risk and reduces patients’ need to repeat information.</a:t>
                </a:r>
              </a:p>
              <a:p>
                <a:pPr marL="228600" indent="-228600" algn="just">
                  <a:spcBef>
                    <a:spcPts val="100"/>
                  </a:spcBef>
                  <a:spcAft>
                    <a:spcPts val="100"/>
                  </a:spcAft>
                  <a:buAutoNum type="alphaLcParenBoth"/>
                </a:pPr>
                <a:r>
                  <a:rPr lang="en-US" sz="1200" b="1" dirty="0">
                    <a:effectLst/>
                    <a:ea typeface="Times New Roman" panose="02020603050405020304" pitchFamily="18" charset="0"/>
                    <a:cs typeface="Times New Roman" panose="02020603050405020304" pitchFamily="18" charset="0"/>
                  </a:rPr>
                  <a:t>Standards</a:t>
                </a:r>
                <a:r>
                  <a:rPr lang="en-US" sz="1200" dirty="0">
                    <a:effectLst/>
                    <a:ea typeface="Times New Roman" panose="02020603050405020304" pitchFamily="18" charset="0"/>
                    <a:cs typeface="Times New Roman" panose="02020603050405020304" pitchFamily="18" charset="0"/>
                  </a:rPr>
                  <a:t>: Pharmacy systems use standards supported by PSNC and set out by PRSB, NHS Digital and others, for notifications from and to pharmacy systems (e.g. flu vaccination; referral from/to hospital/NHS111/GP; medicines statuses; and doses), and for integration with any LHCR or other record.</a:t>
                </a:r>
                <a:endParaRPr lang="en-GB" sz="1200" dirty="0">
                  <a:effectLst/>
                  <a:ea typeface="Times New Roman" panose="02020603050405020304" pitchFamily="18" charset="0"/>
                  <a:cs typeface="Times New Roman" panose="02020603050405020304" pitchFamily="18" charset="0"/>
                </a:endParaRPr>
              </a:p>
            </p:txBody>
          </p:sp>
        </p:grpSp>
      </p:grpSp>
      <p:sp>
        <p:nvSpPr>
          <p:cNvPr id="4" name="Rectangle 3">
            <a:extLst>
              <a:ext uri="{FF2B5EF4-FFF2-40B4-BE49-F238E27FC236}">
                <a16:creationId xmlns:a16="http://schemas.microsoft.com/office/drawing/2014/main" id="{DD31565F-4E0B-4CF4-811A-76D2F525D1FD}"/>
              </a:ext>
            </a:extLst>
          </p:cNvPr>
          <p:cNvSpPr/>
          <p:nvPr/>
        </p:nvSpPr>
        <p:spPr>
          <a:xfrm>
            <a:off x="3395881" y="4101031"/>
            <a:ext cx="4911819" cy="143629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spcBef>
                <a:spcPts val="100"/>
              </a:spcBef>
              <a:spcAft>
                <a:spcPts val="100"/>
              </a:spcAft>
              <a:buAutoNum type="alphaLcParenBoth"/>
            </a:pPr>
            <a:r>
              <a:rPr lang="en-US" sz="1200" b="1" dirty="0" err="1">
                <a:effectLst/>
                <a:ea typeface="Yu Mincho" panose="02020400000000000000" pitchFamily="18" charset="-128"/>
                <a:cs typeface="Arial" panose="020B0604020202020204" pitchFamily="34" charset="0"/>
              </a:rPr>
              <a:t>Iterative</a:t>
            </a:r>
            <a:r>
              <a:rPr lang="en-US" sz="1200" dirty="0" err="1">
                <a:effectLst/>
                <a:ea typeface="Yu Mincho" panose="02020400000000000000" pitchFamily="18" charset="-128"/>
                <a:cs typeface="Arial" panose="020B0604020202020204" pitchFamily="34" charset="0"/>
              </a:rPr>
              <a:t>IT</a:t>
            </a:r>
            <a:r>
              <a:rPr lang="en-US" sz="1200" dirty="0">
                <a:effectLst/>
                <a:ea typeface="Yu Mincho" panose="02020400000000000000" pitchFamily="18" charset="-128"/>
                <a:cs typeface="Arial" panose="020B0604020202020204" pitchFamily="34" charset="0"/>
              </a:rPr>
              <a:t> continues to keep improving</a:t>
            </a:r>
            <a:endParaRPr lang="en-US" sz="1200" dirty="0">
              <a:ea typeface="Yu Mincho" panose="02020400000000000000" pitchFamily="18" charset="-128"/>
              <a:cs typeface="Arial" panose="020B0604020202020204" pitchFamily="34" charset="0"/>
            </a:endParaRPr>
          </a:p>
          <a:p>
            <a:pPr marL="228600" indent="-228600" algn="just">
              <a:spcBef>
                <a:spcPts val="100"/>
              </a:spcBef>
              <a:spcAft>
                <a:spcPts val="100"/>
              </a:spcAft>
              <a:buAutoNum type="alphaLcParenBoth"/>
            </a:pPr>
            <a:r>
              <a:rPr lang="en-US" sz="1200" b="1" dirty="0">
                <a:effectLst/>
                <a:ea typeface="Yu Mincho" panose="02020400000000000000" pitchFamily="18" charset="-128"/>
                <a:cs typeface="Arial" panose="020B0604020202020204" pitchFamily="34" charset="0"/>
              </a:rPr>
              <a:t>Service led: </a:t>
            </a:r>
            <a:r>
              <a:rPr lang="en-US" sz="1200" dirty="0">
                <a:effectLst/>
                <a:ea typeface="Yu Mincho" panose="02020400000000000000" pitchFamily="18" charset="-128"/>
                <a:cs typeface="Arial" panose="020B0604020202020204" pitchFamily="34" charset="0"/>
              </a:rPr>
              <a:t>Pharmacy IT and systems are fit for purpose </a:t>
            </a:r>
            <a:r>
              <a:rPr lang="en-US" sz="1200" dirty="0">
                <a:ea typeface="Yu Mincho" panose="02020400000000000000" pitchFamily="18" charset="-128"/>
                <a:cs typeface="Arial" panose="020B0604020202020204" pitchFamily="34" charset="0"/>
              </a:rPr>
              <a:t>for patient </a:t>
            </a:r>
            <a:r>
              <a:rPr lang="en-US" sz="1200" dirty="0">
                <a:effectLst/>
                <a:ea typeface="Yu Mincho" panose="02020400000000000000" pitchFamily="18" charset="-128"/>
                <a:cs typeface="Arial" panose="020B0604020202020204" pitchFamily="34" charset="0"/>
              </a:rPr>
              <a:t>contractual five-year framework and local services. Published portable technical requirements enable supplier preparation and competition.</a:t>
            </a:r>
          </a:p>
          <a:p>
            <a:pPr marL="228600" indent="-228600" algn="just">
              <a:spcBef>
                <a:spcPts val="100"/>
              </a:spcBef>
              <a:spcAft>
                <a:spcPts val="100"/>
              </a:spcAft>
              <a:buFontTx/>
              <a:buAutoNum type="alphaLcParenBoth"/>
            </a:pPr>
            <a:r>
              <a:rPr lang="en-US" sz="1200" b="1" dirty="0">
                <a:effectLst/>
                <a:ea typeface="Yu Mincho" panose="02020400000000000000" pitchFamily="18" charset="-128"/>
                <a:cs typeface="Arial" panose="020B0604020202020204" pitchFamily="34" charset="0"/>
              </a:rPr>
              <a:t>Systems enables the best care </a:t>
            </a:r>
            <a:r>
              <a:rPr lang="en-US" sz="1200" b="1" dirty="0">
                <a:ea typeface="Yu Mincho" panose="02020400000000000000" pitchFamily="18" charset="-128"/>
                <a:cs typeface="Arial" panose="020B0604020202020204" pitchFamily="34" charset="0"/>
              </a:rPr>
              <a:t>for all</a:t>
            </a:r>
            <a:r>
              <a:rPr lang="en-US" sz="1200" dirty="0">
                <a:ea typeface="Yu Mincho" panose="02020400000000000000" pitchFamily="18" charset="-128"/>
                <a:cs typeface="Arial" panose="020B0604020202020204" pitchFamily="34" charset="0"/>
              </a:rPr>
              <a:t>: </a:t>
            </a:r>
            <a:r>
              <a:rPr lang="en-US" sz="1200" dirty="0">
                <a:effectLst/>
                <a:ea typeface="Yu Mincho" panose="02020400000000000000" pitchFamily="18" charset="-128"/>
                <a:cs typeface="Arial" panose="020B0604020202020204" pitchFamily="34" charset="0"/>
              </a:rPr>
              <a:t>Patient-focused pharmacy systems reduce double keying. Pharmacy has IT to support face-to-face or remote care (including video consultation) options.</a:t>
            </a:r>
          </a:p>
        </p:txBody>
      </p:sp>
      <p:sp>
        <p:nvSpPr>
          <p:cNvPr id="5" name="Rectangle 4">
            <a:extLst>
              <a:ext uri="{FF2B5EF4-FFF2-40B4-BE49-F238E27FC236}">
                <a16:creationId xmlns:a16="http://schemas.microsoft.com/office/drawing/2014/main" id="{EA3E885A-5B2F-40D2-9EFD-21B5B6CB371F}"/>
              </a:ext>
            </a:extLst>
          </p:cNvPr>
          <p:cNvSpPr/>
          <p:nvPr/>
        </p:nvSpPr>
        <p:spPr>
          <a:xfrm>
            <a:off x="3388739" y="5782716"/>
            <a:ext cx="5051868" cy="69762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spcBef>
                <a:spcPts val="100"/>
              </a:spcBef>
              <a:spcAft>
                <a:spcPts val="100"/>
              </a:spcAft>
              <a:buAutoNum type="alphaLcParenBoth"/>
            </a:pPr>
            <a:r>
              <a:rPr lang="en-US" sz="1200" b="1" dirty="0">
                <a:effectLst/>
                <a:ea typeface="Yu Mincho" panose="02020400000000000000" pitchFamily="18" charset="-128"/>
                <a:cs typeface="Arial" panose="020B0604020202020204" pitchFamily="34" charset="0"/>
              </a:rPr>
              <a:t>More patient tool usage </a:t>
            </a:r>
            <a:r>
              <a:rPr lang="en-US" sz="1200" dirty="0">
                <a:effectLst/>
                <a:ea typeface="Yu Mincho" panose="02020400000000000000" pitchFamily="18" charset="-128"/>
                <a:cs typeface="Arial" panose="020B0604020202020204" pitchFamily="34" charset="0"/>
              </a:rPr>
              <a:t>and tools should be usable </a:t>
            </a:r>
            <a:r>
              <a:rPr lang="en-US" sz="1200" dirty="0">
                <a:ea typeface="Yu Mincho" panose="02020400000000000000" pitchFamily="18" charset="-128"/>
                <a:cs typeface="Arial" panose="020B0604020202020204" pitchFamily="34" charset="0"/>
              </a:rPr>
              <a:t>and </a:t>
            </a:r>
            <a:r>
              <a:rPr lang="en-US" sz="1200" dirty="0">
                <a:effectLst/>
                <a:ea typeface="Yu Mincho" panose="02020400000000000000" pitchFamily="18" charset="-128"/>
                <a:cs typeface="Arial" panose="020B0604020202020204" pitchFamily="34" charset="0"/>
              </a:rPr>
              <a:t>inclusive.</a:t>
            </a:r>
          </a:p>
          <a:p>
            <a:pPr marL="228600" indent="-228600" algn="just">
              <a:spcBef>
                <a:spcPts val="100"/>
              </a:spcBef>
              <a:spcAft>
                <a:spcPts val="100"/>
              </a:spcAft>
              <a:buAutoNum type="alphaLcParenBoth"/>
            </a:pPr>
            <a:r>
              <a:rPr lang="en-US" sz="1200" b="1" dirty="0">
                <a:effectLst/>
                <a:ea typeface="Yu Mincho" panose="02020400000000000000" pitchFamily="18" charset="-128"/>
                <a:cs typeface="Arial" panose="020B0604020202020204" pitchFamily="34" charset="0"/>
              </a:rPr>
              <a:t>Patients toggle whether to share info </a:t>
            </a:r>
            <a:r>
              <a:rPr lang="en-US" sz="1200" dirty="0">
                <a:effectLst/>
                <a:ea typeface="Yu Mincho" panose="02020400000000000000" pitchFamily="18" charset="-128"/>
                <a:cs typeface="Arial" panose="020B0604020202020204" pitchFamily="34" charset="0"/>
              </a:rPr>
              <a:t>with their nominated pharmacy.</a:t>
            </a:r>
          </a:p>
          <a:p>
            <a:pPr marL="228600" indent="-228600" algn="just">
              <a:spcBef>
                <a:spcPts val="100"/>
              </a:spcBef>
              <a:spcAft>
                <a:spcPts val="100"/>
              </a:spcAft>
              <a:buAutoNum type="alphaLcParenBoth"/>
            </a:pPr>
            <a:r>
              <a:rPr lang="en-US" sz="1200" b="1" dirty="0">
                <a:ea typeface="Yu Mincho" panose="02020400000000000000" pitchFamily="18" charset="-128"/>
                <a:cs typeface="Arial" panose="020B0604020202020204" pitchFamily="34" charset="0"/>
              </a:rPr>
              <a:t>P</a:t>
            </a:r>
            <a:r>
              <a:rPr lang="en-US" sz="1200" b="1" dirty="0">
                <a:effectLst/>
                <a:ea typeface="Yu Mincho" panose="02020400000000000000" pitchFamily="18" charset="-128"/>
                <a:cs typeface="Arial" panose="020B0604020202020204" pitchFamily="34" charset="0"/>
              </a:rPr>
              <a:t>atient data standards </a:t>
            </a:r>
            <a:r>
              <a:rPr lang="en-US" sz="1200" dirty="0">
                <a:effectLst/>
                <a:ea typeface="Yu Mincho" panose="02020400000000000000" pitchFamily="18" charset="-128"/>
                <a:cs typeface="Arial" panose="020B0604020202020204" pitchFamily="34" charset="0"/>
              </a:rPr>
              <a:t>set out by PRSB and others, supported by PSNC.</a:t>
            </a:r>
          </a:p>
        </p:txBody>
      </p:sp>
      <p:sp>
        <p:nvSpPr>
          <p:cNvPr id="7" name="Rectangle 6">
            <a:extLst>
              <a:ext uri="{FF2B5EF4-FFF2-40B4-BE49-F238E27FC236}">
                <a16:creationId xmlns:a16="http://schemas.microsoft.com/office/drawing/2014/main" id="{73298607-3275-4A5F-BA88-6544F3C9EE86}"/>
              </a:ext>
            </a:extLst>
          </p:cNvPr>
          <p:cNvSpPr/>
          <p:nvPr/>
        </p:nvSpPr>
        <p:spPr>
          <a:xfrm>
            <a:off x="3395881" y="2842623"/>
            <a:ext cx="4931828" cy="104131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spcBef>
                <a:spcPts val="100"/>
              </a:spcBef>
              <a:spcAft>
                <a:spcPts val="100"/>
              </a:spcAft>
              <a:buAutoNum type="alphaLcParenBoth"/>
            </a:pPr>
            <a:r>
              <a:rPr lang="en-US" sz="1200" b="1" dirty="0">
                <a:effectLst/>
                <a:ea typeface="Yu Mincho" panose="02020400000000000000" pitchFamily="18" charset="-128"/>
                <a:cs typeface="Arial" panose="020B0604020202020204" pitchFamily="34" charset="0"/>
              </a:rPr>
              <a:t>Easy sign-in: </a:t>
            </a:r>
            <a:r>
              <a:rPr lang="en-US" sz="1200" dirty="0">
                <a:effectLst/>
                <a:ea typeface="Yu Mincho" panose="02020400000000000000" pitchFamily="18" charset="-128"/>
                <a:cs typeface="Arial" panose="020B0604020202020204" pitchFamily="34" charset="0"/>
              </a:rPr>
              <a:t>Systems use single sign-on/biometrics to reduce time spent logging in and out of many systems.</a:t>
            </a:r>
          </a:p>
          <a:p>
            <a:pPr marL="228600" indent="-228600" algn="just">
              <a:spcBef>
                <a:spcPts val="100"/>
              </a:spcBef>
              <a:spcAft>
                <a:spcPts val="100"/>
              </a:spcAft>
              <a:buAutoNum type="alphaLcParenBoth"/>
            </a:pPr>
            <a:r>
              <a:rPr lang="en-US" sz="1200" b="1" dirty="0">
                <a:effectLst/>
                <a:ea typeface="Times New Roman" panose="02020603050405020304" pitchFamily="18" charset="0"/>
                <a:cs typeface="Times New Roman" panose="02020603050405020304" pitchFamily="18" charset="0"/>
              </a:rPr>
              <a:t>Usable and seamless tech: </a:t>
            </a:r>
            <a:r>
              <a:rPr lang="en-US" sz="1200" dirty="0">
                <a:effectLst/>
                <a:ea typeface="Times New Roman" panose="02020603050405020304" pitchFamily="18" charset="0"/>
                <a:cs typeface="Times New Roman" panose="02020603050405020304" pitchFamily="18" charset="0"/>
              </a:rPr>
              <a:t>Future technology is usable, paperless, user-tested, and eases workload. Systems integrate notifications, messages and appointments, to support referral from/to Hospital/GP/111 etc. </a:t>
            </a:r>
            <a:endParaRPr lang="en-GB" sz="1200" dirty="0">
              <a:effectLst/>
              <a:ea typeface="Times New Roman" panose="02020603050405020304" pitchFamily="18" charset="0"/>
              <a:cs typeface="Times New Roman" panose="02020603050405020304" pitchFamily="18" charset="0"/>
            </a:endParaRPr>
          </a:p>
        </p:txBody>
      </p:sp>
      <p:pic>
        <p:nvPicPr>
          <p:cNvPr id="51" name="Graphic 192" descr="Lock">
            <a:extLst>
              <a:ext uri="{FF2B5EF4-FFF2-40B4-BE49-F238E27FC236}">
                <a16:creationId xmlns:a16="http://schemas.microsoft.com/office/drawing/2014/main" id="{ECC5268E-639A-49C9-AE41-64746BDBB54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7709" y="2985410"/>
            <a:ext cx="310387" cy="227621"/>
          </a:xfrm>
          <a:prstGeom prst="rect">
            <a:avLst/>
          </a:prstGeom>
        </p:spPr>
      </p:pic>
      <p:pic>
        <p:nvPicPr>
          <p:cNvPr id="9" name="Graphic 8" descr="Smiling face outline">
            <a:extLst>
              <a:ext uri="{FF2B5EF4-FFF2-40B4-BE49-F238E27FC236}">
                <a16:creationId xmlns:a16="http://schemas.microsoft.com/office/drawing/2014/main" id="{8DFE396B-0A98-4D78-BE20-30CD7AC4B2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1844" y="3351764"/>
            <a:ext cx="266355" cy="264076"/>
          </a:xfrm>
          <a:prstGeom prst="rect">
            <a:avLst/>
          </a:prstGeom>
        </p:spPr>
      </p:pic>
      <p:pic>
        <p:nvPicPr>
          <p:cNvPr id="55" name="Graphic 73" descr="Checklist RTL">
            <a:extLst>
              <a:ext uri="{FF2B5EF4-FFF2-40B4-BE49-F238E27FC236}">
                <a16:creationId xmlns:a16="http://schemas.microsoft.com/office/drawing/2014/main" id="{B1380D4B-E970-44FC-9A19-36882267A163}"/>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2303" y="2293690"/>
            <a:ext cx="268148" cy="216369"/>
          </a:xfrm>
          <a:prstGeom prst="rect">
            <a:avLst/>
          </a:prstGeom>
        </p:spPr>
      </p:pic>
      <p:pic>
        <p:nvPicPr>
          <p:cNvPr id="56" name="Graphic 47" descr="Paper">
            <a:extLst>
              <a:ext uri="{FF2B5EF4-FFF2-40B4-BE49-F238E27FC236}">
                <a16:creationId xmlns:a16="http://schemas.microsoft.com/office/drawing/2014/main" id="{6DFCB611-6A5C-4DB0-9670-A81CEBD0E62B}"/>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58265" y="1235398"/>
            <a:ext cx="213556" cy="247984"/>
          </a:xfrm>
          <a:prstGeom prst="rect">
            <a:avLst/>
          </a:prstGeom>
        </p:spPr>
      </p:pic>
      <p:pic>
        <p:nvPicPr>
          <p:cNvPr id="11" name="Graphic 10" descr="User">
            <a:extLst>
              <a:ext uri="{FF2B5EF4-FFF2-40B4-BE49-F238E27FC236}">
                <a16:creationId xmlns:a16="http://schemas.microsoft.com/office/drawing/2014/main" id="{C9708B39-BB09-4C31-8CD9-C7C4B0E0582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50376" y="4179013"/>
            <a:ext cx="221445" cy="221445"/>
          </a:xfrm>
          <a:prstGeom prst="rect">
            <a:avLst/>
          </a:prstGeom>
        </p:spPr>
      </p:pic>
      <p:pic>
        <p:nvPicPr>
          <p:cNvPr id="13" name="Graphic 12" descr="Vlog">
            <a:extLst>
              <a:ext uri="{FF2B5EF4-FFF2-40B4-BE49-F238E27FC236}">
                <a16:creationId xmlns:a16="http://schemas.microsoft.com/office/drawing/2014/main" id="{E9D57B29-79E4-432A-9E23-993D40B51F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70164" y="5109826"/>
            <a:ext cx="352257" cy="352257"/>
          </a:xfrm>
          <a:prstGeom prst="rect">
            <a:avLst/>
          </a:prstGeom>
        </p:spPr>
      </p:pic>
      <p:sp>
        <p:nvSpPr>
          <p:cNvPr id="15" name="TextBox 14">
            <a:extLst>
              <a:ext uri="{FF2B5EF4-FFF2-40B4-BE49-F238E27FC236}">
                <a16:creationId xmlns:a16="http://schemas.microsoft.com/office/drawing/2014/main" id="{CDD6D4EE-F15D-4260-8FCC-D6C49B1B07B3}"/>
              </a:ext>
            </a:extLst>
          </p:cNvPr>
          <p:cNvSpPr txBox="1"/>
          <p:nvPr/>
        </p:nvSpPr>
        <p:spPr>
          <a:xfrm rot="20061211">
            <a:off x="8198681" y="4540143"/>
            <a:ext cx="717008" cy="230832"/>
          </a:xfrm>
          <a:prstGeom prst="rect">
            <a:avLst/>
          </a:prstGeom>
          <a:noFill/>
        </p:spPr>
        <p:txBody>
          <a:bodyPr wrap="square" rtlCol="0">
            <a:spAutoFit/>
          </a:bodyPr>
          <a:lstStyle/>
          <a:p>
            <a:r>
              <a:rPr lang="en-GB" sz="900" i="1" dirty="0">
                <a:latin typeface="Comic Sans MS" panose="030F0702030302020204" pitchFamily="66" charset="0"/>
              </a:rPr>
              <a:t>CPCF</a:t>
            </a:r>
          </a:p>
        </p:txBody>
      </p:sp>
      <p:pic>
        <p:nvPicPr>
          <p:cNvPr id="16" name="Graphic 1" descr="Smart Phone">
            <a:extLst>
              <a:ext uri="{FF2B5EF4-FFF2-40B4-BE49-F238E27FC236}">
                <a16:creationId xmlns:a16="http://schemas.microsoft.com/office/drawing/2014/main" id="{121A8051-752B-40D2-A81A-D219CB7A1487}"/>
              </a:ext>
            </a:extLst>
          </p:cNvPr>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82807">
            <a:off x="8312006" y="6283989"/>
            <a:ext cx="174777" cy="209806"/>
          </a:xfrm>
          <a:prstGeom prst="rect">
            <a:avLst/>
          </a:prstGeom>
        </p:spPr>
      </p:pic>
      <p:pic>
        <p:nvPicPr>
          <p:cNvPr id="18" name="Graphic 17" descr="Users">
            <a:extLst>
              <a:ext uri="{FF2B5EF4-FFF2-40B4-BE49-F238E27FC236}">
                <a16:creationId xmlns:a16="http://schemas.microsoft.com/office/drawing/2014/main" id="{6CD866FB-4559-4903-9614-BC5DAE200B3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07700" y="5802054"/>
            <a:ext cx="220925" cy="220925"/>
          </a:xfrm>
          <a:prstGeom prst="rect">
            <a:avLst/>
          </a:prstGeom>
        </p:spPr>
      </p:pic>
      <p:pic>
        <p:nvPicPr>
          <p:cNvPr id="20" name="Graphic 19" descr="Share">
            <a:extLst>
              <a:ext uri="{FF2B5EF4-FFF2-40B4-BE49-F238E27FC236}">
                <a16:creationId xmlns:a16="http://schemas.microsoft.com/office/drawing/2014/main" id="{9B059B7F-D407-453F-B37D-7CC87F83F6B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17698" y="6024262"/>
            <a:ext cx="200928" cy="200928"/>
          </a:xfrm>
          <a:prstGeom prst="rect">
            <a:avLst/>
          </a:prstGeom>
        </p:spPr>
      </p:pic>
      <p:sp>
        <p:nvSpPr>
          <p:cNvPr id="3" name="TextBox 2">
            <a:extLst>
              <a:ext uri="{FF2B5EF4-FFF2-40B4-BE49-F238E27FC236}">
                <a16:creationId xmlns:a16="http://schemas.microsoft.com/office/drawing/2014/main" id="{170B85FB-3CBB-4609-8B41-654F05A7974C}"/>
              </a:ext>
            </a:extLst>
          </p:cNvPr>
          <p:cNvSpPr txBox="1"/>
          <p:nvPr/>
        </p:nvSpPr>
        <p:spPr>
          <a:xfrm flipH="1">
            <a:off x="282592" y="913680"/>
            <a:ext cx="1578713" cy="1492716"/>
          </a:xfrm>
          <a:prstGeom prst="rect">
            <a:avLst/>
          </a:prstGeom>
          <a:noFill/>
        </p:spPr>
        <p:txBody>
          <a:bodyPr wrap="square" rtlCol="0">
            <a:spAutoFit/>
          </a:bodyPr>
          <a:lstStyle/>
          <a:p>
            <a:pPr algn="ctr"/>
            <a:r>
              <a:rPr lang="en-GB" sz="1300" dirty="0">
                <a:effectLst/>
                <a:latin typeface="Calibri" panose="020F0502020204030204" pitchFamily="34" charset="0"/>
                <a:ea typeface="Yu Mincho" panose="02020400000000000000" pitchFamily="18" charset="-128"/>
                <a:cs typeface="Arial" panose="020B0604020202020204" pitchFamily="34" charset="0"/>
              </a:rPr>
              <a:t>We have gathered views and priorities within four </a:t>
            </a:r>
            <a:r>
              <a:rPr lang="en-GB" sz="1300" u="sng" dirty="0">
                <a:solidFill>
                  <a:srgbClr val="0070C0"/>
                </a:solidFill>
                <a:effectLst/>
                <a:latin typeface="Calibri" panose="020F0502020204030204" pitchFamily="34" charset="0"/>
                <a:ea typeface="Yu Mincho" panose="02020400000000000000" pitchFamily="18" charset="-128"/>
                <a:cs typeface="Arial" panose="020B0604020202020204" pitchFamily="34" charset="0"/>
                <a:hlinkClick r:id="rId20">
                  <a:extLst>
                    <a:ext uri="{A12FA001-AC4F-418D-AE19-62706E023703}">
                      <ahyp:hlinkClr xmlns:ahyp="http://schemas.microsoft.com/office/drawing/2018/hyperlinkcolor" val="tx"/>
                    </a:ext>
                  </a:extLst>
                </a:hlinkClick>
              </a:rPr>
              <a:t>NHSX missions</a:t>
            </a:r>
            <a:r>
              <a:rPr lang="en-GB" sz="1300" dirty="0">
                <a:effectLst/>
                <a:latin typeface="Calibri" panose="020F0502020204030204" pitchFamily="34" charset="0"/>
                <a:ea typeface="Yu Mincho" panose="02020400000000000000" pitchFamily="18" charset="-128"/>
                <a:cs typeface="Arial" panose="020B0604020202020204" pitchFamily="34" charset="0"/>
              </a:rPr>
              <a:t> areas, and taken into account the national </a:t>
            </a:r>
            <a:r>
              <a:rPr lang="en-GB" sz="1300" u="sng" dirty="0">
                <a:solidFill>
                  <a:srgbClr val="0070C0"/>
                </a:solidFill>
                <a:latin typeface="Calibri" panose="020F0502020204030204" pitchFamily="34" charset="0"/>
                <a:ea typeface="Yu Mincho" panose="02020400000000000000" pitchFamily="18" charset="-128"/>
                <a:cs typeface="Arial" panose="020B0604020202020204" pitchFamily="34" charset="0"/>
                <a:hlinkClick r:id="rId21">
                  <a:extLst>
                    <a:ext uri="{A12FA001-AC4F-418D-AE19-62706E023703}">
                      <ahyp:hlinkClr xmlns:ahyp="http://schemas.microsoft.com/office/drawing/2018/hyperlinkcolor" val="tx"/>
                    </a:ext>
                  </a:extLst>
                </a:hlinkClick>
              </a:rPr>
              <a:t>CP ITG digital priorities</a:t>
            </a:r>
            <a:r>
              <a:rPr lang="en-GB" sz="1300" dirty="0">
                <a:latin typeface="Calibri" panose="020F0502020204030204" pitchFamily="34" charset="0"/>
                <a:ea typeface="Yu Mincho" panose="02020400000000000000" pitchFamily="18" charset="-128"/>
                <a:cs typeface="Arial" panose="020B0604020202020204" pitchFamily="34" charset="0"/>
              </a:rPr>
              <a:t>.</a:t>
            </a:r>
          </a:p>
        </p:txBody>
      </p:sp>
      <p:sp>
        <p:nvSpPr>
          <p:cNvPr id="17" name="Rectangle 1">
            <a:extLst>
              <a:ext uri="{FF2B5EF4-FFF2-40B4-BE49-F238E27FC236}">
                <a16:creationId xmlns:a16="http://schemas.microsoft.com/office/drawing/2014/main" id="{160F3A4C-AAAC-4A2B-938E-20A96F568EAD}"/>
              </a:ext>
            </a:extLst>
          </p:cNvPr>
          <p:cNvSpPr/>
          <p:nvPr/>
        </p:nvSpPr>
        <p:spPr>
          <a:xfrm>
            <a:off x="461048" y="3395027"/>
            <a:ext cx="447872" cy="634142"/>
          </a:xfrm>
          <a:custGeom>
            <a:avLst/>
            <a:gdLst>
              <a:gd name="connsiteX0" fmla="*/ 0 w 1746250"/>
              <a:gd name="connsiteY0" fmla="*/ 0 h 1784350"/>
              <a:gd name="connsiteX1" fmla="*/ 1746250 w 1746250"/>
              <a:gd name="connsiteY1" fmla="*/ 0 h 1784350"/>
              <a:gd name="connsiteX2" fmla="*/ 1746250 w 1746250"/>
              <a:gd name="connsiteY2" fmla="*/ 1784350 h 1784350"/>
              <a:gd name="connsiteX3" fmla="*/ 0 w 1746250"/>
              <a:gd name="connsiteY3" fmla="*/ 1784350 h 1784350"/>
              <a:gd name="connsiteX4" fmla="*/ 0 w 1746250"/>
              <a:gd name="connsiteY4" fmla="*/ 0 h 1784350"/>
              <a:gd name="connsiteX0" fmla="*/ 311150 w 2057400"/>
              <a:gd name="connsiteY0" fmla="*/ 0 h 2908300"/>
              <a:gd name="connsiteX1" fmla="*/ 2057400 w 2057400"/>
              <a:gd name="connsiteY1" fmla="*/ 0 h 2908300"/>
              <a:gd name="connsiteX2" fmla="*/ 2057400 w 2057400"/>
              <a:gd name="connsiteY2" fmla="*/ 1784350 h 2908300"/>
              <a:gd name="connsiteX3" fmla="*/ 0 w 2057400"/>
              <a:gd name="connsiteY3" fmla="*/ 2908300 h 2908300"/>
              <a:gd name="connsiteX4" fmla="*/ 311150 w 2057400"/>
              <a:gd name="connsiteY4" fmla="*/ 0 h 2908300"/>
              <a:gd name="connsiteX0" fmla="*/ 311150 w 2057400"/>
              <a:gd name="connsiteY0" fmla="*/ 0 h 3206750"/>
              <a:gd name="connsiteX1" fmla="*/ 2057400 w 2057400"/>
              <a:gd name="connsiteY1" fmla="*/ 0 h 3206750"/>
              <a:gd name="connsiteX2" fmla="*/ 1866900 w 2057400"/>
              <a:gd name="connsiteY2" fmla="*/ 3206750 h 3206750"/>
              <a:gd name="connsiteX3" fmla="*/ 0 w 2057400"/>
              <a:gd name="connsiteY3" fmla="*/ 2908300 h 3206750"/>
              <a:gd name="connsiteX4" fmla="*/ 311150 w 2057400"/>
              <a:gd name="connsiteY4" fmla="*/ 0 h 3206750"/>
              <a:gd name="connsiteX0" fmla="*/ 311150 w 2057400"/>
              <a:gd name="connsiteY0" fmla="*/ 0 h 3644900"/>
              <a:gd name="connsiteX1" fmla="*/ 2057400 w 2057400"/>
              <a:gd name="connsiteY1" fmla="*/ 0 h 3644900"/>
              <a:gd name="connsiteX2" fmla="*/ 1612900 w 2057400"/>
              <a:gd name="connsiteY2" fmla="*/ 3644900 h 3644900"/>
              <a:gd name="connsiteX3" fmla="*/ 0 w 2057400"/>
              <a:gd name="connsiteY3" fmla="*/ 2908300 h 3644900"/>
              <a:gd name="connsiteX4" fmla="*/ 311150 w 2057400"/>
              <a:gd name="connsiteY4" fmla="*/ 0 h 3644900"/>
              <a:gd name="connsiteX0" fmla="*/ 323850 w 2070100"/>
              <a:gd name="connsiteY0" fmla="*/ 0 h 3644900"/>
              <a:gd name="connsiteX1" fmla="*/ 2070100 w 2070100"/>
              <a:gd name="connsiteY1" fmla="*/ 0 h 3644900"/>
              <a:gd name="connsiteX2" fmla="*/ 1625600 w 2070100"/>
              <a:gd name="connsiteY2" fmla="*/ 3644900 h 3644900"/>
              <a:gd name="connsiteX3" fmla="*/ 0 w 2070100"/>
              <a:gd name="connsiteY3" fmla="*/ 2921000 h 3644900"/>
              <a:gd name="connsiteX4" fmla="*/ 323850 w 2070100"/>
              <a:gd name="connsiteY4" fmla="*/ 0 h 3644900"/>
              <a:gd name="connsiteX0" fmla="*/ 0 w 2266950"/>
              <a:gd name="connsiteY0" fmla="*/ 1377950 h 3644900"/>
              <a:gd name="connsiteX1" fmla="*/ 2266950 w 2266950"/>
              <a:gd name="connsiteY1" fmla="*/ 0 h 3644900"/>
              <a:gd name="connsiteX2" fmla="*/ 1822450 w 2266950"/>
              <a:gd name="connsiteY2" fmla="*/ 3644900 h 3644900"/>
              <a:gd name="connsiteX3" fmla="*/ 196850 w 2266950"/>
              <a:gd name="connsiteY3" fmla="*/ 2921000 h 3644900"/>
              <a:gd name="connsiteX4" fmla="*/ 0 w 2266950"/>
              <a:gd name="connsiteY4" fmla="*/ 1377950 h 3644900"/>
              <a:gd name="connsiteX0" fmla="*/ 0 w 2190750"/>
              <a:gd name="connsiteY0" fmla="*/ 1625600 h 3644900"/>
              <a:gd name="connsiteX1" fmla="*/ 2190750 w 2190750"/>
              <a:gd name="connsiteY1" fmla="*/ 0 h 3644900"/>
              <a:gd name="connsiteX2" fmla="*/ 1746250 w 2190750"/>
              <a:gd name="connsiteY2" fmla="*/ 3644900 h 3644900"/>
              <a:gd name="connsiteX3" fmla="*/ 120650 w 2190750"/>
              <a:gd name="connsiteY3" fmla="*/ 2921000 h 3644900"/>
              <a:gd name="connsiteX4" fmla="*/ 0 w 2190750"/>
              <a:gd name="connsiteY4" fmla="*/ 1625600 h 3644900"/>
              <a:gd name="connsiteX0" fmla="*/ 0 w 2190750"/>
              <a:gd name="connsiteY0" fmla="*/ 1625600 h 3644900"/>
              <a:gd name="connsiteX1" fmla="*/ 838200 w 2190750"/>
              <a:gd name="connsiteY1" fmla="*/ 977900 h 3644900"/>
              <a:gd name="connsiteX2" fmla="*/ 2190750 w 2190750"/>
              <a:gd name="connsiteY2" fmla="*/ 0 h 3644900"/>
              <a:gd name="connsiteX3" fmla="*/ 1746250 w 2190750"/>
              <a:gd name="connsiteY3" fmla="*/ 3644900 h 3644900"/>
              <a:gd name="connsiteX4" fmla="*/ 120650 w 2190750"/>
              <a:gd name="connsiteY4" fmla="*/ 2921000 h 3644900"/>
              <a:gd name="connsiteX5" fmla="*/ 0 w 2190750"/>
              <a:gd name="connsiteY5" fmla="*/ 1625600 h 3644900"/>
              <a:gd name="connsiteX0" fmla="*/ 0 w 2190750"/>
              <a:gd name="connsiteY0" fmla="*/ 1625600 h 3644900"/>
              <a:gd name="connsiteX1" fmla="*/ 641350 w 2190750"/>
              <a:gd name="connsiteY1" fmla="*/ 127000 h 3644900"/>
              <a:gd name="connsiteX2" fmla="*/ 2190750 w 2190750"/>
              <a:gd name="connsiteY2" fmla="*/ 0 h 3644900"/>
              <a:gd name="connsiteX3" fmla="*/ 1746250 w 2190750"/>
              <a:gd name="connsiteY3" fmla="*/ 3644900 h 3644900"/>
              <a:gd name="connsiteX4" fmla="*/ 120650 w 2190750"/>
              <a:gd name="connsiteY4" fmla="*/ 2921000 h 3644900"/>
              <a:gd name="connsiteX5" fmla="*/ 0 w 2190750"/>
              <a:gd name="connsiteY5" fmla="*/ 1625600 h 3644900"/>
              <a:gd name="connsiteX0" fmla="*/ 0 w 1949450"/>
              <a:gd name="connsiteY0" fmla="*/ 1524000 h 3543300"/>
              <a:gd name="connsiteX1" fmla="*/ 641350 w 1949450"/>
              <a:gd name="connsiteY1" fmla="*/ 25400 h 3543300"/>
              <a:gd name="connsiteX2" fmla="*/ 1949450 w 1949450"/>
              <a:gd name="connsiteY2" fmla="*/ 0 h 3543300"/>
              <a:gd name="connsiteX3" fmla="*/ 1746250 w 1949450"/>
              <a:gd name="connsiteY3" fmla="*/ 3543300 h 3543300"/>
              <a:gd name="connsiteX4" fmla="*/ 120650 w 1949450"/>
              <a:gd name="connsiteY4" fmla="*/ 2819400 h 3543300"/>
              <a:gd name="connsiteX5" fmla="*/ 0 w 1949450"/>
              <a:gd name="connsiteY5" fmla="*/ 1524000 h 3543300"/>
              <a:gd name="connsiteX0" fmla="*/ 0 w 2476500"/>
              <a:gd name="connsiteY0" fmla="*/ 1498600 h 3517900"/>
              <a:gd name="connsiteX1" fmla="*/ 641350 w 2476500"/>
              <a:gd name="connsiteY1" fmla="*/ 0 h 3517900"/>
              <a:gd name="connsiteX2" fmla="*/ 2476500 w 2476500"/>
              <a:gd name="connsiteY2" fmla="*/ 488950 h 3517900"/>
              <a:gd name="connsiteX3" fmla="*/ 1746250 w 2476500"/>
              <a:gd name="connsiteY3" fmla="*/ 3517900 h 3517900"/>
              <a:gd name="connsiteX4" fmla="*/ 120650 w 2476500"/>
              <a:gd name="connsiteY4" fmla="*/ 2794000 h 3517900"/>
              <a:gd name="connsiteX5" fmla="*/ 0 w 2476500"/>
              <a:gd name="connsiteY5"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1746250 w 2514600"/>
              <a:gd name="connsiteY3" fmla="*/ 3517900 h 3517900"/>
              <a:gd name="connsiteX4" fmla="*/ 120650 w 2514600"/>
              <a:gd name="connsiteY4" fmla="*/ 2794000 h 3517900"/>
              <a:gd name="connsiteX5" fmla="*/ 0 w 2514600"/>
              <a:gd name="connsiteY5"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2428081 w 2514600"/>
              <a:gd name="connsiteY3" fmla="*/ 816769 h 3517900"/>
              <a:gd name="connsiteX4" fmla="*/ 1746250 w 2514600"/>
              <a:gd name="connsiteY4" fmla="*/ 3517900 h 3517900"/>
              <a:gd name="connsiteX5" fmla="*/ 120650 w 2514600"/>
              <a:gd name="connsiteY5" fmla="*/ 2794000 h 3517900"/>
              <a:gd name="connsiteX6" fmla="*/ 0 w 2514600"/>
              <a:gd name="connsiteY6"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2406650 w 2514600"/>
              <a:gd name="connsiteY3" fmla="*/ 690563 h 3517900"/>
              <a:gd name="connsiteX4" fmla="*/ 1746250 w 2514600"/>
              <a:gd name="connsiteY4" fmla="*/ 3517900 h 3517900"/>
              <a:gd name="connsiteX5" fmla="*/ 120650 w 2514600"/>
              <a:gd name="connsiteY5" fmla="*/ 2794000 h 3517900"/>
              <a:gd name="connsiteX6" fmla="*/ 0 w 2514600"/>
              <a:gd name="connsiteY6"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2409032 w 2514600"/>
              <a:gd name="connsiteY3" fmla="*/ 669131 h 3517900"/>
              <a:gd name="connsiteX4" fmla="*/ 1746250 w 2514600"/>
              <a:gd name="connsiteY4" fmla="*/ 3517900 h 3517900"/>
              <a:gd name="connsiteX5" fmla="*/ 120650 w 2514600"/>
              <a:gd name="connsiteY5" fmla="*/ 2794000 h 3517900"/>
              <a:gd name="connsiteX6" fmla="*/ 0 w 2514600"/>
              <a:gd name="connsiteY6"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2409032 w 2514600"/>
              <a:gd name="connsiteY3" fmla="*/ 669131 h 3517900"/>
              <a:gd name="connsiteX4" fmla="*/ 2275681 w 2514600"/>
              <a:gd name="connsiteY4" fmla="*/ 1235869 h 3517900"/>
              <a:gd name="connsiteX5" fmla="*/ 1746250 w 2514600"/>
              <a:gd name="connsiteY5" fmla="*/ 3517900 h 3517900"/>
              <a:gd name="connsiteX6" fmla="*/ 120650 w 2514600"/>
              <a:gd name="connsiteY6" fmla="*/ 2794000 h 3517900"/>
              <a:gd name="connsiteX7" fmla="*/ 0 w 2514600"/>
              <a:gd name="connsiteY7" fmla="*/ 1498600 h 3517900"/>
              <a:gd name="connsiteX0" fmla="*/ 0 w 2518568"/>
              <a:gd name="connsiteY0" fmla="*/ 1498600 h 3517900"/>
              <a:gd name="connsiteX1" fmla="*/ 641350 w 2518568"/>
              <a:gd name="connsiteY1" fmla="*/ 0 h 3517900"/>
              <a:gd name="connsiteX2" fmla="*/ 2514600 w 2518568"/>
              <a:gd name="connsiteY2" fmla="*/ 469900 h 3517900"/>
              <a:gd name="connsiteX3" fmla="*/ 2409032 w 2518568"/>
              <a:gd name="connsiteY3" fmla="*/ 669131 h 3517900"/>
              <a:gd name="connsiteX4" fmla="*/ 2518568 w 2518568"/>
              <a:gd name="connsiteY4" fmla="*/ 1171575 h 3517900"/>
              <a:gd name="connsiteX5" fmla="*/ 1746250 w 2518568"/>
              <a:gd name="connsiteY5" fmla="*/ 3517900 h 3517900"/>
              <a:gd name="connsiteX6" fmla="*/ 120650 w 2518568"/>
              <a:gd name="connsiteY6" fmla="*/ 2794000 h 3517900"/>
              <a:gd name="connsiteX7" fmla="*/ 0 w 2518568"/>
              <a:gd name="connsiteY7"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2409032 w 2514600"/>
              <a:gd name="connsiteY3" fmla="*/ 669131 h 3517900"/>
              <a:gd name="connsiteX4" fmla="*/ 2399505 w 2514600"/>
              <a:gd name="connsiteY4" fmla="*/ 835818 h 3517900"/>
              <a:gd name="connsiteX5" fmla="*/ 1746250 w 2514600"/>
              <a:gd name="connsiteY5" fmla="*/ 3517900 h 3517900"/>
              <a:gd name="connsiteX6" fmla="*/ 120650 w 2514600"/>
              <a:gd name="connsiteY6" fmla="*/ 2794000 h 3517900"/>
              <a:gd name="connsiteX7" fmla="*/ 0 w 2514600"/>
              <a:gd name="connsiteY7" fmla="*/ 1498600 h 3517900"/>
              <a:gd name="connsiteX0" fmla="*/ 0 w 2514600"/>
              <a:gd name="connsiteY0" fmla="*/ 1498600 h 3517900"/>
              <a:gd name="connsiteX1" fmla="*/ 641350 w 2514600"/>
              <a:gd name="connsiteY1" fmla="*/ 0 h 3517900"/>
              <a:gd name="connsiteX2" fmla="*/ 2514600 w 2514600"/>
              <a:gd name="connsiteY2" fmla="*/ 469900 h 3517900"/>
              <a:gd name="connsiteX3" fmla="*/ 2409032 w 2514600"/>
              <a:gd name="connsiteY3" fmla="*/ 669131 h 3517900"/>
              <a:gd name="connsiteX4" fmla="*/ 2399505 w 2514600"/>
              <a:gd name="connsiteY4" fmla="*/ 835818 h 3517900"/>
              <a:gd name="connsiteX5" fmla="*/ 2297113 w 2514600"/>
              <a:gd name="connsiteY5" fmla="*/ 1247775 h 3517900"/>
              <a:gd name="connsiteX6" fmla="*/ 1746250 w 2514600"/>
              <a:gd name="connsiteY6" fmla="*/ 3517900 h 3517900"/>
              <a:gd name="connsiteX7" fmla="*/ 120650 w 2514600"/>
              <a:gd name="connsiteY7" fmla="*/ 2794000 h 3517900"/>
              <a:gd name="connsiteX8" fmla="*/ 0 w 2514600"/>
              <a:gd name="connsiteY8" fmla="*/ 1498600 h 3517900"/>
              <a:gd name="connsiteX0" fmla="*/ 0 w 2520951"/>
              <a:gd name="connsiteY0" fmla="*/ 1498600 h 3517900"/>
              <a:gd name="connsiteX1" fmla="*/ 641350 w 2520951"/>
              <a:gd name="connsiteY1" fmla="*/ 0 h 3517900"/>
              <a:gd name="connsiteX2" fmla="*/ 2514600 w 2520951"/>
              <a:gd name="connsiteY2" fmla="*/ 469900 h 3517900"/>
              <a:gd name="connsiteX3" fmla="*/ 2409032 w 2520951"/>
              <a:gd name="connsiteY3" fmla="*/ 669131 h 3517900"/>
              <a:gd name="connsiteX4" fmla="*/ 2399505 w 2520951"/>
              <a:gd name="connsiteY4" fmla="*/ 835818 h 3517900"/>
              <a:gd name="connsiteX5" fmla="*/ 2520951 w 2520951"/>
              <a:gd name="connsiteY5" fmla="*/ 1159669 h 3517900"/>
              <a:gd name="connsiteX6" fmla="*/ 1746250 w 2520951"/>
              <a:gd name="connsiteY6" fmla="*/ 3517900 h 3517900"/>
              <a:gd name="connsiteX7" fmla="*/ 120650 w 2520951"/>
              <a:gd name="connsiteY7" fmla="*/ 2794000 h 3517900"/>
              <a:gd name="connsiteX8" fmla="*/ 0 w 2520951"/>
              <a:gd name="connsiteY8" fmla="*/ 1498600 h 3517900"/>
              <a:gd name="connsiteX0" fmla="*/ 0 w 2520951"/>
              <a:gd name="connsiteY0" fmla="*/ 1498600 h 3517900"/>
              <a:gd name="connsiteX1" fmla="*/ 641350 w 2520951"/>
              <a:gd name="connsiteY1" fmla="*/ 0 h 3517900"/>
              <a:gd name="connsiteX2" fmla="*/ 2514600 w 2520951"/>
              <a:gd name="connsiteY2" fmla="*/ 469900 h 3517900"/>
              <a:gd name="connsiteX3" fmla="*/ 2409032 w 2520951"/>
              <a:gd name="connsiteY3" fmla="*/ 669131 h 3517900"/>
              <a:gd name="connsiteX4" fmla="*/ 2399505 w 2520951"/>
              <a:gd name="connsiteY4" fmla="*/ 835818 h 3517900"/>
              <a:gd name="connsiteX5" fmla="*/ 2520951 w 2520951"/>
              <a:gd name="connsiteY5" fmla="*/ 1159669 h 3517900"/>
              <a:gd name="connsiteX6" fmla="*/ 2416175 w 2520951"/>
              <a:gd name="connsiteY6" fmla="*/ 1476375 h 3517900"/>
              <a:gd name="connsiteX7" fmla="*/ 1746250 w 2520951"/>
              <a:gd name="connsiteY7" fmla="*/ 3517900 h 3517900"/>
              <a:gd name="connsiteX8" fmla="*/ 120650 w 2520951"/>
              <a:gd name="connsiteY8" fmla="*/ 2794000 h 3517900"/>
              <a:gd name="connsiteX9" fmla="*/ 0 w 2520951"/>
              <a:gd name="connsiteY9" fmla="*/ 1498600 h 3517900"/>
              <a:gd name="connsiteX0" fmla="*/ 0 w 2832894"/>
              <a:gd name="connsiteY0" fmla="*/ 1498600 h 3517900"/>
              <a:gd name="connsiteX1" fmla="*/ 641350 w 2832894"/>
              <a:gd name="connsiteY1" fmla="*/ 0 h 3517900"/>
              <a:gd name="connsiteX2" fmla="*/ 2514600 w 2832894"/>
              <a:gd name="connsiteY2" fmla="*/ 469900 h 3517900"/>
              <a:gd name="connsiteX3" fmla="*/ 2409032 w 2832894"/>
              <a:gd name="connsiteY3" fmla="*/ 669131 h 3517900"/>
              <a:gd name="connsiteX4" fmla="*/ 2399505 w 2832894"/>
              <a:gd name="connsiteY4" fmla="*/ 835818 h 3517900"/>
              <a:gd name="connsiteX5" fmla="*/ 2520951 w 2832894"/>
              <a:gd name="connsiteY5" fmla="*/ 1159669 h 3517900"/>
              <a:gd name="connsiteX6" fmla="*/ 2832894 w 2832894"/>
              <a:gd name="connsiteY6" fmla="*/ 1219200 h 3517900"/>
              <a:gd name="connsiteX7" fmla="*/ 1746250 w 2832894"/>
              <a:gd name="connsiteY7" fmla="*/ 3517900 h 3517900"/>
              <a:gd name="connsiteX8" fmla="*/ 120650 w 2832894"/>
              <a:gd name="connsiteY8" fmla="*/ 2794000 h 3517900"/>
              <a:gd name="connsiteX9" fmla="*/ 0 w 2832894"/>
              <a:gd name="connsiteY9"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1746250 w 2825750"/>
              <a:gd name="connsiteY7" fmla="*/ 3517900 h 3517900"/>
              <a:gd name="connsiteX8" fmla="*/ 120650 w 2825750"/>
              <a:gd name="connsiteY8" fmla="*/ 2794000 h 3517900"/>
              <a:gd name="connsiteX9" fmla="*/ 0 w 2825750"/>
              <a:gd name="connsiteY9"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070099 w 2825750"/>
              <a:gd name="connsiteY7" fmla="*/ 2806700 h 3517900"/>
              <a:gd name="connsiteX8" fmla="*/ 1746250 w 2825750"/>
              <a:gd name="connsiteY8" fmla="*/ 3517900 h 3517900"/>
              <a:gd name="connsiteX9" fmla="*/ 120650 w 2825750"/>
              <a:gd name="connsiteY9" fmla="*/ 2794000 h 3517900"/>
              <a:gd name="connsiteX10" fmla="*/ 0 w 2825750"/>
              <a:gd name="connsiteY10"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070099 w 2825750"/>
              <a:gd name="connsiteY7" fmla="*/ 2806700 h 3517900"/>
              <a:gd name="connsiteX8" fmla="*/ 2037555 w 2825750"/>
              <a:gd name="connsiteY8" fmla="*/ 2883694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070099 w 2825750"/>
              <a:gd name="connsiteY7" fmla="*/ 2806700 h 3517900"/>
              <a:gd name="connsiteX8" fmla="*/ 2042317 w 2825750"/>
              <a:gd name="connsiteY8" fmla="*/ 3186113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042317 w 2825750"/>
              <a:gd name="connsiteY7" fmla="*/ 3186113 h 3517900"/>
              <a:gd name="connsiteX8" fmla="*/ 1746250 w 2825750"/>
              <a:gd name="connsiteY8" fmla="*/ 3517900 h 3517900"/>
              <a:gd name="connsiteX9" fmla="*/ 120650 w 2825750"/>
              <a:gd name="connsiteY9" fmla="*/ 2794000 h 3517900"/>
              <a:gd name="connsiteX10" fmla="*/ 0 w 2825750"/>
              <a:gd name="connsiteY10"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037554 w 2825750"/>
              <a:gd name="connsiteY7" fmla="*/ 3200401 h 3517900"/>
              <a:gd name="connsiteX8" fmla="*/ 1746250 w 2825750"/>
              <a:gd name="connsiteY8" fmla="*/ 3517900 h 3517900"/>
              <a:gd name="connsiteX9" fmla="*/ 120650 w 2825750"/>
              <a:gd name="connsiteY9" fmla="*/ 2794000 h 3517900"/>
              <a:gd name="connsiteX10" fmla="*/ 0 w 2825750"/>
              <a:gd name="connsiteY10"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259012 w 2825750"/>
              <a:gd name="connsiteY7" fmla="*/ 2638425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37631 w 2825750"/>
              <a:gd name="connsiteY7" fmla="*/ 2900363 h 3517900"/>
              <a:gd name="connsiteX8" fmla="*/ 2037554 w 2825750"/>
              <a:gd name="connsiteY8" fmla="*/ 3200401 h 3517900"/>
              <a:gd name="connsiteX9" fmla="*/ 1746250 w 2825750"/>
              <a:gd name="connsiteY9" fmla="*/ 3517900 h 3517900"/>
              <a:gd name="connsiteX10" fmla="*/ 120650 w 2825750"/>
              <a:gd name="connsiteY10" fmla="*/ 2794000 h 3517900"/>
              <a:gd name="connsiteX11" fmla="*/ 0 w 2825750"/>
              <a:gd name="connsiteY11"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68587 w 2825750"/>
              <a:gd name="connsiteY7" fmla="*/ 2628900 h 3517900"/>
              <a:gd name="connsiteX8" fmla="*/ 2637631 w 2825750"/>
              <a:gd name="connsiteY8" fmla="*/ 2900363 h 3517900"/>
              <a:gd name="connsiteX9" fmla="*/ 2037554 w 2825750"/>
              <a:gd name="connsiteY9" fmla="*/ 3200401 h 3517900"/>
              <a:gd name="connsiteX10" fmla="*/ 1746250 w 2825750"/>
              <a:gd name="connsiteY10" fmla="*/ 3517900 h 3517900"/>
              <a:gd name="connsiteX11" fmla="*/ 120650 w 2825750"/>
              <a:gd name="connsiteY11" fmla="*/ 2794000 h 3517900"/>
              <a:gd name="connsiteX12" fmla="*/ 0 w 2825750"/>
              <a:gd name="connsiteY12"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25724 w 2825750"/>
              <a:gd name="connsiteY7" fmla="*/ 2659856 h 3517900"/>
              <a:gd name="connsiteX8" fmla="*/ 2637631 w 2825750"/>
              <a:gd name="connsiteY8" fmla="*/ 2900363 h 3517900"/>
              <a:gd name="connsiteX9" fmla="*/ 2037554 w 2825750"/>
              <a:gd name="connsiteY9" fmla="*/ 3200401 h 3517900"/>
              <a:gd name="connsiteX10" fmla="*/ 1746250 w 2825750"/>
              <a:gd name="connsiteY10" fmla="*/ 3517900 h 3517900"/>
              <a:gd name="connsiteX11" fmla="*/ 120650 w 2825750"/>
              <a:gd name="connsiteY11" fmla="*/ 2794000 h 3517900"/>
              <a:gd name="connsiteX12" fmla="*/ 0 w 2825750"/>
              <a:gd name="connsiteY12"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28105 w 2825750"/>
              <a:gd name="connsiteY7" fmla="*/ 2683669 h 3517900"/>
              <a:gd name="connsiteX8" fmla="*/ 2637631 w 2825750"/>
              <a:gd name="connsiteY8" fmla="*/ 2900363 h 3517900"/>
              <a:gd name="connsiteX9" fmla="*/ 2037554 w 2825750"/>
              <a:gd name="connsiteY9" fmla="*/ 3200401 h 3517900"/>
              <a:gd name="connsiteX10" fmla="*/ 1746250 w 2825750"/>
              <a:gd name="connsiteY10" fmla="*/ 3517900 h 3517900"/>
              <a:gd name="connsiteX11" fmla="*/ 120650 w 2825750"/>
              <a:gd name="connsiteY11" fmla="*/ 2794000 h 3517900"/>
              <a:gd name="connsiteX12" fmla="*/ 0 w 2825750"/>
              <a:gd name="connsiteY12"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54299 w 2825750"/>
              <a:gd name="connsiteY7" fmla="*/ 2469356 h 3517900"/>
              <a:gd name="connsiteX8" fmla="*/ 2628105 w 2825750"/>
              <a:gd name="connsiteY8" fmla="*/ 2683669 h 3517900"/>
              <a:gd name="connsiteX9" fmla="*/ 2637631 w 2825750"/>
              <a:gd name="connsiteY9" fmla="*/ 2900363 h 3517900"/>
              <a:gd name="connsiteX10" fmla="*/ 2037554 w 2825750"/>
              <a:gd name="connsiteY10" fmla="*/ 3200401 h 3517900"/>
              <a:gd name="connsiteX11" fmla="*/ 1746250 w 2825750"/>
              <a:gd name="connsiteY11" fmla="*/ 3517900 h 3517900"/>
              <a:gd name="connsiteX12" fmla="*/ 120650 w 2825750"/>
              <a:gd name="connsiteY12" fmla="*/ 2794000 h 3517900"/>
              <a:gd name="connsiteX13" fmla="*/ 0 w 2825750"/>
              <a:gd name="connsiteY13"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697161 w 2825750"/>
              <a:gd name="connsiteY7" fmla="*/ 2450306 h 3517900"/>
              <a:gd name="connsiteX8" fmla="*/ 2628105 w 2825750"/>
              <a:gd name="connsiteY8" fmla="*/ 2683669 h 3517900"/>
              <a:gd name="connsiteX9" fmla="*/ 2637631 w 2825750"/>
              <a:gd name="connsiteY9" fmla="*/ 2900363 h 3517900"/>
              <a:gd name="connsiteX10" fmla="*/ 2037554 w 2825750"/>
              <a:gd name="connsiteY10" fmla="*/ 3200401 h 3517900"/>
              <a:gd name="connsiteX11" fmla="*/ 1746250 w 2825750"/>
              <a:gd name="connsiteY11" fmla="*/ 3517900 h 3517900"/>
              <a:gd name="connsiteX12" fmla="*/ 120650 w 2825750"/>
              <a:gd name="connsiteY12" fmla="*/ 2794000 h 3517900"/>
              <a:gd name="connsiteX13" fmla="*/ 0 w 2825750"/>
              <a:gd name="connsiteY13"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718593 w 2825750"/>
              <a:gd name="connsiteY7" fmla="*/ 2243138 h 3517900"/>
              <a:gd name="connsiteX8" fmla="*/ 2697161 w 2825750"/>
              <a:gd name="connsiteY8" fmla="*/ 2450306 h 3517900"/>
              <a:gd name="connsiteX9" fmla="*/ 2628105 w 2825750"/>
              <a:gd name="connsiteY9" fmla="*/ 2683669 h 3517900"/>
              <a:gd name="connsiteX10" fmla="*/ 2637631 w 2825750"/>
              <a:gd name="connsiteY10" fmla="*/ 2900363 h 3517900"/>
              <a:gd name="connsiteX11" fmla="*/ 2037554 w 2825750"/>
              <a:gd name="connsiteY11" fmla="*/ 3200401 h 3517900"/>
              <a:gd name="connsiteX12" fmla="*/ 1746250 w 2825750"/>
              <a:gd name="connsiteY12" fmla="*/ 3517900 h 3517900"/>
              <a:gd name="connsiteX13" fmla="*/ 120650 w 2825750"/>
              <a:gd name="connsiteY13" fmla="*/ 2794000 h 3517900"/>
              <a:gd name="connsiteX14" fmla="*/ 0 w 2825750"/>
              <a:gd name="connsiteY14"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747168 w 2825750"/>
              <a:gd name="connsiteY7" fmla="*/ 2252663 h 3517900"/>
              <a:gd name="connsiteX8" fmla="*/ 2697161 w 2825750"/>
              <a:gd name="connsiteY8" fmla="*/ 2450306 h 3517900"/>
              <a:gd name="connsiteX9" fmla="*/ 2628105 w 2825750"/>
              <a:gd name="connsiteY9" fmla="*/ 2683669 h 3517900"/>
              <a:gd name="connsiteX10" fmla="*/ 2637631 w 2825750"/>
              <a:gd name="connsiteY10" fmla="*/ 2900363 h 3517900"/>
              <a:gd name="connsiteX11" fmla="*/ 2037554 w 2825750"/>
              <a:gd name="connsiteY11" fmla="*/ 3200401 h 3517900"/>
              <a:gd name="connsiteX12" fmla="*/ 1746250 w 2825750"/>
              <a:gd name="connsiteY12" fmla="*/ 3517900 h 3517900"/>
              <a:gd name="connsiteX13" fmla="*/ 120650 w 2825750"/>
              <a:gd name="connsiteY13" fmla="*/ 2794000 h 3517900"/>
              <a:gd name="connsiteX14" fmla="*/ 0 w 2825750"/>
              <a:gd name="connsiteY14"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763837 w 2825750"/>
              <a:gd name="connsiteY7" fmla="*/ 2059781 h 3517900"/>
              <a:gd name="connsiteX8" fmla="*/ 2747168 w 2825750"/>
              <a:gd name="connsiteY8" fmla="*/ 2252663 h 3517900"/>
              <a:gd name="connsiteX9" fmla="*/ 2697161 w 2825750"/>
              <a:gd name="connsiteY9" fmla="*/ 2450306 h 3517900"/>
              <a:gd name="connsiteX10" fmla="*/ 2628105 w 2825750"/>
              <a:gd name="connsiteY10" fmla="*/ 2683669 h 3517900"/>
              <a:gd name="connsiteX11" fmla="*/ 2637631 w 2825750"/>
              <a:gd name="connsiteY11" fmla="*/ 2900363 h 3517900"/>
              <a:gd name="connsiteX12" fmla="*/ 2037554 w 2825750"/>
              <a:gd name="connsiteY12" fmla="*/ 3200401 h 3517900"/>
              <a:gd name="connsiteX13" fmla="*/ 1746250 w 2825750"/>
              <a:gd name="connsiteY13" fmla="*/ 3517900 h 3517900"/>
              <a:gd name="connsiteX14" fmla="*/ 120650 w 2825750"/>
              <a:gd name="connsiteY14" fmla="*/ 2794000 h 3517900"/>
              <a:gd name="connsiteX15" fmla="*/ 0 w 2825750"/>
              <a:gd name="connsiteY15"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732880 w 2825750"/>
              <a:gd name="connsiteY7" fmla="*/ 2059781 h 3517900"/>
              <a:gd name="connsiteX8" fmla="*/ 2747168 w 2825750"/>
              <a:gd name="connsiteY8" fmla="*/ 2252663 h 3517900"/>
              <a:gd name="connsiteX9" fmla="*/ 2697161 w 2825750"/>
              <a:gd name="connsiteY9" fmla="*/ 2450306 h 3517900"/>
              <a:gd name="connsiteX10" fmla="*/ 2628105 w 2825750"/>
              <a:gd name="connsiteY10" fmla="*/ 2683669 h 3517900"/>
              <a:gd name="connsiteX11" fmla="*/ 2637631 w 2825750"/>
              <a:gd name="connsiteY11" fmla="*/ 2900363 h 3517900"/>
              <a:gd name="connsiteX12" fmla="*/ 2037554 w 2825750"/>
              <a:gd name="connsiteY12" fmla="*/ 3200401 h 3517900"/>
              <a:gd name="connsiteX13" fmla="*/ 1746250 w 2825750"/>
              <a:gd name="connsiteY13" fmla="*/ 3517900 h 3517900"/>
              <a:gd name="connsiteX14" fmla="*/ 120650 w 2825750"/>
              <a:gd name="connsiteY14" fmla="*/ 2794000 h 3517900"/>
              <a:gd name="connsiteX15" fmla="*/ 0 w 2825750"/>
              <a:gd name="connsiteY15"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737643 w 2825750"/>
              <a:gd name="connsiteY7" fmla="*/ 2078831 h 3517900"/>
              <a:gd name="connsiteX8" fmla="*/ 2747168 w 2825750"/>
              <a:gd name="connsiteY8" fmla="*/ 2252663 h 3517900"/>
              <a:gd name="connsiteX9" fmla="*/ 2697161 w 2825750"/>
              <a:gd name="connsiteY9" fmla="*/ 2450306 h 3517900"/>
              <a:gd name="connsiteX10" fmla="*/ 2628105 w 2825750"/>
              <a:gd name="connsiteY10" fmla="*/ 2683669 h 3517900"/>
              <a:gd name="connsiteX11" fmla="*/ 2637631 w 2825750"/>
              <a:gd name="connsiteY11" fmla="*/ 2900363 h 3517900"/>
              <a:gd name="connsiteX12" fmla="*/ 2037554 w 2825750"/>
              <a:gd name="connsiteY12" fmla="*/ 3200401 h 3517900"/>
              <a:gd name="connsiteX13" fmla="*/ 1746250 w 2825750"/>
              <a:gd name="connsiteY13" fmla="*/ 3517900 h 3517900"/>
              <a:gd name="connsiteX14" fmla="*/ 120650 w 2825750"/>
              <a:gd name="connsiteY14" fmla="*/ 2794000 h 3517900"/>
              <a:gd name="connsiteX15" fmla="*/ 0 w 2825750"/>
              <a:gd name="connsiteY15" fmla="*/ 1498600 h 3517900"/>
              <a:gd name="connsiteX0" fmla="*/ 0 w 2825750"/>
              <a:gd name="connsiteY0" fmla="*/ 1498600 h 3517900"/>
              <a:gd name="connsiteX1" fmla="*/ 641350 w 2825750"/>
              <a:gd name="connsiteY1" fmla="*/ 0 h 3517900"/>
              <a:gd name="connsiteX2" fmla="*/ 2514600 w 2825750"/>
              <a:gd name="connsiteY2" fmla="*/ 469900 h 3517900"/>
              <a:gd name="connsiteX3" fmla="*/ 2409032 w 2825750"/>
              <a:gd name="connsiteY3" fmla="*/ 669131 h 3517900"/>
              <a:gd name="connsiteX4" fmla="*/ 2399505 w 2825750"/>
              <a:gd name="connsiteY4" fmla="*/ 835818 h 3517900"/>
              <a:gd name="connsiteX5" fmla="*/ 2520951 w 2825750"/>
              <a:gd name="connsiteY5" fmla="*/ 1159669 h 3517900"/>
              <a:gd name="connsiteX6" fmla="*/ 2825750 w 2825750"/>
              <a:gd name="connsiteY6" fmla="*/ 1214438 h 3517900"/>
              <a:gd name="connsiteX7" fmla="*/ 2775743 w 2825750"/>
              <a:gd name="connsiteY7" fmla="*/ 1752600 h 3517900"/>
              <a:gd name="connsiteX8" fmla="*/ 2737643 w 2825750"/>
              <a:gd name="connsiteY8" fmla="*/ 2078831 h 3517900"/>
              <a:gd name="connsiteX9" fmla="*/ 2747168 w 2825750"/>
              <a:gd name="connsiteY9" fmla="*/ 2252663 h 3517900"/>
              <a:gd name="connsiteX10" fmla="*/ 2697161 w 2825750"/>
              <a:gd name="connsiteY10" fmla="*/ 2450306 h 3517900"/>
              <a:gd name="connsiteX11" fmla="*/ 2628105 w 2825750"/>
              <a:gd name="connsiteY11" fmla="*/ 2683669 h 3517900"/>
              <a:gd name="connsiteX12" fmla="*/ 2637631 w 2825750"/>
              <a:gd name="connsiteY12" fmla="*/ 2900363 h 3517900"/>
              <a:gd name="connsiteX13" fmla="*/ 2037554 w 2825750"/>
              <a:gd name="connsiteY13" fmla="*/ 3200401 h 3517900"/>
              <a:gd name="connsiteX14" fmla="*/ 1746250 w 2825750"/>
              <a:gd name="connsiteY14" fmla="*/ 3517900 h 3517900"/>
              <a:gd name="connsiteX15" fmla="*/ 120650 w 2825750"/>
              <a:gd name="connsiteY15" fmla="*/ 2794000 h 3517900"/>
              <a:gd name="connsiteX16" fmla="*/ 0 w 2825750"/>
              <a:gd name="connsiteY16" fmla="*/ 1498600 h 3517900"/>
              <a:gd name="connsiteX0" fmla="*/ 0 w 2859087"/>
              <a:gd name="connsiteY0" fmla="*/ 1498600 h 3517900"/>
              <a:gd name="connsiteX1" fmla="*/ 641350 w 2859087"/>
              <a:gd name="connsiteY1" fmla="*/ 0 h 3517900"/>
              <a:gd name="connsiteX2" fmla="*/ 2514600 w 2859087"/>
              <a:gd name="connsiteY2" fmla="*/ 469900 h 3517900"/>
              <a:gd name="connsiteX3" fmla="*/ 2409032 w 2859087"/>
              <a:gd name="connsiteY3" fmla="*/ 669131 h 3517900"/>
              <a:gd name="connsiteX4" fmla="*/ 2399505 w 2859087"/>
              <a:gd name="connsiteY4" fmla="*/ 835818 h 3517900"/>
              <a:gd name="connsiteX5" fmla="*/ 2520951 w 2859087"/>
              <a:gd name="connsiteY5" fmla="*/ 1159669 h 3517900"/>
              <a:gd name="connsiteX6" fmla="*/ 2825750 w 2859087"/>
              <a:gd name="connsiteY6" fmla="*/ 1214438 h 3517900"/>
              <a:gd name="connsiteX7" fmla="*/ 2859087 w 2859087"/>
              <a:gd name="connsiteY7" fmla="*/ 1897857 h 3517900"/>
              <a:gd name="connsiteX8" fmla="*/ 2737643 w 2859087"/>
              <a:gd name="connsiteY8" fmla="*/ 2078831 h 3517900"/>
              <a:gd name="connsiteX9" fmla="*/ 2747168 w 2859087"/>
              <a:gd name="connsiteY9" fmla="*/ 2252663 h 3517900"/>
              <a:gd name="connsiteX10" fmla="*/ 2697161 w 2859087"/>
              <a:gd name="connsiteY10" fmla="*/ 2450306 h 3517900"/>
              <a:gd name="connsiteX11" fmla="*/ 2628105 w 2859087"/>
              <a:gd name="connsiteY11" fmla="*/ 2683669 h 3517900"/>
              <a:gd name="connsiteX12" fmla="*/ 2637631 w 2859087"/>
              <a:gd name="connsiteY12" fmla="*/ 2900363 h 3517900"/>
              <a:gd name="connsiteX13" fmla="*/ 2037554 w 2859087"/>
              <a:gd name="connsiteY13" fmla="*/ 3200401 h 3517900"/>
              <a:gd name="connsiteX14" fmla="*/ 1746250 w 2859087"/>
              <a:gd name="connsiteY14" fmla="*/ 3517900 h 3517900"/>
              <a:gd name="connsiteX15" fmla="*/ 120650 w 2859087"/>
              <a:gd name="connsiteY15" fmla="*/ 2794000 h 3517900"/>
              <a:gd name="connsiteX16" fmla="*/ 0 w 2859087"/>
              <a:gd name="connsiteY16" fmla="*/ 1498600 h 3517900"/>
              <a:gd name="connsiteX0" fmla="*/ 0 w 2859087"/>
              <a:gd name="connsiteY0" fmla="*/ 1498600 h 3517900"/>
              <a:gd name="connsiteX1" fmla="*/ 641350 w 2859087"/>
              <a:gd name="connsiteY1" fmla="*/ 0 h 3517900"/>
              <a:gd name="connsiteX2" fmla="*/ 2514600 w 2859087"/>
              <a:gd name="connsiteY2" fmla="*/ 469900 h 3517900"/>
              <a:gd name="connsiteX3" fmla="*/ 2409032 w 2859087"/>
              <a:gd name="connsiteY3" fmla="*/ 669131 h 3517900"/>
              <a:gd name="connsiteX4" fmla="*/ 2399505 w 2859087"/>
              <a:gd name="connsiteY4" fmla="*/ 835818 h 3517900"/>
              <a:gd name="connsiteX5" fmla="*/ 2520951 w 2859087"/>
              <a:gd name="connsiteY5" fmla="*/ 1159669 h 3517900"/>
              <a:gd name="connsiteX6" fmla="*/ 2859087 w 2859087"/>
              <a:gd name="connsiteY6" fmla="*/ 1897857 h 3517900"/>
              <a:gd name="connsiteX7" fmla="*/ 2737643 w 2859087"/>
              <a:gd name="connsiteY7" fmla="*/ 2078831 h 3517900"/>
              <a:gd name="connsiteX8" fmla="*/ 2747168 w 2859087"/>
              <a:gd name="connsiteY8" fmla="*/ 2252663 h 3517900"/>
              <a:gd name="connsiteX9" fmla="*/ 2697161 w 2859087"/>
              <a:gd name="connsiteY9" fmla="*/ 2450306 h 3517900"/>
              <a:gd name="connsiteX10" fmla="*/ 2628105 w 2859087"/>
              <a:gd name="connsiteY10" fmla="*/ 2683669 h 3517900"/>
              <a:gd name="connsiteX11" fmla="*/ 2637631 w 2859087"/>
              <a:gd name="connsiteY11" fmla="*/ 2900363 h 3517900"/>
              <a:gd name="connsiteX12" fmla="*/ 2037554 w 2859087"/>
              <a:gd name="connsiteY12" fmla="*/ 3200401 h 3517900"/>
              <a:gd name="connsiteX13" fmla="*/ 1746250 w 2859087"/>
              <a:gd name="connsiteY13" fmla="*/ 3517900 h 3517900"/>
              <a:gd name="connsiteX14" fmla="*/ 120650 w 2859087"/>
              <a:gd name="connsiteY14" fmla="*/ 2794000 h 3517900"/>
              <a:gd name="connsiteX15" fmla="*/ 0 w 2859087"/>
              <a:gd name="connsiteY15" fmla="*/ 1498600 h 3517900"/>
              <a:gd name="connsiteX0" fmla="*/ 0 w 2859087"/>
              <a:gd name="connsiteY0" fmla="*/ 1498600 h 3517900"/>
              <a:gd name="connsiteX1" fmla="*/ 641350 w 2859087"/>
              <a:gd name="connsiteY1" fmla="*/ 0 h 3517900"/>
              <a:gd name="connsiteX2" fmla="*/ 2514600 w 2859087"/>
              <a:gd name="connsiteY2" fmla="*/ 469900 h 3517900"/>
              <a:gd name="connsiteX3" fmla="*/ 2409032 w 2859087"/>
              <a:gd name="connsiteY3" fmla="*/ 669131 h 3517900"/>
              <a:gd name="connsiteX4" fmla="*/ 2399505 w 2859087"/>
              <a:gd name="connsiteY4" fmla="*/ 835818 h 3517900"/>
              <a:gd name="connsiteX5" fmla="*/ 2568576 w 2859087"/>
              <a:gd name="connsiteY5" fmla="*/ 1312069 h 3517900"/>
              <a:gd name="connsiteX6" fmla="*/ 2859087 w 2859087"/>
              <a:gd name="connsiteY6" fmla="*/ 1897857 h 3517900"/>
              <a:gd name="connsiteX7" fmla="*/ 2737643 w 2859087"/>
              <a:gd name="connsiteY7" fmla="*/ 2078831 h 3517900"/>
              <a:gd name="connsiteX8" fmla="*/ 2747168 w 2859087"/>
              <a:gd name="connsiteY8" fmla="*/ 2252663 h 3517900"/>
              <a:gd name="connsiteX9" fmla="*/ 2697161 w 2859087"/>
              <a:gd name="connsiteY9" fmla="*/ 2450306 h 3517900"/>
              <a:gd name="connsiteX10" fmla="*/ 2628105 w 2859087"/>
              <a:gd name="connsiteY10" fmla="*/ 2683669 h 3517900"/>
              <a:gd name="connsiteX11" fmla="*/ 2637631 w 2859087"/>
              <a:gd name="connsiteY11" fmla="*/ 2900363 h 3517900"/>
              <a:gd name="connsiteX12" fmla="*/ 2037554 w 2859087"/>
              <a:gd name="connsiteY12" fmla="*/ 3200401 h 3517900"/>
              <a:gd name="connsiteX13" fmla="*/ 1746250 w 2859087"/>
              <a:gd name="connsiteY13" fmla="*/ 3517900 h 3517900"/>
              <a:gd name="connsiteX14" fmla="*/ 120650 w 2859087"/>
              <a:gd name="connsiteY14" fmla="*/ 2794000 h 3517900"/>
              <a:gd name="connsiteX15" fmla="*/ 0 w 2859087"/>
              <a:gd name="connsiteY15" fmla="*/ 1498600 h 3517900"/>
              <a:gd name="connsiteX0" fmla="*/ 14689 w 2873776"/>
              <a:gd name="connsiteY0" fmla="*/ 1498600 h 3517900"/>
              <a:gd name="connsiteX1" fmla="*/ 656039 w 2873776"/>
              <a:gd name="connsiteY1" fmla="*/ 0 h 3517900"/>
              <a:gd name="connsiteX2" fmla="*/ 2529289 w 2873776"/>
              <a:gd name="connsiteY2" fmla="*/ 469900 h 3517900"/>
              <a:gd name="connsiteX3" fmla="*/ 2423721 w 2873776"/>
              <a:gd name="connsiteY3" fmla="*/ 669131 h 3517900"/>
              <a:gd name="connsiteX4" fmla="*/ 2414194 w 2873776"/>
              <a:gd name="connsiteY4" fmla="*/ 835818 h 3517900"/>
              <a:gd name="connsiteX5" fmla="*/ 2583265 w 2873776"/>
              <a:gd name="connsiteY5" fmla="*/ 1312069 h 3517900"/>
              <a:gd name="connsiteX6" fmla="*/ 2873776 w 2873776"/>
              <a:gd name="connsiteY6" fmla="*/ 1897857 h 3517900"/>
              <a:gd name="connsiteX7" fmla="*/ 2752332 w 2873776"/>
              <a:gd name="connsiteY7" fmla="*/ 2078831 h 3517900"/>
              <a:gd name="connsiteX8" fmla="*/ 2761857 w 2873776"/>
              <a:gd name="connsiteY8" fmla="*/ 2252663 h 3517900"/>
              <a:gd name="connsiteX9" fmla="*/ 2711850 w 2873776"/>
              <a:gd name="connsiteY9" fmla="*/ 2450306 h 3517900"/>
              <a:gd name="connsiteX10" fmla="*/ 2642794 w 2873776"/>
              <a:gd name="connsiteY10" fmla="*/ 2683669 h 3517900"/>
              <a:gd name="connsiteX11" fmla="*/ 2652320 w 2873776"/>
              <a:gd name="connsiteY11" fmla="*/ 2900363 h 3517900"/>
              <a:gd name="connsiteX12" fmla="*/ 2052243 w 2873776"/>
              <a:gd name="connsiteY12" fmla="*/ 3200401 h 3517900"/>
              <a:gd name="connsiteX13" fmla="*/ 1760939 w 2873776"/>
              <a:gd name="connsiteY13" fmla="*/ 3517900 h 3517900"/>
              <a:gd name="connsiteX14" fmla="*/ 135339 w 2873776"/>
              <a:gd name="connsiteY14" fmla="*/ 2794000 h 3517900"/>
              <a:gd name="connsiteX15" fmla="*/ 14689 w 2873776"/>
              <a:gd name="connsiteY15" fmla="*/ 1498600 h 3517900"/>
              <a:gd name="connsiteX0" fmla="*/ 62062 w 2921149"/>
              <a:gd name="connsiteY0" fmla="*/ 1498600 h 3517900"/>
              <a:gd name="connsiteX1" fmla="*/ 703412 w 2921149"/>
              <a:gd name="connsiteY1" fmla="*/ 0 h 3517900"/>
              <a:gd name="connsiteX2" fmla="*/ 2576662 w 2921149"/>
              <a:gd name="connsiteY2" fmla="*/ 469900 h 3517900"/>
              <a:gd name="connsiteX3" fmla="*/ 2471094 w 2921149"/>
              <a:gd name="connsiteY3" fmla="*/ 669131 h 3517900"/>
              <a:gd name="connsiteX4" fmla="*/ 2461567 w 2921149"/>
              <a:gd name="connsiteY4" fmla="*/ 835818 h 3517900"/>
              <a:gd name="connsiteX5" fmla="*/ 2630638 w 2921149"/>
              <a:gd name="connsiteY5" fmla="*/ 1312069 h 3517900"/>
              <a:gd name="connsiteX6" fmla="*/ 2921149 w 2921149"/>
              <a:gd name="connsiteY6" fmla="*/ 1897857 h 3517900"/>
              <a:gd name="connsiteX7" fmla="*/ 2799705 w 2921149"/>
              <a:gd name="connsiteY7" fmla="*/ 2078831 h 3517900"/>
              <a:gd name="connsiteX8" fmla="*/ 2809230 w 2921149"/>
              <a:gd name="connsiteY8" fmla="*/ 2252663 h 3517900"/>
              <a:gd name="connsiteX9" fmla="*/ 2759223 w 2921149"/>
              <a:gd name="connsiteY9" fmla="*/ 2450306 h 3517900"/>
              <a:gd name="connsiteX10" fmla="*/ 2690167 w 2921149"/>
              <a:gd name="connsiteY10" fmla="*/ 2683669 h 3517900"/>
              <a:gd name="connsiteX11" fmla="*/ 2699693 w 2921149"/>
              <a:gd name="connsiteY11" fmla="*/ 2900363 h 3517900"/>
              <a:gd name="connsiteX12" fmla="*/ 2099616 w 2921149"/>
              <a:gd name="connsiteY12" fmla="*/ 3200401 h 3517900"/>
              <a:gd name="connsiteX13" fmla="*/ 1808312 w 2921149"/>
              <a:gd name="connsiteY13" fmla="*/ 3517900 h 3517900"/>
              <a:gd name="connsiteX14" fmla="*/ 182712 w 2921149"/>
              <a:gd name="connsiteY14" fmla="*/ 2794000 h 3517900"/>
              <a:gd name="connsiteX15" fmla="*/ 62062 w 2921149"/>
              <a:gd name="connsiteY15" fmla="*/ 1498600 h 3517900"/>
              <a:gd name="connsiteX0" fmla="*/ 62062 w 2921149"/>
              <a:gd name="connsiteY0" fmla="*/ 1539619 h 3558919"/>
              <a:gd name="connsiteX1" fmla="*/ 703412 w 2921149"/>
              <a:gd name="connsiteY1" fmla="*/ 41019 h 3558919"/>
              <a:gd name="connsiteX2" fmla="*/ 2576662 w 2921149"/>
              <a:gd name="connsiteY2" fmla="*/ 510919 h 3558919"/>
              <a:gd name="connsiteX3" fmla="*/ 2471094 w 2921149"/>
              <a:gd name="connsiteY3" fmla="*/ 710150 h 3558919"/>
              <a:gd name="connsiteX4" fmla="*/ 2461567 w 2921149"/>
              <a:gd name="connsiteY4" fmla="*/ 876837 h 3558919"/>
              <a:gd name="connsiteX5" fmla="*/ 2630638 w 2921149"/>
              <a:gd name="connsiteY5" fmla="*/ 1353088 h 3558919"/>
              <a:gd name="connsiteX6" fmla="*/ 2921149 w 2921149"/>
              <a:gd name="connsiteY6" fmla="*/ 1938876 h 3558919"/>
              <a:gd name="connsiteX7" fmla="*/ 2799705 w 2921149"/>
              <a:gd name="connsiteY7" fmla="*/ 2119850 h 3558919"/>
              <a:gd name="connsiteX8" fmla="*/ 2809230 w 2921149"/>
              <a:gd name="connsiteY8" fmla="*/ 2293682 h 3558919"/>
              <a:gd name="connsiteX9" fmla="*/ 2759223 w 2921149"/>
              <a:gd name="connsiteY9" fmla="*/ 2491325 h 3558919"/>
              <a:gd name="connsiteX10" fmla="*/ 2690167 w 2921149"/>
              <a:gd name="connsiteY10" fmla="*/ 2724688 h 3558919"/>
              <a:gd name="connsiteX11" fmla="*/ 2699693 w 2921149"/>
              <a:gd name="connsiteY11" fmla="*/ 2941382 h 3558919"/>
              <a:gd name="connsiteX12" fmla="*/ 2099616 w 2921149"/>
              <a:gd name="connsiteY12" fmla="*/ 3241420 h 3558919"/>
              <a:gd name="connsiteX13" fmla="*/ 1808312 w 2921149"/>
              <a:gd name="connsiteY13" fmla="*/ 3558919 h 3558919"/>
              <a:gd name="connsiteX14" fmla="*/ 182712 w 2921149"/>
              <a:gd name="connsiteY14" fmla="*/ 2835019 h 3558919"/>
              <a:gd name="connsiteX15" fmla="*/ 62062 w 2921149"/>
              <a:gd name="connsiteY15" fmla="*/ 1539619 h 3558919"/>
              <a:gd name="connsiteX0" fmla="*/ 62062 w 2921149"/>
              <a:gd name="connsiteY0" fmla="*/ 1588130 h 3607430"/>
              <a:gd name="connsiteX1" fmla="*/ 703412 w 2921149"/>
              <a:gd name="connsiteY1" fmla="*/ 89530 h 3607430"/>
              <a:gd name="connsiteX2" fmla="*/ 2576662 w 2921149"/>
              <a:gd name="connsiteY2" fmla="*/ 559430 h 3607430"/>
              <a:gd name="connsiteX3" fmla="*/ 2471094 w 2921149"/>
              <a:gd name="connsiteY3" fmla="*/ 758661 h 3607430"/>
              <a:gd name="connsiteX4" fmla="*/ 2461567 w 2921149"/>
              <a:gd name="connsiteY4" fmla="*/ 925348 h 3607430"/>
              <a:gd name="connsiteX5" fmla="*/ 2630638 w 2921149"/>
              <a:gd name="connsiteY5" fmla="*/ 1401599 h 3607430"/>
              <a:gd name="connsiteX6" fmla="*/ 2921149 w 2921149"/>
              <a:gd name="connsiteY6" fmla="*/ 1987387 h 3607430"/>
              <a:gd name="connsiteX7" fmla="*/ 2799705 w 2921149"/>
              <a:gd name="connsiteY7" fmla="*/ 2168361 h 3607430"/>
              <a:gd name="connsiteX8" fmla="*/ 2809230 w 2921149"/>
              <a:gd name="connsiteY8" fmla="*/ 2342193 h 3607430"/>
              <a:gd name="connsiteX9" fmla="*/ 2759223 w 2921149"/>
              <a:gd name="connsiteY9" fmla="*/ 2539836 h 3607430"/>
              <a:gd name="connsiteX10" fmla="*/ 2690167 w 2921149"/>
              <a:gd name="connsiteY10" fmla="*/ 2773199 h 3607430"/>
              <a:gd name="connsiteX11" fmla="*/ 2699693 w 2921149"/>
              <a:gd name="connsiteY11" fmla="*/ 2989893 h 3607430"/>
              <a:gd name="connsiteX12" fmla="*/ 2099616 w 2921149"/>
              <a:gd name="connsiteY12" fmla="*/ 3289931 h 3607430"/>
              <a:gd name="connsiteX13" fmla="*/ 1808312 w 2921149"/>
              <a:gd name="connsiteY13" fmla="*/ 3607430 h 3607430"/>
              <a:gd name="connsiteX14" fmla="*/ 182712 w 2921149"/>
              <a:gd name="connsiteY14" fmla="*/ 2883530 h 3607430"/>
              <a:gd name="connsiteX15" fmla="*/ 62062 w 2921149"/>
              <a:gd name="connsiteY15" fmla="*/ 1588130 h 3607430"/>
              <a:gd name="connsiteX0" fmla="*/ 59970 w 2919057"/>
              <a:gd name="connsiteY0" fmla="*/ 1573550 h 3592850"/>
              <a:gd name="connsiteX1" fmla="*/ 710845 w 2919057"/>
              <a:gd name="connsiteY1" fmla="*/ 94000 h 3592850"/>
              <a:gd name="connsiteX2" fmla="*/ 2574570 w 2919057"/>
              <a:gd name="connsiteY2" fmla="*/ 544850 h 3592850"/>
              <a:gd name="connsiteX3" fmla="*/ 2469002 w 2919057"/>
              <a:gd name="connsiteY3" fmla="*/ 744081 h 3592850"/>
              <a:gd name="connsiteX4" fmla="*/ 2459475 w 2919057"/>
              <a:gd name="connsiteY4" fmla="*/ 910768 h 3592850"/>
              <a:gd name="connsiteX5" fmla="*/ 2628546 w 2919057"/>
              <a:gd name="connsiteY5" fmla="*/ 1387019 h 3592850"/>
              <a:gd name="connsiteX6" fmla="*/ 2919057 w 2919057"/>
              <a:gd name="connsiteY6" fmla="*/ 1972807 h 3592850"/>
              <a:gd name="connsiteX7" fmla="*/ 2797613 w 2919057"/>
              <a:gd name="connsiteY7" fmla="*/ 2153781 h 3592850"/>
              <a:gd name="connsiteX8" fmla="*/ 2807138 w 2919057"/>
              <a:gd name="connsiteY8" fmla="*/ 2327613 h 3592850"/>
              <a:gd name="connsiteX9" fmla="*/ 2757131 w 2919057"/>
              <a:gd name="connsiteY9" fmla="*/ 2525256 h 3592850"/>
              <a:gd name="connsiteX10" fmla="*/ 2688075 w 2919057"/>
              <a:gd name="connsiteY10" fmla="*/ 2758619 h 3592850"/>
              <a:gd name="connsiteX11" fmla="*/ 2697601 w 2919057"/>
              <a:gd name="connsiteY11" fmla="*/ 2975313 h 3592850"/>
              <a:gd name="connsiteX12" fmla="*/ 2097524 w 2919057"/>
              <a:gd name="connsiteY12" fmla="*/ 3275351 h 3592850"/>
              <a:gd name="connsiteX13" fmla="*/ 1806220 w 2919057"/>
              <a:gd name="connsiteY13" fmla="*/ 3592850 h 3592850"/>
              <a:gd name="connsiteX14" fmla="*/ 180620 w 2919057"/>
              <a:gd name="connsiteY14" fmla="*/ 2868950 h 3592850"/>
              <a:gd name="connsiteX15" fmla="*/ 59970 w 2919057"/>
              <a:gd name="connsiteY15" fmla="*/ 1573550 h 3592850"/>
              <a:gd name="connsiteX0" fmla="*/ 59970 w 2919057"/>
              <a:gd name="connsiteY0" fmla="*/ 1573550 h 3592850"/>
              <a:gd name="connsiteX1" fmla="*/ 710845 w 2919057"/>
              <a:gd name="connsiteY1" fmla="*/ 94000 h 3592850"/>
              <a:gd name="connsiteX2" fmla="*/ 2574570 w 2919057"/>
              <a:gd name="connsiteY2" fmla="*/ 544850 h 3592850"/>
              <a:gd name="connsiteX3" fmla="*/ 2469002 w 2919057"/>
              <a:gd name="connsiteY3" fmla="*/ 744081 h 3592850"/>
              <a:gd name="connsiteX4" fmla="*/ 2459475 w 2919057"/>
              <a:gd name="connsiteY4" fmla="*/ 910768 h 3592850"/>
              <a:gd name="connsiteX5" fmla="*/ 2628546 w 2919057"/>
              <a:gd name="connsiteY5" fmla="*/ 1387019 h 3592850"/>
              <a:gd name="connsiteX6" fmla="*/ 2919057 w 2919057"/>
              <a:gd name="connsiteY6" fmla="*/ 1972807 h 3592850"/>
              <a:gd name="connsiteX7" fmla="*/ 2797613 w 2919057"/>
              <a:gd name="connsiteY7" fmla="*/ 2153781 h 3592850"/>
              <a:gd name="connsiteX8" fmla="*/ 2807138 w 2919057"/>
              <a:gd name="connsiteY8" fmla="*/ 2327613 h 3592850"/>
              <a:gd name="connsiteX9" fmla="*/ 2757131 w 2919057"/>
              <a:gd name="connsiteY9" fmla="*/ 2525256 h 3592850"/>
              <a:gd name="connsiteX10" fmla="*/ 2688075 w 2919057"/>
              <a:gd name="connsiteY10" fmla="*/ 2758619 h 3592850"/>
              <a:gd name="connsiteX11" fmla="*/ 2697601 w 2919057"/>
              <a:gd name="connsiteY11" fmla="*/ 2975313 h 3592850"/>
              <a:gd name="connsiteX12" fmla="*/ 2097524 w 2919057"/>
              <a:gd name="connsiteY12" fmla="*/ 3275351 h 3592850"/>
              <a:gd name="connsiteX13" fmla="*/ 1806220 w 2919057"/>
              <a:gd name="connsiteY13" fmla="*/ 3592850 h 3592850"/>
              <a:gd name="connsiteX14" fmla="*/ 180620 w 2919057"/>
              <a:gd name="connsiteY14" fmla="*/ 2868950 h 3592850"/>
              <a:gd name="connsiteX15" fmla="*/ 59970 w 2919057"/>
              <a:gd name="connsiteY15" fmla="*/ 1573550 h 3592850"/>
              <a:gd name="connsiteX0" fmla="*/ 58829 w 2923263"/>
              <a:gd name="connsiteY0" fmla="*/ 1552161 h 3592850"/>
              <a:gd name="connsiteX1" fmla="*/ 715051 w 2923263"/>
              <a:gd name="connsiteY1" fmla="*/ 94000 h 3592850"/>
              <a:gd name="connsiteX2" fmla="*/ 2578776 w 2923263"/>
              <a:gd name="connsiteY2" fmla="*/ 544850 h 3592850"/>
              <a:gd name="connsiteX3" fmla="*/ 2473208 w 2923263"/>
              <a:gd name="connsiteY3" fmla="*/ 744081 h 3592850"/>
              <a:gd name="connsiteX4" fmla="*/ 2463681 w 2923263"/>
              <a:gd name="connsiteY4" fmla="*/ 910768 h 3592850"/>
              <a:gd name="connsiteX5" fmla="*/ 2632752 w 2923263"/>
              <a:gd name="connsiteY5" fmla="*/ 1387019 h 3592850"/>
              <a:gd name="connsiteX6" fmla="*/ 2923263 w 2923263"/>
              <a:gd name="connsiteY6" fmla="*/ 1972807 h 3592850"/>
              <a:gd name="connsiteX7" fmla="*/ 2801819 w 2923263"/>
              <a:gd name="connsiteY7" fmla="*/ 2153781 h 3592850"/>
              <a:gd name="connsiteX8" fmla="*/ 2811344 w 2923263"/>
              <a:gd name="connsiteY8" fmla="*/ 2327613 h 3592850"/>
              <a:gd name="connsiteX9" fmla="*/ 2761337 w 2923263"/>
              <a:gd name="connsiteY9" fmla="*/ 2525256 h 3592850"/>
              <a:gd name="connsiteX10" fmla="*/ 2692281 w 2923263"/>
              <a:gd name="connsiteY10" fmla="*/ 2758619 h 3592850"/>
              <a:gd name="connsiteX11" fmla="*/ 2701807 w 2923263"/>
              <a:gd name="connsiteY11" fmla="*/ 2975313 h 3592850"/>
              <a:gd name="connsiteX12" fmla="*/ 2101730 w 2923263"/>
              <a:gd name="connsiteY12" fmla="*/ 3275351 h 3592850"/>
              <a:gd name="connsiteX13" fmla="*/ 1810426 w 2923263"/>
              <a:gd name="connsiteY13" fmla="*/ 3592850 h 3592850"/>
              <a:gd name="connsiteX14" fmla="*/ 184826 w 2923263"/>
              <a:gd name="connsiteY14" fmla="*/ 2868950 h 3592850"/>
              <a:gd name="connsiteX15" fmla="*/ 58829 w 2923263"/>
              <a:gd name="connsiteY15" fmla="*/ 1552161 h 3592850"/>
              <a:gd name="connsiteX0" fmla="*/ 58829 w 2923263"/>
              <a:gd name="connsiteY0" fmla="*/ 1552161 h 3592850"/>
              <a:gd name="connsiteX1" fmla="*/ 715051 w 2923263"/>
              <a:gd name="connsiteY1" fmla="*/ 94000 h 3592850"/>
              <a:gd name="connsiteX2" fmla="*/ 2578776 w 2923263"/>
              <a:gd name="connsiteY2" fmla="*/ 544850 h 3592850"/>
              <a:gd name="connsiteX3" fmla="*/ 2473208 w 2923263"/>
              <a:gd name="connsiteY3" fmla="*/ 744081 h 3592850"/>
              <a:gd name="connsiteX4" fmla="*/ 2463681 w 2923263"/>
              <a:gd name="connsiteY4" fmla="*/ 910768 h 3592850"/>
              <a:gd name="connsiteX5" fmla="*/ 2632752 w 2923263"/>
              <a:gd name="connsiteY5" fmla="*/ 1387019 h 3592850"/>
              <a:gd name="connsiteX6" fmla="*/ 2923263 w 2923263"/>
              <a:gd name="connsiteY6" fmla="*/ 1972807 h 3592850"/>
              <a:gd name="connsiteX7" fmla="*/ 2801819 w 2923263"/>
              <a:gd name="connsiteY7" fmla="*/ 2153781 h 3592850"/>
              <a:gd name="connsiteX8" fmla="*/ 2811344 w 2923263"/>
              <a:gd name="connsiteY8" fmla="*/ 2327613 h 3592850"/>
              <a:gd name="connsiteX9" fmla="*/ 2761337 w 2923263"/>
              <a:gd name="connsiteY9" fmla="*/ 2525256 h 3592850"/>
              <a:gd name="connsiteX10" fmla="*/ 2692281 w 2923263"/>
              <a:gd name="connsiteY10" fmla="*/ 2758619 h 3592850"/>
              <a:gd name="connsiteX11" fmla="*/ 2701807 w 2923263"/>
              <a:gd name="connsiteY11" fmla="*/ 2975313 h 3592850"/>
              <a:gd name="connsiteX12" fmla="*/ 2101730 w 2923263"/>
              <a:gd name="connsiteY12" fmla="*/ 3275351 h 3592850"/>
              <a:gd name="connsiteX13" fmla="*/ 1810426 w 2923263"/>
              <a:gd name="connsiteY13" fmla="*/ 3592850 h 3592850"/>
              <a:gd name="connsiteX14" fmla="*/ 184826 w 2923263"/>
              <a:gd name="connsiteY14" fmla="*/ 2868950 h 3592850"/>
              <a:gd name="connsiteX15" fmla="*/ 58829 w 2923263"/>
              <a:gd name="connsiteY15" fmla="*/ 1552161 h 3592850"/>
              <a:gd name="connsiteX0" fmla="*/ 58829 w 2923263"/>
              <a:gd name="connsiteY0" fmla="*/ 1552161 h 3592850"/>
              <a:gd name="connsiteX1" fmla="*/ 715051 w 2923263"/>
              <a:gd name="connsiteY1" fmla="*/ 94000 h 3592850"/>
              <a:gd name="connsiteX2" fmla="*/ 2578776 w 2923263"/>
              <a:gd name="connsiteY2" fmla="*/ 544850 h 3592850"/>
              <a:gd name="connsiteX3" fmla="*/ 2473208 w 2923263"/>
              <a:gd name="connsiteY3" fmla="*/ 744081 h 3592850"/>
              <a:gd name="connsiteX4" fmla="*/ 2463681 w 2923263"/>
              <a:gd name="connsiteY4" fmla="*/ 910768 h 3592850"/>
              <a:gd name="connsiteX5" fmla="*/ 2632752 w 2923263"/>
              <a:gd name="connsiteY5" fmla="*/ 1387019 h 3592850"/>
              <a:gd name="connsiteX6" fmla="*/ 2923263 w 2923263"/>
              <a:gd name="connsiteY6" fmla="*/ 1972807 h 3592850"/>
              <a:gd name="connsiteX7" fmla="*/ 2801819 w 2923263"/>
              <a:gd name="connsiteY7" fmla="*/ 2153781 h 3592850"/>
              <a:gd name="connsiteX8" fmla="*/ 2811344 w 2923263"/>
              <a:gd name="connsiteY8" fmla="*/ 2327613 h 3592850"/>
              <a:gd name="connsiteX9" fmla="*/ 2761337 w 2923263"/>
              <a:gd name="connsiteY9" fmla="*/ 2525256 h 3592850"/>
              <a:gd name="connsiteX10" fmla="*/ 2692281 w 2923263"/>
              <a:gd name="connsiteY10" fmla="*/ 2758619 h 3592850"/>
              <a:gd name="connsiteX11" fmla="*/ 2701807 w 2923263"/>
              <a:gd name="connsiteY11" fmla="*/ 2975313 h 3592850"/>
              <a:gd name="connsiteX12" fmla="*/ 2101730 w 2923263"/>
              <a:gd name="connsiteY12" fmla="*/ 3275351 h 3592850"/>
              <a:gd name="connsiteX13" fmla="*/ 1810426 w 2923263"/>
              <a:gd name="connsiteY13" fmla="*/ 3592850 h 3592850"/>
              <a:gd name="connsiteX14" fmla="*/ 184826 w 2923263"/>
              <a:gd name="connsiteY14" fmla="*/ 2868950 h 3592850"/>
              <a:gd name="connsiteX15" fmla="*/ 58829 w 2923263"/>
              <a:gd name="connsiteY15" fmla="*/ 1552161 h 3592850"/>
              <a:gd name="connsiteX0" fmla="*/ 58829 w 2923263"/>
              <a:gd name="connsiteY0" fmla="*/ 1552161 h 3592850"/>
              <a:gd name="connsiteX1" fmla="*/ 715051 w 2923263"/>
              <a:gd name="connsiteY1" fmla="*/ 94000 h 3592850"/>
              <a:gd name="connsiteX2" fmla="*/ 2578776 w 2923263"/>
              <a:gd name="connsiteY2" fmla="*/ 544850 h 3592850"/>
              <a:gd name="connsiteX3" fmla="*/ 2473208 w 2923263"/>
              <a:gd name="connsiteY3" fmla="*/ 744081 h 3592850"/>
              <a:gd name="connsiteX4" fmla="*/ 2463681 w 2923263"/>
              <a:gd name="connsiteY4" fmla="*/ 910768 h 3592850"/>
              <a:gd name="connsiteX5" fmla="*/ 2632752 w 2923263"/>
              <a:gd name="connsiteY5" fmla="*/ 1387019 h 3592850"/>
              <a:gd name="connsiteX6" fmla="*/ 2923263 w 2923263"/>
              <a:gd name="connsiteY6" fmla="*/ 1972807 h 3592850"/>
              <a:gd name="connsiteX7" fmla="*/ 2801819 w 2923263"/>
              <a:gd name="connsiteY7" fmla="*/ 2153781 h 3592850"/>
              <a:gd name="connsiteX8" fmla="*/ 2811344 w 2923263"/>
              <a:gd name="connsiteY8" fmla="*/ 2327613 h 3592850"/>
              <a:gd name="connsiteX9" fmla="*/ 2761337 w 2923263"/>
              <a:gd name="connsiteY9" fmla="*/ 2525256 h 3592850"/>
              <a:gd name="connsiteX10" fmla="*/ 2692281 w 2923263"/>
              <a:gd name="connsiteY10" fmla="*/ 2758619 h 3592850"/>
              <a:gd name="connsiteX11" fmla="*/ 2701807 w 2923263"/>
              <a:gd name="connsiteY11" fmla="*/ 2975313 h 3592850"/>
              <a:gd name="connsiteX12" fmla="*/ 2101730 w 2923263"/>
              <a:gd name="connsiteY12" fmla="*/ 3275351 h 3592850"/>
              <a:gd name="connsiteX13" fmla="*/ 1810426 w 2923263"/>
              <a:gd name="connsiteY13" fmla="*/ 3592850 h 3592850"/>
              <a:gd name="connsiteX14" fmla="*/ 184826 w 2923263"/>
              <a:gd name="connsiteY14" fmla="*/ 2868950 h 3592850"/>
              <a:gd name="connsiteX15" fmla="*/ 58829 w 2923263"/>
              <a:gd name="connsiteY15" fmla="*/ 1552161 h 3592850"/>
              <a:gd name="connsiteX0" fmla="*/ 58829 w 2923263"/>
              <a:gd name="connsiteY0" fmla="*/ 1552161 h 3592850"/>
              <a:gd name="connsiteX1" fmla="*/ 715051 w 2923263"/>
              <a:gd name="connsiteY1" fmla="*/ 94000 h 3592850"/>
              <a:gd name="connsiteX2" fmla="*/ 2578776 w 2923263"/>
              <a:gd name="connsiteY2" fmla="*/ 544850 h 3592850"/>
              <a:gd name="connsiteX3" fmla="*/ 2473208 w 2923263"/>
              <a:gd name="connsiteY3" fmla="*/ 744081 h 3592850"/>
              <a:gd name="connsiteX4" fmla="*/ 2463681 w 2923263"/>
              <a:gd name="connsiteY4" fmla="*/ 910768 h 3592850"/>
              <a:gd name="connsiteX5" fmla="*/ 2632752 w 2923263"/>
              <a:gd name="connsiteY5" fmla="*/ 1387019 h 3592850"/>
              <a:gd name="connsiteX6" fmla="*/ 2923263 w 2923263"/>
              <a:gd name="connsiteY6" fmla="*/ 1972807 h 3592850"/>
              <a:gd name="connsiteX7" fmla="*/ 2801819 w 2923263"/>
              <a:gd name="connsiteY7" fmla="*/ 2153781 h 3592850"/>
              <a:gd name="connsiteX8" fmla="*/ 2811344 w 2923263"/>
              <a:gd name="connsiteY8" fmla="*/ 2327613 h 3592850"/>
              <a:gd name="connsiteX9" fmla="*/ 2761337 w 2923263"/>
              <a:gd name="connsiteY9" fmla="*/ 2525256 h 3592850"/>
              <a:gd name="connsiteX10" fmla="*/ 2692281 w 2923263"/>
              <a:gd name="connsiteY10" fmla="*/ 2758619 h 3592850"/>
              <a:gd name="connsiteX11" fmla="*/ 2701807 w 2923263"/>
              <a:gd name="connsiteY11" fmla="*/ 2975313 h 3592850"/>
              <a:gd name="connsiteX12" fmla="*/ 2101730 w 2923263"/>
              <a:gd name="connsiteY12" fmla="*/ 3275351 h 3592850"/>
              <a:gd name="connsiteX13" fmla="*/ 1810426 w 2923263"/>
              <a:gd name="connsiteY13" fmla="*/ 3592850 h 3592850"/>
              <a:gd name="connsiteX14" fmla="*/ 184826 w 2923263"/>
              <a:gd name="connsiteY14" fmla="*/ 2868950 h 3592850"/>
              <a:gd name="connsiteX15" fmla="*/ 58829 w 2923263"/>
              <a:gd name="connsiteY15" fmla="*/ 1552161 h 3592850"/>
              <a:gd name="connsiteX0" fmla="*/ 58829 w 2923263"/>
              <a:gd name="connsiteY0" fmla="*/ 1552161 h 3592850"/>
              <a:gd name="connsiteX1" fmla="*/ 715051 w 2923263"/>
              <a:gd name="connsiteY1" fmla="*/ 94000 h 3592850"/>
              <a:gd name="connsiteX2" fmla="*/ 2578776 w 2923263"/>
              <a:gd name="connsiteY2" fmla="*/ 544850 h 3592850"/>
              <a:gd name="connsiteX3" fmla="*/ 2473208 w 2923263"/>
              <a:gd name="connsiteY3" fmla="*/ 744081 h 3592850"/>
              <a:gd name="connsiteX4" fmla="*/ 2463681 w 2923263"/>
              <a:gd name="connsiteY4" fmla="*/ 910768 h 3592850"/>
              <a:gd name="connsiteX5" fmla="*/ 2632752 w 2923263"/>
              <a:gd name="connsiteY5" fmla="*/ 1387019 h 3592850"/>
              <a:gd name="connsiteX6" fmla="*/ 2923263 w 2923263"/>
              <a:gd name="connsiteY6" fmla="*/ 1972807 h 3592850"/>
              <a:gd name="connsiteX7" fmla="*/ 2801819 w 2923263"/>
              <a:gd name="connsiteY7" fmla="*/ 2153781 h 3592850"/>
              <a:gd name="connsiteX8" fmla="*/ 2811344 w 2923263"/>
              <a:gd name="connsiteY8" fmla="*/ 2327613 h 3592850"/>
              <a:gd name="connsiteX9" fmla="*/ 2761337 w 2923263"/>
              <a:gd name="connsiteY9" fmla="*/ 2525256 h 3592850"/>
              <a:gd name="connsiteX10" fmla="*/ 2692281 w 2923263"/>
              <a:gd name="connsiteY10" fmla="*/ 2758619 h 3592850"/>
              <a:gd name="connsiteX11" fmla="*/ 2701807 w 2923263"/>
              <a:gd name="connsiteY11" fmla="*/ 2975313 h 3592850"/>
              <a:gd name="connsiteX12" fmla="*/ 2101730 w 2923263"/>
              <a:gd name="connsiteY12" fmla="*/ 3275351 h 3592850"/>
              <a:gd name="connsiteX13" fmla="*/ 1810426 w 2923263"/>
              <a:gd name="connsiteY13" fmla="*/ 3592850 h 3592850"/>
              <a:gd name="connsiteX14" fmla="*/ 184826 w 2923263"/>
              <a:gd name="connsiteY14" fmla="*/ 2868950 h 3592850"/>
              <a:gd name="connsiteX15" fmla="*/ 58829 w 2923263"/>
              <a:gd name="connsiteY15" fmla="*/ 1552161 h 3592850"/>
              <a:gd name="connsiteX0" fmla="*/ 56624 w 2931752"/>
              <a:gd name="connsiteY0" fmla="*/ 1552161 h 3592850"/>
              <a:gd name="connsiteX1" fmla="*/ 723540 w 2931752"/>
              <a:gd name="connsiteY1" fmla="*/ 94000 h 3592850"/>
              <a:gd name="connsiteX2" fmla="*/ 2587265 w 2931752"/>
              <a:gd name="connsiteY2" fmla="*/ 544850 h 3592850"/>
              <a:gd name="connsiteX3" fmla="*/ 2481697 w 2931752"/>
              <a:gd name="connsiteY3" fmla="*/ 744081 h 3592850"/>
              <a:gd name="connsiteX4" fmla="*/ 2472170 w 2931752"/>
              <a:gd name="connsiteY4" fmla="*/ 910768 h 3592850"/>
              <a:gd name="connsiteX5" fmla="*/ 2641241 w 2931752"/>
              <a:gd name="connsiteY5" fmla="*/ 1387019 h 3592850"/>
              <a:gd name="connsiteX6" fmla="*/ 2931752 w 2931752"/>
              <a:gd name="connsiteY6" fmla="*/ 1972807 h 3592850"/>
              <a:gd name="connsiteX7" fmla="*/ 2810308 w 2931752"/>
              <a:gd name="connsiteY7" fmla="*/ 2153781 h 3592850"/>
              <a:gd name="connsiteX8" fmla="*/ 2819833 w 2931752"/>
              <a:gd name="connsiteY8" fmla="*/ 2327613 h 3592850"/>
              <a:gd name="connsiteX9" fmla="*/ 2769826 w 2931752"/>
              <a:gd name="connsiteY9" fmla="*/ 2525256 h 3592850"/>
              <a:gd name="connsiteX10" fmla="*/ 2700770 w 2931752"/>
              <a:gd name="connsiteY10" fmla="*/ 2758619 h 3592850"/>
              <a:gd name="connsiteX11" fmla="*/ 2710296 w 2931752"/>
              <a:gd name="connsiteY11" fmla="*/ 2975313 h 3592850"/>
              <a:gd name="connsiteX12" fmla="*/ 2110219 w 2931752"/>
              <a:gd name="connsiteY12" fmla="*/ 3275351 h 3592850"/>
              <a:gd name="connsiteX13" fmla="*/ 1818915 w 2931752"/>
              <a:gd name="connsiteY13" fmla="*/ 3592850 h 3592850"/>
              <a:gd name="connsiteX14" fmla="*/ 193315 w 2931752"/>
              <a:gd name="connsiteY14" fmla="*/ 2868950 h 3592850"/>
              <a:gd name="connsiteX15" fmla="*/ 56624 w 2931752"/>
              <a:gd name="connsiteY15" fmla="*/ 1552161 h 3592850"/>
              <a:gd name="connsiteX0" fmla="*/ 56624 w 2931752"/>
              <a:gd name="connsiteY0" fmla="*/ 1552161 h 3592850"/>
              <a:gd name="connsiteX1" fmla="*/ 723540 w 2931752"/>
              <a:gd name="connsiteY1" fmla="*/ 94000 h 3592850"/>
              <a:gd name="connsiteX2" fmla="*/ 2587265 w 2931752"/>
              <a:gd name="connsiteY2" fmla="*/ 544850 h 3592850"/>
              <a:gd name="connsiteX3" fmla="*/ 2481697 w 2931752"/>
              <a:gd name="connsiteY3" fmla="*/ 744081 h 3592850"/>
              <a:gd name="connsiteX4" fmla="*/ 2472170 w 2931752"/>
              <a:gd name="connsiteY4" fmla="*/ 910768 h 3592850"/>
              <a:gd name="connsiteX5" fmla="*/ 2641241 w 2931752"/>
              <a:gd name="connsiteY5" fmla="*/ 1387019 h 3592850"/>
              <a:gd name="connsiteX6" fmla="*/ 2931752 w 2931752"/>
              <a:gd name="connsiteY6" fmla="*/ 1972807 h 3592850"/>
              <a:gd name="connsiteX7" fmla="*/ 2810308 w 2931752"/>
              <a:gd name="connsiteY7" fmla="*/ 2153781 h 3592850"/>
              <a:gd name="connsiteX8" fmla="*/ 2819833 w 2931752"/>
              <a:gd name="connsiteY8" fmla="*/ 2327613 h 3592850"/>
              <a:gd name="connsiteX9" fmla="*/ 2769826 w 2931752"/>
              <a:gd name="connsiteY9" fmla="*/ 2525256 h 3592850"/>
              <a:gd name="connsiteX10" fmla="*/ 2700770 w 2931752"/>
              <a:gd name="connsiteY10" fmla="*/ 2758619 h 3592850"/>
              <a:gd name="connsiteX11" fmla="*/ 2710296 w 2931752"/>
              <a:gd name="connsiteY11" fmla="*/ 2975313 h 3592850"/>
              <a:gd name="connsiteX12" fmla="*/ 2110219 w 2931752"/>
              <a:gd name="connsiteY12" fmla="*/ 3275351 h 3592850"/>
              <a:gd name="connsiteX13" fmla="*/ 1818915 w 2931752"/>
              <a:gd name="connsiteY13" fmla="*/ 3592850 h 3592850"/>
              <a:gd name="connsiteX14" fmla="*/ 193315 w 2931752"/>
              <a:gd name="connsiteY14" fmla="*/ 2868950 h 3592850"/>
              <a:gd name="connsiteX15" fmla="*/ 56624 w 2931752"/>
              <a:gd name="connsiteY15" fmla="*/ 1552161 h 3592850"/>
              <a:gd name="connsiteX0" fmla="*/ 56624 w 2931752"/>
              <a:gd name="connsiteY0" fmla="*/ 1557547 h 3598236"/>
              <a:gd name="connsiteX1" fmla="*/ 723540 w 2931752"/>
              <a:gd name="connsiteY1" fmla="*/ 99386 h 3598236"/>
              <a:gd name="connsiteX2" fmla="*/ 2533791 w 2931752"/>
              <a:gd name="connsiteY2" fmla="*/ 528846 h 3598236"/>
              <a:gd name="connsiteX3" fmla="*/ 2481697 w 2931752"/>
              <a:gd name="connsiteY3" fmla="*/ 749467 h 3598236"/>
              <a:gd name="connsiteX4" fmla="*/ 2472170 w 2931752"/>
              <a:gd name="connsiteY4" fmla="*/ 916154 h 3598236"/>
              <a:gd name="connsiteX5" fmla="*/ 2641241 w 2931752"/>
              <a:gd name="connsiteY5" fmla="*/ 1392405 h 3598236"/>
              <a:gd name="connsiteX6" fmla="*/ 2931752 w 2931752"/>
              <a:gd name="connsiteY6" fmla="*/ 1978193 h 3598236"/>
              <a:gd name="connsiteX7" fmla="*/ 2810308 w 2931752"/>
              <a:gd name="connsiteY7" fmla="*/ 2159167 h 3598236"/>
              <a:gd name="connsiteX8" fmla="*/ 2819833 w 2931752"/>
              <a:gd name="connsiteY8" fmla="*/ 2332999 h 3598236"/>
              <a:gd name="connsiteX9" fmla="*/ 2769826 w 2931752"/>
              <a:gd name="connsiteY9" fmla="*/ 2530642 h 3598236"/>
              <a:gd name="connsiteX10" fmla="*/ 2700770 w 2931752"/>
              <a:gd name="connsiteY10" fmla="*/ 2764005 h 3598236"/>
              <a:gd name="connsiteX11" fmla="*/ 2710296 w 2931752"/>
              <a:gd name="connsiteY11" fmla="*/ 2980699 h 3598236"/>
              <a:gd name="connsiteX12" fmla="*/ 2110219 w 2931752"/>
              <a:gd name="connsiteY12" fmla="*/ 3280737 h 3598236"/>
              <a:gd name="connsiteX13" fmla="*/ 1818915 w 2931752"/>
              <a:gd name="connsiteY13" fmla="*/ 3598236 h 3598236"/>
              <a:gd name="connsiteX14" fmla="*/ 193315 w 2931752"/>
              <a:gd name="connsiteY14" fmla="*/ 2874336 h 3598236"/>
              <a:gd name="connsiteX15" fmla="*/ 56624 w 2931752"/>
              <a:gd name="connsiteY15" fmla="*/ 1557547 h 3598236"/>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8042 h 3588731"/>
              <a:gd name="connsiteX1" fmla="*/ 723540 w 2931752"/>
              <a:gd name="connsiteY1" fmla="*/ 89881 h 3588731"/>
              <a:gd name="connsiteX2" fmla="*/ 2533791 w 2931752"/>
              <a:gd name="connsiteY2" fmla="*/ 519341 h 3588731"/>
              <a:gd name="connsiteX3" fmla="*/ 2481697 w 2931752"/>
              <a:gd name="connsiteY3" fmla="*/ 739962 h 3588731"/>
              <a:gd name="connsiteX4" fmla="*/ 2472170 w 2931752"/>
              <a:gd name="connsiteY4" fmla="*/ 906649 h 3588731"/>
              <a:gd name="connsiteX5" fmla="*/ 2641241 w 2931752"/>
              <a:gd name="connsiteY5" fmla="*/ 1382900 h 3588731"/>
              <a:gd name="connsiteX6" fmla="*/ 2931752 w 2931752"/>
              <a:gd name="connsiteY6" fmla="*/ 1968688 h 3588731"/>
              <a:gd name="connsiteX7" fmla="*/ 2810308 w 2931752"/>
              <a:gd name="connsiteY7" fmla="*/ 2149662 h 3588731"/>
              <a:gd name="connsiteX8" fmla="*/ 2819833 w 2931752"/>
              <a:gd name="connsiteY8" fmla="*/ 2323494 h 3588731"/>
              <a:gd name="connsiteX9" fmla="*/ 2769826 w 2931752"/>
              <a:gd name="connsiteY9" fmla="*/ 2521137 h 3588731"/>
              <a:gd name="connsiteX10" fmla="*/ 2700770 w 2931752"/>
              <a:gd name="connsiteY10" fmla="*/ 2754500 h 3588731"/>
              <a:gd name="connsiteX11" fmla="*/ 2710296 w 2931752"/>
              <a:gd name="connsiteY11" fmla="*/ 2971194 h 3588731"/>
              <a:gd name="connsiteX12" fmla="*/ 2110219 w 2931752"/>
              <a:gd name="connsiteY12" fmla="*/ 3271232 h 3588731"/>
              <a:gd name="connsiteX13" fmla="*/ 1818915 w 2931752"/>
              <a:gd name="connsiteY13" fmla="*/ 3588731 h 3588731"/>
              <a:gd name="connsiteX14" fmla="*/ 193315 w 2931752"/>
              <a:gd name="connsiteY14" fmla="*/ 2864831 h 3588731"/>
              <a:gd name="connsiteX15" fmla="*/ 56624 w 2931752"/>
              <a:gd name="connsiteY15" fmla="*/ 1548042 h 3588731"/>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56392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31752"/>
              <a:gd name="connsiteY0" fmla="*/ 1549934 h 3590623"/>
              <a:gd name="connsiteX1" fmla="*/ 723540 w 2931752"/>
              <a:gd name="connsiteY1" fmla="*/ 91773 h 3590623"/>
              <a:gd name="connsiteX2" fmla="*/ 2533791 w 2931752"/>
              <a:gd name="connsiteY2" fmla="*/ 514089 h 3590623"/>
              <a:gd name="connsiteX3" fmla="*/ 2481697 w 2931752"/>
              <a:gd name="connsiteY3" fmla="*/ 741854 h 3590623"/>
              <a:gd name="connsiteX4" fmla="*/ 2472170 w 2931752"/>
              <a:gd name="connsiteY4" fmla="*/ 908541 h 3590623"/>
              <a:gd name="connsiteX5" fmla="*/ 2641241 w 2931752"/>
              <a:gd name="connsiteY5" fmla="*/ 1384792 h 3590623"/>
              <a:gd name="connsiteX6" fmla="*/ 2931752 w 2931752"/>
              <a:gd name="connsiteY6" fmla="*/ 1970580 h 3590623"/>
              <a:gd name="connsiteX7" fmla="*/ 2810308 w 2931752"/>
              <a:gd name="connsiteY7" fmla="*/ 2151554 h 3590623"/>
              <a:gd name="connsiteX8" fmla="*/ 2819833 w 2931752"/>
              <a:gd name="connsiteY8" fmla="*/ 2325386 h 3590623"/>
              <a:gd name="connsiteX9" fmla="*/ 2769826 w 2931752"/>
              <a:gd name="connsiteY9" fmla="*/ 2523029 h 3590623"/>
              <a:gd name="connsiteX10" fmla="*/ 2700770 w 2931752"/>
              <a:gd name="connsiteY10" fmla="*/ 2735677 h 3590623"/>
              <a:gd name="connsiteX11" fmla="*/ 2710296 w 2931752"/>
              <a:gd name="connsiteY11" fmla="*/ 2973086 h 3590623"/>
              <a:gd name="connsiteX12" fmla="*/ 2110219 w 2931752"/>
              <a:gd name="connsiteY12" fmla="*/ 3273124 h 3590623"/>
              <a:gd name="connsiteX13" fmla="*/ 1818915 w 2931752"/>
              <a:gd name="connsiteY13" fmla="*/ 3590623 h 3590623"/>
              <a:gd name="connsiteX14" fmla="*/ 193315 w 2931752"/>
              <a:gd name="connsiteY14" fmla="*/ 2866723 h 3590623"/>
              <a:gd name="connsiteX15" fmla="*/ 56624 w 2931752"/>
              <a:gd name="connsiteY15" fmla="*/ 1549934 h 3590623"/>
              <a:gd name="connsiteX0" fmla="*/ 56624 w 2946457"/>
              <a:gd name="connsiteY0" fmla="*/ 1549934 h 3590623"/>
              <a:gd name="connsiteX1" fmla="*/ 723540 w 2946457"/>
              <a:gd name="connsiteY1" fmla="*/ 91773 h 3590623"/>
              <a:gd name="connsiteX2" fmla="*/ 2533791 w 2946457"/>
              <a:gd name="connsiteY2" fmla="*/ 514089 h 3590623"/>
              <a:gd name="connsiteX3" fmla="*/ 2481697 w 2946457"/>
              <a:gd name="connsiteY3" fmla="*/ 741854 h 3590623"/>
              <a:gd name="connsiteX4" fmla="*/ 2472170 w 2946457"/>
              <a:gd name="connsiteY4" fmla="*/ 908541 h 3590623"/>
              <a:gd name="connsiteX5" fmla="*/ 2641241 w 2946457"/>
              <a:gd name="connsiteY5" fmla="*/ 1384792 h 3590623"/>
              <a:gd name="connsiteX6" fmla="*/ 2931752 w 2946457"/>
              <a:gd name="connsiteY6" fmla="*/ 1970580 h 3590623"/>
              <a:gd name="connsiteX7" fmla="*/ 2810308 w 2946457"/>
              <a:gd name="connsiteY7" fmla="*/ 2151554 h 3590623"/>
              <a:gd name="connsiteX8" fmla="*/ 2819833 w 2946457"/>
              <a:gd name="connsiteY8" fmla="*/ 2325386 h 3590623"/>
              <a:gd name="connsiteX9" fmla="*/ 2769826 w 2946457"/>
              <a:gd name="connsiteY9" fmla="*/ 2523029 h 3590623"/>
              <a:gd name="connsiteX10" fmla="*/ 2700770 w 2946457"/>
              <a:gd name="connsiteY10" fmla="*/ 2735677 h 3590623"/>
              <a:gd name="connsiteX11" fmla="*/ 2710296 w 2946457"/>
              <a:gd name="connsiteY11" fmla="*/ 2973086 h 3590623"/>
              <a:gd name="connsiteX12" fmla="*/ 2110219 w 2946457"/>
              <a:gd name="connsiteY12" fmla="*/ 3273124 h 3590623"/>
              <a:gd name="connsiteX13" fmla="*/ 1818915 w 2946457"/>
              <a:gd name="connsiteY13" fmla="*/ 3590623 h 3590623"/>
              <a:gd name="connsiteX14" fmla="*/ 193315 w 2946457"/>
              <a:gd name="connsiteY14" fmla="*/ 2866723 h 3590623"/>
              <a:gd name="connsiteX15" fmla="*/ 56624 w 2946457"/>
              <a:gd name="connsiteY15" fmla="*/ 1549934 h 3590623"/>
              <a:gd name="connsiteX0" fmla="*/ 56624 w 2949829"/>
              <a:gd name="connsiteY0" fmla="*/ 1549934 h 3590623"/>
              <a:gd name="connsiteX1" fmla="*/ 723540 w 2949829"/>
              <a:gd name="connsiteY1" fmla="*/ 91773 h 3590623"/>
              <a:gd name="connsiteX2" fmla="*/ 2533791 w 2949829"/>
              <a:gd name="connsiteY2" fmla="*/ 514089 h 3590623"/>
              <a:gd name="connsiteX3" fmla="*/ 2481697 w 2949829"/>
              <a:gd name="connsiteY3" fmla="*/ 741854 h 3590623"/>
              <a:gd name="connsiteX4" fmla="*/ 2472170 w 2949829"/>
              <a:gd name="connsiteY4" fmla="*/ 908541 h 3590623"/>
              <a:gd name="connsiteX5" fmla="*/ 2641241 w 2949829"/>
              <a:gd name="connsiteY5" fmla="*/ 1384792 h 3590623"/>
              <a:gd name="connsiteX6" fmla="*/ 2931752 w 2949829"/>
              <a:gd name="connsiteY6" fmla="*/ 1970580 h 3590623"/>
              <a:gd name="connsiteX7" fmla="*/ 2810308 w 2949829"/>
              <a:gd name="connsiteY7" fmla="*/ 2151554 h 3590623"/>
              <a:gd name="connsiteX8" fmla="*/ 2819833 w 2949829"/>
              <a:gd name="connsiteY8" fmla="*/ 2325386 h 3590623"/>
              <a:gd name="connsiteX9" fmla="*/ 2769826 w 2949829"/>
              <a:gd name="connsiteY9" fmla="*/ 2523029 h 3590623"/>
              <a:gd name="connsiteX10" fmla="*/ 2700770 w 2949829"/>
              <a:gd name="connsiteY10" fmla="*/ 2735677 h 3590623"/>
              <a:gd name="connsiteX11" fmla="*/ 2710296 w 2949829"/>
              <a:gd name="connsiteY11" fmla="*/ 2973086 h 3590623"/>
              <a:gd name="connsiteX12" fmla="*/ 2110219 w 2949829"/>
              <a:gd name="connsiteY12" fmla="*/ 3273124 h 3590623"/>
              <a:gd name="connsiteX13" fmla="*/ 1818915 w 2949829"/>
              <a:gd name="connsiteY13" fmla="*/ 3590623 h 3590623"/>
              <a:gd name="connsiteX14" fmla="*/ 193315 w 2949829"/>
              <a:gd name="connsiteY14" fmla="*/ 2866723 h 3590623"/>
              <a:gd name="connsiteX15" fmla="*/ 56624 w 2949829"/>
              <a:gd name="connsiteY15" fmla="*/ 1549934 h 3590623"/>
              <a:gd name="connsiteX0" fmla="*/ 56624 w 2956947"/>
              <a:gd name="connsiteY0" fmla="*/ 1549934 h 3590623"/>
              <a:gd name="connsiteX1" fmla="*/ 723540 w 2956947"/>
              <a:gd name="connsiteY1" fmla="*/ 91773 h 3590623"/>
              <a:gd name="connsiteX2" fmla="*/ 2533791 w 2956947"/>
              <a:gd name="connsiteY2" fmla="*/ 514089 h 3590623"/>
              <a:gd name="connsiteX3" fmla="*/ 2481697 w 2956947"/>
              <a:gd name="connsiteY3" fmla="*/ 741854 h 3590623"/>
              <a:gd name="connsiteX4" fmla="*/ 2472170 w 2956947"/>
              <a:gd name="connsiteY4" fmla="*/ 908541 h 3590623"/>
              <a:gd name="connsiteX5" fmla="*/ 2641241 w 2956947"/>
              <a:gd name="connsiteY5" fmla="*/ 1384792 h 3590623"/>
              <a:gd name="connsiteX6" fmla="*/ 2931752 w 2956947"/>
              <a:gd name="connsiteY6" fmla="*/ 1970580 h 3590623"/>
              <a:gd name="connsiteX7" fmla="*/ 2810308 w 2956947"/>
              <a:gd name="connsiteY7" fmla="*/ 2151554 h 3590623"/>
              <a:gd name="connsiteX8" fmla="*/ 2819833 w 2956947"/>
              <a:gd name="connsiteY8" fmla="*/ 2325386 h 3590623"/>
              <a:gd name="connsiteX9" fmla="*/ 2769826 w 2956947"/>
              <a:gd name="connsiteY9" fmla="*/ 2523029 h 3590623"/>
              <a:gd name="connsiteX10" fmla="*/ 2700770 w 2956947"/>
              <a:gd name="connsiteY10" fmla="*/ 2735677 h 3590623"/>
              <a:gd name="connsiteX11" fmla="*/ 2710296 w 2956947"/>
              <a:gd name="connsiteY11" fmla="*/ 2973086 h 3590623"/>
              <a:gd name="connsiteX12" fmla="*/ 2110219 w 2956947"/>
              <a:gd name="connsiteY12" fmla="*/ 3273124 h 3590623"/>
              <a:gd name="connsiteX13" fmla="*/ 1818915 w 2956947"/>
              <a:gd name="connsiteY13" fmla="*/ 3590623 h 3590623"/>
              <a:gd name="connsiteX14" fmla="*/ 193315 w 2956947"/>
              <a:gd name="connsiteY14" fmla="*/ 2866723 h 3590623"/>
              <a:gd name="connsiteX15" fmla="*/ 56624 w 295694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72170 w 2960507"/>
              <a:gd name="connsiteY4" fmla="*/ 908541 h 3590623"/>
              <a:gd name="connsiteX5" fmla="*/ 2641241 w 2960507"/>
              <a:gd name="connsiteY5" fmla="*/ 1384792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72170 w 2960507"/>
              <a:gd name="connsiteY4" fmla="*/ 908541 h 3590623"/>
              <a:gd name="connsiteX5" fmla="*/ 2641241 w 2960507"/>
              <a:gd name="connsiteY5" fmla="*/ 1384792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72170 w 2960507"/>
              <a:gd name="connsiteY4" fmla="*/ 908541 h 3590623"/>
              <a:gd name="connsiteX5" fmla="*/ 2641241 w 2960507"/>
              <a:gd name="connsiteY5" fmla="*/ 1384792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81048 w 2960507"/>
              <a:gd name="connsiteY4" fmla="*/ 952929 h 3590623"/>
              <a:gd name="connsiteX5" fmla="*/ 2641241 w 2960507"/>
              <a:gd name="connsiteY5" fmla="*/ 1384792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84792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84792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0770 w 2960507"/>
              <a:gd name="connsiteY10" fmla="*/ 2735677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710296 w 2960507"/>
              <a:gd name="connsiteY11" fmla="*/ 2973086 h 3590623"/>
              <a:gd name="connsiteX12" fmla="*/ 2110219 w 2960507"/>
              <a:gd name="connsiteY12" fmla="*/ 3273124 h 3590623"/>
              <a:gd name="connsiteX13" fmla="*/ 1818915 w 2960507"/>
              <a:gd name="connsiteY13" fmla="*/ 3590623 h 3590623"/>
              <a:gd name="connsiteX14" fmla="*/ 193315 w 2960507"/>
              <a:gd name="connsiteY14" fmla="*/ 2866723 h 3590623"/>
              <a:gd name="connsiteX15" fmla="*/ 56624 w 2960507"/>
              <a:gd name="connsiteY15"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0219 w 2960507"/>
              <a:gd name="connsiteY11" fmla="*/ 3273124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6624 w 2960507"/>
              <a:gd name="connsiteY0" fmla="*/ 1549934 h 3590623"/>
              <a:gd name="connsiteX1" fmla="*/ 723540 w 2960507"/>
              <a:gd name="connsiteY1" fmla="*/ 91773 h 3590623"/>
              <a:gd name="connsiteX2" fmla="*/ 2533791 w 2960507"/>
              <a:gd name="connsiteY2" fmla="*/ 514089 h 3590623"/>
              <a:gd name="connsiteX3" fmla="*/ 2481697 w 2960507"/>
              <a:gd name="connsiteY3" fmla="*/ 741854 h 3590623"/>
              <a:gd name="connsiteX4" fmla="*/ 2498803 w 2960507"/>
              <a:gd name="connsiteY4" fmla="*/ 955888 h 3590623"/>
              <a:gd name="connsiteX5" fmla="*/ 2641241 w 2960507"/>
              <a:gd name="connsiteY5" fmla="*/ 1399588 h 3590623"/>
              <a:gd name="connsiteX6" fmla="*/ 2931752 w 2960507"/>
              <a:gd name="connsiteY6" fmla="*/ 1970580 h 3590623"/>
              <a:gd name="connsiteX7" fmla="*/ 2810308 w 2960507"/>
              <a:gd name="connsiteY7" fmla="*/ 2151554 h 3590623"/>
              <a:gd name="connsiteX8" fmla="*/ 2819833 w 2960507"/>
              <a:gd name="connsiteY8" fmla="*/ 2325386 h 3590623"/>
              <a:gd name="connsiteX9" fmla="*/ 2769826 w 2960507"/>
              <a:gd name="connsiteY9" fmla="*/ 2523029 h 3590623"/>
              <a:gd name="connsiteX10" fmla="*/ 2706689 w 2960507"/>
              <a:gd name="connsiteY10" fmla="*/ 2747514 h 3590623"/>
              <a:gd name="connsiteX11" fmla="*/ 2118482 w 2960507"/>
              <a:gd name="connsiteY11" fmla="*/ 3267616 h 3590623"/>
              <a:gd name="connsiteX12" fmla="*/ 1818915 w 2960507"/>
              <a:gd name="connsiteY12" fmla="*/ 3590623 h 3590623"/>
              <a:gd name="connsiteX13" fmla="*/ 193315 w 2960507"/>
              <a:gd name="connsiteY13" fmla="*/ 2866723 h 3590623"/>
              <a:gd name="connsiteX14" fmla="*/ 56624 w 2960507"/>
              <a:gd name="connsiteY14" fmla="*/ 1549934 h 3590623"/>
              <a:gd name="connsiteX0" fmla="*/ 58584 w 2952942"/>
              <a:gd name="connsiteY0" fmla="*/ 1549934 h 3590623"/>
              <a:gd name="connsiteX1" fmla="*/ 715975 w 2952942"/>
              <a:gd name="connsiteY1" fmla="*/ 91773 h 3590623"/>
              <a:gd name="connsiteX2" fmla="*/ 2526226 w 2952942"/>
              <a:gd name="connsiteY2" fmla="*/ 514089 h 3590623"/>
              <a:gd name="connsiteX3" fmla="*/ 2474132 w 2952942"/>
              <a:gd name="connsiteY3" fmla="*/ 741854 h 3590623"/>
              <a:gd name="connsiteX4" fmla="*/ 2491238 w 2952942"/>
              <a:gd name="connsiteY4" fmla="*/ 955888 h 3590623"/>
              <a:gd name="connsiteX5" fmla="*/ 2633676 w 2952942"/>
              <a:gd name="connsiteY5" fmla="*/ 1399588 h 3590623"/>
              <a:gd name="connsiteX6" fmla="*/ 2924187 w 2952942"/>
              <a:gd name="connsiteY6" fmla="*/ 1970580 h 3590623"/>
              <a:gd name="connsiteX7" fmla="*/ 2802743 w 2952942"/>
              <a:gd name="connsiteY7" fmla="*/ 2151554 h 3590623"/>
              <a:gd name="connsiteX8" fmla="*/ 2812268 w 2952942"/>
              <a:gd name="connsiteY8" fmla="*/ 2325386 h 3590623"/>
              <a:gd name="connsiteX9" fmla="*/ 2762261 w 2952942"/>
              <a:gd name="connsiteY9" fmla="*/ 2523029 h 3590623"/>
              <a:gd name="connsiteX10" fmla="*/ 2699124 w 2952942"/>
              <a:gd name="connsiteY10" fmla="*/ 2747514 h 3590623"/>
              <a:gd name="connsiteX11" fmla="*/ 2110917 w 2952942"/>
              <a:gd name="connsiteY11" fmla="*/ 3267616 h 3590623"/>
              <a:gd name="connsiteX12" fmla="*/ 1811350 w 2952942"/>
              <a:gd name="connsiteY12" fmla="*/ 3590623 h 3590623"/>
              <a:gd name="connsiteX13" fmla="*/ 185750 w 2952942"/>
              <a:gd name="connsiteY13" fmla="*/ 2866723 h 3590623"/>
              <a:gd name="connsiteX14" fmla="*/ 58584 w 2952942"/>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98331 w 2965523"/>
              <a:gd name="connsiteY13" fmla="*/ 2866723 h 3590623"/>
              <a:gd name="connsiteX14" fmla="*/ 71165 w 2965523"/>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98331 w 2965523"/>
              <a:gd name="connsiteY13" fmla="*/ 2866723 h 3590623"/>
              <a:gd name="connsiteX14" fmla="*/ 71165 w 2965523"/>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98331 w 2965523"/>
              <a:gd name="connsiteY13" fmla="*/ 2866723 h 3590623"/>
              <a:gd name="connsiteX14" fmla="*/ 71165 w 2965523"/>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98331 w 2965523"/>
              <a:gd name="connsiteY13" fmla="*/ 2866723 h 3590623"/>
              <a:gd name="connsiteX14" fmla="*/ 71165 w 2965523"/>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51528 w 2965523"/>
              <a:gd name="connsiteY13" fmla="*/ 2931076 h 3590623"/>
              <a:gd name="connsiteX14" fmla="*/ 71165 w 2965523"/>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51528 w 2965523"/>
              <a:gd name="connsiteY13" fmla="*/ 2931076 h 3590623"/>
              <a:gd name="connsiteX14" fmla="*/ 71165 w 2965523"/>
              <a:gd name="connsiteY14" fmla="*/ 1549934 h 3590623"/>
              <a:gd name="connsiteX0" fmla="*/ 71165 w 2965523"/>
              <a:gd name="connsiteY0" fmla="*/ 1549934 h 3590623"/>
              <a:gd name="connsiteX1" fmla="*/ 728556 w 2965523"/>
              <a:gd name="connsiteY1" fmla="*/ 91773 h 3590623"/>
              <a:gd name="connsiteX2" fmla="*/ 2538807 w 2965523"/>
              <a:gd name="connsiteY2" fmla="*/ 514089 h 3590623"/>
              <a:gd name="connsiteX3" fmla="*/ 2486713 w 2965523"/>
              <a:gd name="connsiteY3" fmla="*/ 741854 h 3590623"/>
              <a:gd name="connsiteX4" fmla="*/ 2503819 w 2965523"/>
              <a:gd name="connsiteY4" fmla="*/ 955888 h 3590623"/>
              <a:gd name="connsiteX5" fmla="*/ 2646257 w 2965523"/>
              <a:gd name="connsiteY5" fmla="*/ 1399588 h 3590623"/>
              <a:gd name="connsiteX6" fmla="*/ 2936768 w 2965523"/>
              <a:gd name="connsiteY6" fmla="*/ 1970580 h 3590623"/>
              <a:gd name="connsiteX7" fmla="*/ 2815324 w 2965523"/>
              <a:gd name="connsiteY7" fmla="*/ 2151554 h 3590623"/>
              <a:gd name="connsiteX8" fmla="*/ 2824849 w 2965523"/>
              <a:gd name="connsiteY8" fmla="*/ 2325386 h 3590623"/>
              <a:gd name="connsiteX9" fmla="*/ 2774842 w 2965523"/>
              <a:gd name="connsiteY9" fmla="*/ 2523029 h 3590623"/>
              <a:gd name="connsiteX10" fmla="*/ 2711705 w 2965523"/>
              <a:gd name="connsiteY10" fmla="*/ 2747514 h 3590623"/>
              <a:gd name="connsiteX11" fmla="*/ 2123498 w 2965523"/>
              <a:gd name="connsiteY11" fmla="*/ 3267616 h 3590623"/>
              <a:gd name="connsiteX12" fmla="*/ 1823931 w 2965523"/>
              <a:gd name="connsiteY12" fmla="*/ 3590623 h 3590623"/>
              <a:gd name="connsiteX13" fmla="*/ 151528 w 2965523"/>
              <a:gd name="connsiteY13" fmla="*/ 2931076 h 3590623"/>
              <a:gd name="connsiteX14" fmla="*/ 71165 w 2965523"/>
              <a:gd name="connsiteY14" fmla="*/ 1549934 h 3590623"/>
              <a:gd name="connsiteX0" fmla="*/ 71165 w 2965523"/>
              <a:gd name="connsiteY0" fmla="*/ 1549934 h 3532121"/>
              <a:gd name="connsiteX1" fmla="*/ 728556 w 2965523"/>
              <a:gd name="connsiteY1" fmla="*/ 91773 h 3532121"/>
              <a:gd name="connsiteX2" fmla="*/ 2538807 w 2965523"/>
              <a:gd name="connsiteY2" fmla="*/ 514089 h 3532121"/>
              <a:gd name="connsiteX3" fmla="*/ 2486713 w 2965523"/>
              <a:gd name="connsiteY3" fmla="*/ 741854 h 3532121"/>
              <a:gd name="connsiteX4" fmla="*/ 2503819 w 2965523"/>
              <a:gd name="connsiteY4" fmla="*/ 955888 h 3532121"/>
              <a:gd name="connsiteX5" fmla="*/ 2646257 w 2965523"/>
              <a:gd name="connsiteY5" fmla="*/ 1399588 h 3532121"/>
              <a:gd name="connsiteX6" fmla="*/ 2936768 w 2965523"/>
              <a:gd name="connsiteY6" fmla="*/ 1970580 h 3532121"/>
              <a:gd name="connsiteX7" fmla="*/ 2815324 w 2965523"/>
              <a:gd name="connsiteY7" fmla="*/ 2151554 h 3532121"/>
              <a:gd name="connsiteX8" fmla="*/ 2824849 w 2965523"/>
              <a:gd name="connsiteY8" fmla="*/ 2325386 h 3532121"/>
              <a:gd name="connsiteX9" fmla="*/ 2774842 w 2965523"/>
              <a:gd name="connsiteY9" fmla="*/ 2523029 h 3532121"/>
              <a:gd name="connsiteX10" fmla="*/ 2711705 w 2965523"/>
              <a:gd name="connsiteY10" fmla="*/ 2747514 h 3532121"/>
              <a:gd name="connsiteX11" fmla="*/ 2123498 w 2965523"/>
              <a:gd name="connsiteY11" fmla="*/ 3267616 h 3532121"/>
              <a:gd name="connsiteX12" fmla="*/ 1870732 w 2965523"/>
              <a:gd name="connsiteY12" fmla="*/ 3532121 h 3532121"/>
              <a:gd name="connsiteX13" fmla="*/ 151528 w 2965523"/>
              <a:gd name="connsiteY13" fmla="*/ 2931076 h 3532121"/>
              <a:gd name="connsiteX14" fmla="*/ 71165 w 2965523"/>
              <a:gd name="connsiteY14" fmla="*/ 1549934 h 3532121"/>
              <a:gd name="connsiteX0" fmla="*/ 71165 w 2965523"/>
              <a:gd name="connsiteY0" fmla="*/ 1549934 h 3532121"/>
              <a:gd name="connsiteX1" fmla="*/ 728556 w 2965523"/>
              <a:gd name="connsiteY1" fmla="*/ 91773 h 3532121"/>
              <a:gd name="connsiteX2" fmla="*/ 2538807 w 2965523"/>
              <a:gd name="connsiteY2" fmla="*/ 514089 h 3532121"/>
              <a:gd name="connsiteX3" fmla="*/ 2486713 w 2965523"/>
              <a:gd name="connsiteY3" fmla="*/ 741854 h 3532121"/>
              <a:gd name="connsiteX4" fmla="*/ 2503819 w 2965523"/>
              <a:gd name="connsiteY4" fmla="*/ 955888 h 3532121"/>
              <a:gd name="connsiteX5" fmla="*/ 2646257 w 2965523"/>
              <a:gd name="connsiteY5" fmla="*/ 1399588 h 3532121"/>
              <a:gd name="connsiteX6" fmla="*/ 2936768 w 2965523"/>
              <a:gd name="connsiteY6" fmla="*/ 1970580 h 3532121"/>
              <a:gd name="connsiteX7" fmla="*/ 2815324 w 2965523"/>
              <a:gd name="connsiteY7" fmla="*/ 2151554 h 3532121"/>
              <a:gd name="connsiteX8" fmla="*/ 2824849 w 2965523"/>
              <a:gd name="connsiteY8" fmla="*/ 2325386 h 3532121"/>
              <a:gd name="connsiteX9" fmla="*/ 2774842 w 2965523"/>
              <a:gd name="connsiteY9" fmla="*/ 2523029 h 3532121"/>
              <a:gd name="connsiteX10" fmla="*/ 2711705 w 2965523"/>
              <a:gd name="connsiteY10" fmla="*/ 2747514 h 3532121"/>
              <a:gd name="connsiteX11" fmla="*/ 2123498 w 2965523"/>
              <a:gd name="connsiteY11" fmla="*/ 3267616 h 3532121"/>
              <a:gd name="connsiteX12" fmla="*/ 1870732 w 2965523"/>
              <a:gd name="connsiteY12" fmla="*/ 3532121 h 3532121"/>
              <a:gd name="connsiteX13" fmla="*/ 133978 w 2965523"/>
              <a:gd name="connsiteY13" fmla="*/ 2942776 h 3532121"/>
              <a:gd name="connsiteX14" fmla="*/ 71165 w 2965523"/>
              <a:gd name="connsiteY14" fmla="*/ 1549934 h 3532121"/>
              <a:gd name="connsiteX0" fmla="*/ 71165 w 2965523"/>
              <a:gd name="connsiteY0" fmla="*/ 1549934 h 3520421"/>
              <a:gd name="connsiteX1" fmla="*/ 728556 w 2965523"/>
              <a:gd name="connsiteY1" fmla="*/ 91773 h 3520421"/>
              <a:gd name="connsiteX2" fmla="*/ 2538807 w 2965523"/>
              <a:gd name="connsiteY2" fmla="*/ 514089 h 3520421"/>
              <a:gd name="connsiteX3" fmla="*/ 2486713 w 2965523"/>
              <a:gd name="connsiteY3" fmla="*/ 741854 h 3520421"/>
              <a:gd name="connsiteX4" fmla="*/ 2503819 w 2965523"/>
              <a:gd name="connsiteY4" fmla="*/ 955888 h 3520421"/>
              <a:gd name="connsiteX5" fmla="*/ 2646257 w 2965523"/>
              <a:gd name="connsiteY5" fmla="*/ 1399588 h 3520421"/>
              <a:gd name="connsiteX6" fmla="*/ 2936768 w 2965523"/>
              <a:gd name="connsiteY6" fmla="*/ 1970580 h 3520421"/>
              <a:gd name="connsiteX7" fmla="*/ 2815324 w 2965523"/>
              <a:gd name="connsiteY7" fmla="*/ 2151554 h 3520421"/>
              <a:gd name="connsiteX8" fmla="*/ 2824849 w 2965523"/>
              <a:gd name="connsiteY8" fmla="*/ 2325386 h 3520421"/>
              <a:gd name="connsiteX9" fmla="*/ 2774842 w 2965523"/>
              <a:gd name="connsiteY9" fmla="*/ 2523029 h 3520421"/>
              <a:gd name="connsiteX10" fmla="*/ 2711705 w 2965523"/>
              <a:gd name="connsiteY10" fmla="*/ 2747514 h 3520421"/>
              <a:gd name="connsiteX11" fmla="*/ 2123498 w 2965523"/>
              <a:gd name="connsiteY11" fmla="*/ 3267616 h 3520421"/>
              <a:gd name="connsiteX12" fmla="*/ 1899983 w 2965523"/>
              <a:gd name="connsiteY12" fmla="*/ 3520421 h 3520421"/>
              <a:gd name="connsiteX13" fmla="*/ 133978 w 2965523"/>
              <a:gd name="connsiteY13" fmla="*/ 2942776 h 3520421"/>
              <a:gd name="connsiteX14" fmla="*/ 71165 w 2965523"/>
              <a:gd name="connsiteY14" fmla="*/ 1549934 h 3520421"/>
              <a:gd name="connsiteX0" fmla="*/ 71165 w 2965523"/>
              <a:gd name="connsiteY0" fmla="*/ 1549934 h 3520421"/>
              <a:gd name="connsiteX1" fmla="*/ 728556 w 2965523"/>
              <a:gd name="connsiteY1" fmla="*/ 91773 h 3520421"/>
              <a:gd name="connsiteX2" fmla="*/ 2538807 w 2965523"/>
              <a:gd name="connsiteY2" fmla="*/ 514089 h 3520421"/>
              <a:gd name="connsiteX3" fmla="*/ 2486713 w 2965523"/>
              <a:gd name="connsiteY3" fmla="*/ 741854 h 3520421"/>
              <a:gd name="connsiteX4" fmla="*/ 2503819 w 2965523"/>
              <a:gd name="connsiteY4" fmla="*/ 955888 h 3520421"/>
              <a:gd name="connsiteX5" fmla="*/ 2646257 w 2965523"/>
              <a:gd name="connsiteY5" fmla="*/ 1399588 h 3520421"/>
              <a:gd name="connsiteX6" fmla="*/ 2936768 w 2965523"/>
              <a:gd name="connsiteY6" fmla="*/ 1970580 h 3520421"/>
              <a:gd name="connsiteX7" fmla="*/ 2815324 w 2965523"/>
              <a:gd name="connsiteY7" fmla="*/ 2151554 h 3520421"/>
              <a:gd name="connsiteX8" fmla="*/ 2824849 w 2965523"/>
              <a:gd name="connsiteY8" fmla="*/ 2325386 h 3520421"/>
              <a:gd name="connsiteX9" fmla="*/ 2774842 w 2965523"/>
              <a:gd name="connsiteY9" fmla="*/ 2523029 h 3520421"/>
              <a:gd name="connsiteX10" fmla="*/ 2711705 w 2965523"/>
              <a:gd name="connsiteY10" fmla="*/ 2747514 h 3520421"/>
              <a:gd name="connsiteX11" fmla="*/ 2123498 w 2965523"/>
              <a:gd name="connsiteY11" fmla="*/ 3267616 h 3520421"/>
              <a:gd name="connsiteX12" fmla="*/ 1899983 w 2965523"/>
              <a:gd name="connsiteY12" fmla="*/ 3520421 h 3520421"/>
              <a:gd name="connsiteX13" fmla="*/ 133978 w 2965523"/>
              <a:gd name="connsiteY13" fmla="*/ 2942776 h 3520421"/>
              <a:gd name="connsiteX14" fmla="*/ 71165 w 2965523"/>
              <a:gd name="connsiteY14" fmla="*/ 1549934 h 3520421"/>
              <a:gd name="connsiteX0" fmla="*/ 71165 w 2965523"/>
              <a:gd name="connsiteY0" fmla="*/ 1549934 h 3520421"/>
              <a:gd name="connsiteX1" fmla="*/ 728556 w 2965523"/>
              <a:gd name="connsiteY1" fmla="*/ 91773 h 3520421"/>
              <a:gd name="connsiteX2" fmla="*/ 2538807 w 2965523"/>
              <a:gd name="connsiteY2" fmla="*/ 514089 h 3520421"/>
              <a:gd name="connsiteX3" fmla="*/ 2486713 w 2965523"/>
              <a:gd name="connsiteY3" fmla="*/ 741854 h 3520421"/>
              <a:gd name="connsiteX4" fmla="*/ 2503819 w 2965523"/>
              <a:gd name="connsiteY4" fmla="*/ 955888 h 3520421"/>
              <a:gd name="connsiteX5" fmla="*/ 2646257 w 2965523"/>
              <a:gd name="connsiteY5" fmla="*/ 1399588 h 3520421"/>
              <a:gd name="connsiteX6" fmla="*/ 2936768 w 2965523"/>
              <a:gd name="connsiteY6" fmla="*/ 1970580 h 3520421"/>
              <a:gd name="connsiteX7" fmla="*/ 2815324 w 2965523"/>
              <a:gd name="connsiteY7" fmla="*/ 2151554 h 3520421"/>
              <a:gd name="connsiteX8" fmla="*/ 2824849 w 2965523"/>
              <a:gd name="connsiteY8" fmla="*/ 2325386 h 3520421"/>
              <a:gd name="connsiteX9" fmla="*/ 2774842 w 2965523"/>
              <a:gd name="connsiteY9" fmla="*/ 2523029 h 3520421"/>
              <a:gd name="connsiteX10" fmla="*/ 2711705 w 2965523"/>
              <a:gd name="connsiteY10" fmla="*/ 2747514 h 3520421"/>
              <a:gd name="connsiteX11" fmla="*/ 2123498 w 2965523"/>
              <a:gd name="connsiteY11" fmla="*/ 3267616 h 3520421"/>
              <a:gd name="connsiteX12" fmla="*/ 1899983 w 2965523"/>
              <a:gd name="connsiteY12" fmla="*/ 3520421 h 3520421"/>
              <a:gd name="connsiteX13" fmla="*/ 133978 w 2965523"/>
              <a:gd name="connsiteY13" fmla="*/ 2942776 h 3520421"/>
              <a:gd name="connsiteX14" fmla="*/ 71165 w 2965523"/>
              <a:gd name="connsiteY14" fmla="*/ 1549934 h 3520421"/>
              <a:gd name="connsiteX0" fmla="*/ 71165 w 2965523"/>
              <a:gd name="connsiteY0" fmla="*/ 1549934 h 3520421"/>
              <a:gd name="connsiteX1" fmla="*/ 728556 w 2965523"/>
              <a:gd name="connsiteY1" fmla="*/ 91773 h 3520421"/>
              <a:gd name="connsiteX2" fmla="*/ 2538807 w 2965523"/>
              <a:gd name="connsiteY2" fmla="*/ 514089 h 3520421"/>
              <a:gd name="connsiteX3" fmla="*/ 2486713 w 2965523"/>
              <a:gd name="connsiteY3" fmla="*/ 741854 h 3520421"/>
              <a:gd name="connsiteX4" fmla="*/ 2503819 w 2965523"/>
              <a:gd name="connsiteY4" fmla="*/ 955888 h 3520421"/>
              <a:gd name="connsiteX5" fmla="*/ 2646257 w 2965523"/>
              <a:gd name="connsiteY5" fmla="*/ 1399588 h 3520421"/>
              <a:gd name="connsiteX6" fmla="*/ 2936768 w 2965523"/>
              <a:gd name="connsiteY6" fmla="*/ 1970580 h 3520421"/>
              <a:gd name="connsiteX7" fmla="*/ 2815324 w 2965523"/>
              <a:gd name="connsiteY7" fmla="*/ 2151554 h 3520421"/>
              <a:gd name="connsiteX8" fmla="*/ 2824849 w 2965523"/>
              <a:gd name="connsiteY8" fmla="*/ 2325386 h 3520421"/>
              <a:gd name="connsiteX9" fmla="*/ 2774842 w 2965523"/>
              <a:gd name="connsiteY9" fmla="*/ 2523029 h 3520421"/>
              <a:gd name="connsiteX10" fmla="*/ 2711705 w 2965523"/>
              <a:gd name="connsiteY10" fmla="*/ 2747514 h 3520421"/>
              <a:gd name="connsiteX11" fmla="*/ 2123498 w 2965523"/>
              <a:gd name="connsiteY11" fmla="*/ 3267616 h 3520421"/>
              <a:gd name="connsiteX12" fmla="*/ 1899983 w 2965523"/>
              <a:gd name="connsiteY12" fmla="*/ 3520421 h 3520421"/>
              <a:gd name="connsiteX13" fmla="*/ 133978 w 2965523"/>
              <a:gd name="connsiteY13" fmla="*/ 2942776 h 3520421"/>
              <a:gd name="connsiteX14" fmla="*/ 71165 w 2965523"/>
              <a:gd name="connsiteY14" fmla="*/ 1549934 h 3520421"/>
              <a:gd name="connsiteX0" fmla="*/ 71165 w 2965523"/>
              <a:gd name="connsiteY0" fmla="*/ 1549934 h 3520421"/>
              <a:gd name="connsiteX1" fmla="*/ 728556 w 2965523"/>
              <a:gd name="connsiteY1" fmla="*/ 91773 h 3520421"/>
              <a:gd name="connsiteX2" fmla="*/ 2538807 w 2965523"/>
              <a:gd name="connsiteY2" fmla="*/ 514089 h 3520421"/>
              <a:gd name="connsiteX3" fmla="*/ 2486713 w 2965523"/>
              <a:gd name="connsiteY3" fmla="*/ 741854 h 3520421"/>
              <a:gd name="connsiteX4" fmla="*/ 2503819 w 2965523"/>
              <a:gd name="connsiteY4" fmla="*/ 955888 h 3520421"/>
              <a:gd name="connsiteX5" fmla="*/ 2646257 w 2965523"/>
              <a:gd name="connsiteY5" fmla="*/ 1399588 h 3520421"/>
              <a:gd name="connsiteX6" fmla="*/ 2936768 w 2965523"/>
              <a:gd name="connsiteY6" fmla="*/ 1970580 h 3520421"/>
              <a:gd name="connsiteX7" fmla="*/ 2815324 w 2965523"/>
              <a:gd name="connsiteY7" fmla="*/ 2151554 h 3520421"/>
              <a:gd name="connsiteX8" fmla="*/ 2824849 w 2965523"/>
              <a:gd name="connsiteY8" fmla="*/ 2325386 h 3520421"/>
              <a:gd name="connsiteX9" fmla="*/ 2774842 w 2965523"/>
              <a:gd name="connsiteY9" fmla="*/ 2523029 h 3520421"/>
              <a:gd name="connsiteX10" fmla="*/ 2711705 w 2965523"/>
              <a:gd name="connsiteY10" fmla="*/ 2747514 h 3520421"/>
              <a:gd name="connsiteX11" fmla="*/ 2123498 w 2965523"/>
              <a:gd name="connsiteY11" fmla="*/ 3267616 h 3520421"/>
              <a:gd name="connsiteX12" fmla="*/ 1899983 w 2965523"/>
              <a:gd name="connsiteY12" fmla="*/ 3520421 h 3520421"/>
              <a:gd name="connsiteX13" fmla="*/ 133978 w 2965523"/>
              <a:gd name="connsiteY13" fmla="*/ 2942776 h 3520421"/>
              <a:gd name="connsiteX14" fmla="*/ 71165 w 2965523"/>
              <a:gd name="connsiteY14" fmla="*/ 1549934 h 352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523" h="3520421">
                <a:moveTo>
                  <a:pt x="71165" y="1549934"/>
                </a:moveTo>
                <a:cubicBezTo>
                  <a:pt x="-67477" y="926576"/>
                  <a:pt x="-75777" y="315081"/>
                  <a:pt x="728556" y="91773"/>
                </a:cubicBezTo>
                <a:cubicBezTo>
                  <a:pt x="1432683" y="-73105"/>
                  <a:pt x="2162040" y="-61644"/>
                  <a:pt x="2538807" y="514089"/>
                </a:cubicBezTo>
                <a:cubicBezTo>
                  <a:pt x="2592879" y="609060"/>
                  <a:pt x="2561228" y="720701"/>
                  <a:pt x="2486713" y="741854"/>
                </a:cubicBezTo>
                <a:cubicBezTo>
                  <a:pt x="2445437" y="775984"/>
                  <a:pt x="2461751" y="895563"/>
                  <a:pt x="2503819" y="955888"/>
                </a:cubicBezTo>
                <a:cubicBezTo>
                  <a:pt x="2567758" y="1165522"/>
                  <a:pt x="2580306" y="1218898"/>
                  <a:pt x="2646257" y="1399588"/>
                </a:cubicBezTo>
                <a:lnTo>
                  <a:pt x="2936768" y="1970580"/>
                </a:lnTo>
                <a:cubicBezTo>
                  <a:pt x="3014656" y="2081211"/>
                  <a:pt x="2920908" y="2147454"/>
                  <a:pt x="2815324" y="2151554"/>
                </a:cubicBezTo>
                <a:cubicBezTo>
                  <a:pt x="2782988" y="2188784"/>
                  <a:pt x="2777287" y="2249687"/>
                  <a:pt x="2824849" y="2325386"/>
                </a:cubicBezTo>
                <a:cubicBezTo>
                  <a:pt x="2873283" y="2388308"/>
                  <a:pt x="2847737" y="2480822"/>
                  <a:pt x="2774842" y="2523029"/>
                </a:cubicBezTo>
                <a:cubicBezTo>
                  <a:pt x="2864273" y="2587993"/>
                  <a:pt x="2829419" y="2697346"/>
                  <a:pt x="2711705" y="2747514"/>
                </a:cubicBezTo>
                <a:cubicBezTo>
                  <a:pt x="2728465" y="3076342"/>
                  <a:pt x="2544127" y="3306124"/>
                  <a:pt x="2123498" y="3267616"/>
                </a:cubicBezTo>
                <a:cubicBezTo>
                  <a:pt x="1987443" y="3289251"/>
                  <a:pt x="1880551" y="3366757"/>
                  <a:pt x="1899983" y="3520421"/>
                </a:cubicBezTo>
                <a:cubicBezTo>
                  <a:pt x="1363464" y="3184038"/>
                  <a:pt x="693058" y="2999258"/>
                  <a:pt x="133978" y="2942776"/>
                </a:cubicBezTo>
                <a:cubicBezTo>
                  <a:pt x="338424" y="2535211"/>
                  <a:pt x="209142" y="2085345"/>
                  <a:pt x="71165" y="1549934"/>
                </a:cubicBezTo>
                <a:close/>
              </a:path>
            </a:pathLst>
          </a:custGeom>
          <a:solidFill>
            <a:schemeClr val="bg2">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19" name="Rectangle 9">
            <a:extLst>
              <a:ext uri="{FF2B5EF4-FFF2-40B4-BE49-F238E27FC236}">
                <a16:creationId xmlns:a16="http://schemas.microsoft.com/office/drawing/2014/main" id="{12A57906-66C1-4107-A607-FE81396BF25C}"/>
              </a:ext>
            </a:extLst>
          </p:cNvPr>
          <p:cNvSpPr/>
          <p:nvPr/>
        </p:nvSpPr>
        <p:spPr>
          <a:xfrm>
            <a:off x="1062493" y="3601890"/>
            <a:ext cx="230318" cy="389820"/>
          </a:xfrm>
          <a:custGeom>
            <a:avLst/>
            <a:gdLst>
              <a:gd name="connsiteX0" fmla="*/ 0 w 295275"/>
              <a:gd name="connsiteY0" fmla="*/ 0 h 438150"/>
              <a:gd name="connsiteX1" fmla="*/ 295275 w 295275"/>
              <a:gd name="connsiteY1" fmla="*/ 0 h 438150"/>
              <a:gd name="connsiteX2" fmla="*/ 295275 w 295275"/>
              <a:gd name="connsiteY2" fmla="*/ 438150 h 438150"/>
              <a:gd name="connsiteX3" fmla="*/ 0 w 295275"/>
              <a:gd name="connsiteY3" fmla="*/ 438150 h 438150"/>
              <a:gd name="connsiteX4" fmla="*/ 0 w 295275"/>
              <a:gd name="connsiteY4" fmla="*/ 0 h 438150"/>
              <a:gd name="connsiteX0" fmla="*/ 0 w 504825"/>
              <a:gd name="connsiteY0" fmla="*/ 0 h 450850"/>
              <a:gd name="connsiteX1" fmla="*/ 504825 w 504825"/>
              <a:gd name="connsiteY1" fmla="*/ 12700 h 450850"/>
              <a:gd name="connsiteX2" fmla="*/ 504825 w 504825"/>
              <a:gd name="connsiteY2" fmla="*/ 450850 h 450850"/>
              <a:gd name="connsiteX3" fmla="*/ 209550 w 504825"/>
              <a:gd name="connsiteY3" fmla="*/ 450850 h 450850"/>
              <a:gd name="connsiteX4" fmla="*/ 0 w 504825"/>
              <a:gd name="connsiteY4" fmla="*/ 0 h 450850"/>
              <a:gd name="connsiteX0" fmla="*/ 0 w 504825"/>
              <a:gd name="connsiteY0" fmla="*/ 0 h 450850"/>
              <a:gd name="connsiteX1" fmla="*/ 231775 w 504825"/>
              <a:gd name="connsiteY1" fmla="*/ 0 h 450850"/>
              <a:gd name="connsiteX2" fmla="*/ 504825 w 504825"/>
              <a:gd name="connsiteY2" fmla="*/ 12700 h 450850"/>
              <a:gd name="connsiteX3" fmla="*/ 504825 w 504825"/>
              <a:gd name="connsiteY3" fmla="*/ 450850 h 450850"/>
              <a:gd name="connsiteX4" fmla="*/ 209550 w 504825"/>
              <a:gd name="connsiteY4" fmla="*/ 450850 h 450850"/>
              <a:gd name="connsiteX5" fmla="*/ 0 w 504825"/>
              <a:gd name="connsiteY5" fmla="*/ 0 h 450850"/>
              <a:gd name="connsiteX0" fmla="*/ 60325 w 565150"/>
              <a:gd name="connsiteY0" fmla="*/ 307975 h 758825"/>
              <a:gd name="connsiteX1" fmla="*/ 0 w 565150"/>
              <a:gd name="connsiteY1" fmla="*/ 0 h 758825"/>
              <a:gd name="connsiteX2" fmla="*/ 565150 w 565150"/>
              <a:gd name="connsiteY2" fmla="*/ 320675 h 758825"/>
              <a:gd name="connsiteX3" fmla="*/ 565150 w 565150"/>
              <a:gd name="connsiteY3" fmla="*/ 758825 h 758825"/>
              <a:gd name="connsiteX4" fmla="*/ 269875 w 565150"/>
              <a:gd name="connsiteY4" fmla="*/ 758825 h 758825"/>
              <a:gd name="connsiteX5" fmla="*/ 60325 w 565150"/>
              <a:gd name="connsiteY5" fmla="*/ 307975 h 758825"/>
              <a:gd name="connsiteX0" fmla="*/ 60325 w 1266825"/>
              <a:gd name="connsiteY0" fmla="*/ 584200 h 1035050"/>
              <a:gd name="connsiteX1" fmla="*/ 0 w 1266825"/>
              <a:gd name="connsiteY1" fmla="*/ 276225 h 1035050"/>
              <a:gd name="connsiteX2" fmla="*/ 1266825 w 1266825"/>
              <a:gd name="connsiteY2" fmla="*/ 0 h 1035050"/>
              <a:gd name="connsiteX3" fmla="*/ 565150 w 1266825"/>
              <a:gd name="connsiteY3" fmla="*/ 1035050 h 1035050"/>
              <a:gd name="connsiteX4" fmla="*/ 269875 w 1266825"/>
              <a:gd name="connsiteY4" fmla="*/ 1035050 h 1035050"/>
              <a:gd name="connsiteX5" fmla="*/ 60325 w 1266825"/>
              <a:gd name="connsiteY5" fmla="*/ 584200 h 1035050"/>
              <a:gd name="connsiteX0" fmla="*/ 60325 w 1314450"/>
              <a:gd name="connsiteY0" fmla="*/ 584200 h 1089025"/>
              <a:gd name="connsiteX1" fmla="*/ 0 w 1314450"/>
              <a:gd name="connsiteY1" fmla="*/ 276225 h 1089025"/>
              <a:gd name="connsiteX2" fmla="*/ 1266825 w 1314450"/>
              <a:gd name="connsiteY2" fmla="*/ 0 h 1089025"/>
              <a:gd name="connsiteX3" fmla="*/ 1314450 w 1314450"/>
              <a:gd name="connsiteY3" fmla="*/ 1089025 h 1089025"/>
              <a:gd name="connsiteX4" fmla="*/ 269875 w 1314450"/>
              <a:gd name="connsiteY4" fmla="*/ 1035050 h 1089025"/>
              <a:gd name="connsiteX5" fmla="*/ 60325 w 1314450"/>
              <a:gd name="connsiteY5" fmla="*/ 584200 h 1089025"/>
              <a:gd name="connsiteX0" fmla="*/ 60325 w 1314450"/>
              <a:gd name="connsiteY0" fmla="*/ 568325 h 1073150"/>
              <a:gd name="connsiteX1" fmla="*/ 0 w 1314450"/>
              <a:gd name="connsiteY1" fmla="*/ 260350 h 1073150"/>
              <a:gd name="connsiteX2" fmla="*/ 1314450 w 1314450"/>
              <a:gd name="connsiteY2" fmla="*/ 0 h 1073150"/>
              <a:gd name="connsiteX3" fmla="*/ 1314450 w 1314450"/>
              <a:gd name="connsiteY3" fmla="*/ 1073150 h 1073150"/>
              <a:gd name="connsiteX4" fmla="*/ 269875 w 1314450"/>
              <a:gd name="connsiteY4" fmla="*/ 1019175 h 1073150"/>
              <a:gd name="connsiteX5" fmla="*/ 60325 w 1314450"/>
              <a:gd name="connsiteY5" fmla="*/ 568325 h 1073150"/>
              <a:gd name="connsiteX0" fmla="*/ 60325 w 1314450"/>
              <a:gd name="connsiteY0" fmla="*/ 568325 h 1073150"/>
              <a:gd name="connsiteX1" fmla="*/ 0 w 1314450"/>
              <a:gd name="connsiteY1" fmla="*/ 260350 h 1073150"/>
              <a:gd name="connsiteX2" fmla="*/ 371474 w 1314450"/>
              <a:gd name="connsiteY2" fmla="*/ 177800 h 1073150"/>
              <a:gd name="connsiteX3" fmla="*/ 1314450 w 1314450"/>
              <a:gd name="connsiteY3" fmla="*/ 0 h 1073150"/>
              <a:gd name="connsiteX4" fmla="*/ 1314450 w 1314450"/>
              <a:gd name="connsiteY4" fmla="*/ 1073150 h 1073150"/>
              <a:gd name="connsiteX5" fmla="*/ 269875 w 1314450"/>
              <a:gd name="connsiteY5" fmla="*/ 1019175 h 1073150"/>
              <a:gd name="connsiteX6" fmla="*/ 60325 w 1314450"/>
              <a:gd name="connsiteY6" fmla="*/ 568325 h 1073150"/>
              <a:gd name="connsiteX0" fmla="*/ 60325 w 1314450"/>
              <a:gd name="connsiteY0" fmla="*/ 1000125 h 1504950"/>
              <a:gd name="connsiteX1" fmla="*/ 0 w 1314450"/>
              <a:gd name="connsiteY1" fmla="*/ 692150 h 1504950"/>
              <a:gd name="connsiteX2" fmla="*/ 73024 w 1314450"/>
              <a:gd name="connsiteY2" fmla="*/ 0 h 1504950"/>
              <a:gd name="connsiteX3" fmla="*/ 1314450 w 1314450"/>
              <a:gd name="connsiteY3" fmla="*/ 431800 h 1504950"/>
              <a:gd name="connsiteX4" fmla="*/ 1314450 w 1314450"/>
              <a:gd name="connsiteY4" fmla="*/ 1504950 h 1504950"/>
              <a:gd name="connsiteX5" fmla="*/ 269875 w 1314450"/>
              <a:gd name="connsiteY5" fmla="*/ 1450975 h 1504950"/>
              <a:gd name="connsiteX6" fmla="*/ 60325 w 1314450"/>
              <a:gd name="connsiteY6" fmla="*/ 1000125 h 1504950"/>
              <a:gd name="connsiteX0" fmla="*/ 60325 w 1314450"/>
              <a:gd name="connsiteY0" fmla="*/ 1000125 h 1504950"/>
              <a:gd name="connsiteX1" fmla="*/ 0 w 1314450"/>
              <a:gd name="connsiteY1" fmla="*/ 692150 h 1504950"/>
              <a:gd name="connsiteX2" fmla="*/ 73024 w 1314450"/>
              <a:gd name="connsiteY2" fmla="*/ 0 h 1504950"/>
              <a:gd name="connsiteX3" fmla="*/ 342899 w 1314450"/>
              <a:gd name="connsiteY3" fmla="*/ 85725 h 1504950"/>
              <a:gd name="connsiteX4" fmla="*/ 1314450 w 1314450"/>
              <a:gd name="connsiteY4" fmla="*/ 431800 h 1504950"/>
              <a:gd name="connsiteX5" fmla="*/ 1314450 w 1314450"/>
              <a:gd name="connsiteY5" fmla="*/ 1504950 h 1504950"/>
              <a:gd name="connsiteX6" fmla="*/ 269875 w 1314450"/>
              <a:gd name="connsiteY6" fmla="*/ 1450975 h 1504950"/>
              <a:gd name="connsiteX7" fmla="*/ 60325 w 1314450"/>
              <a:gd name="connsiteY7" fmla="*/ 1000125 h 1504950"/>
              <a:gd name="connsiteX0" fmla="*/ 60325 w 1314450"/>
              <a:gd name="connsiteY0" fmla="*/ 1000125 h 1504950"/>
              <a:gd name="connsiteX1" fmla="*/ 0 w 1314450"/>
              <a:gd name="connsiteY1" fmla="*/ 692150 h 1504950"/>
              <a:gd name="connsiteX2" fmla="*/ 73024 w 1314450"/>
              <a:gd name="connsiteY2" fmla="*/ 0 h 1504950"/>
              <a:gd name="connsiteX3" fmla="*/ 330199 w 1314450"/>
              <a:gd name="connsiteY3" fmla="*/ 3175 h 1504950"/>
              <a:gd name="connsiteX4" fmla="*/ 1314450 w 1314450"/>
              <a:gd name="connsiteY4" fmla="*/ 431800 h 1504950"/>
              <a:gd name="connsiteX5" fmla="*/ 1314450 w 1314450"/>
              <a:gd name="connsiteY5" fmla="*/ 1504950 h 1504950"/>
              <a:gd name="connsiteX6" fmla="*/ 269875 w 1314450"/>
              <a:gd name="connsiteY6" fmla="*/ 1450975 h 1504950"/>
              <a:gd name="connsiteX7" fmla="*/ 60325 w 1314450"/>
              <a:gd name="connsiteY7" fmla="*/ 1000125 h 1504950"/>
              <a:gd name="connsiteX0" fmla="*/ 60325 w 1314450"/>
              <a:gd name="connsiteY0" fmla="*/ 1000125 h 1504950"/>
              <a:gd name="connsiteX1" fmla="*/ 0 w 1314450"/>
              <a:gd name="connsiteY1" fmla="*/ 692150 h 1504950"/>
              <a:gd name="connsiteX2" fmla="*/ 73024 w 1314450"/>
              <a:gd name="connsiteY2" fmla="*/ 0 h 1504950"/>
              <a:gd name="connsiteX3" fmla="*/ 330199 w 1314450"/>
              <a:gd name="connsiteY3" fmla="*/ 3175 h 1504950"/>
              <a:gd name="connsiteX4" fmla="*/ 603249 w 1314450"/>
              <a:gd name="connsiteY4" fmla="*/ 123825 h 1504950"/>
              <a:gd name="connsiteX5" fmla="*/ 1314450 w 1314450"/>
              <a:gd name="connsiteY5" fmla="*/ 431800 h 1504950"/>
              <a:gd name="connsiteX6" fmla="*/ 1314450 w 1314450"/>
              <a:gd name="connsiteY6" fmla="*/ 1504950 h 1504950"/>
              <a:gd name="connsiteX7" fmla="*/ 269875 w 1314450"/>
              <a:gd name="connsiteY7" fmla="*/ 1450975 h 1504950"/>
              <a:gd name="connsiteX8" fmla="*/ 60325 w 1314450"/>
              <a:gd name="connsiteY8" fmla="*/ 1000125 h 1504950"/>
              <a:gd name="connsiteX0" fmla="*/ 60325 w 1314450"/>
              <a:gd name="connsiteY0" fmla="*/ 1009650 h 1514475"/>
              <a:gd name="connsiteX1" fmla="*/ 0 w 1314450"/>
              <a:gd name="connsiteY1" fmla="*/ 701675 h 1514475"/>
              <a:gd name="connsiteX2" fmla="*/ 73024 w 1314450"/>
              <a:gd name="connsiteY2" fmla="*/ 9525 h 1514475"/>
              <a:gd name="connsiteX3" fmla="*/ 330199 w 1314450"/>
              <a:gd name="connsiteY3" fmla="*/ 12700 h 1514475"/>
              <a:gd name="connsiteX4" fmla="*/ 654049 w 1314450"/>
              <a:gd name="connsiteY4" fmla="*/ 0 h 1514475"/>
              <a:gd name="connsiteX5" fmla="*/ 1314450 w 1314450"/>
              <a:gd name="connsiteY5" fmla="*/ 441325 h 1514475"/>
              <a:gd name="connsiteX6" fmla="*/ 1314450 w 1314450"/>
              <a:gd name="connsiteY6" fmla="*/ 1514475 h 1514475"/>
              <a:gd name="connsiteX7" fmla="*/ 269875 w 1314450"/>
              <a:gd name="connsiteY7" fmla="*/ 1460500 h 1514475"/>
              <a:gd name="connsiteX8" fmla="*/ 60325 w 1314450"/>
              <a:gd name="connsiteY8" fmla="*/ 1009650 h 1514475"/>
              <a:gd name="connsiteX0" fmla="*/ 60325 w 1314450"/>
              <a:gd name="connsiteY0" fmla="*/ 1009650 h 1514475"/>
              <a:gd name="connsiteX1" fmla="*/ 0 w 1314450"/>
              <a:gd name="connsiteY1" fmla="*/ 701675 h 1514475"/>
              <a:gd name="connsiteX2" fmla="*/ 73024 w 1314450"/>
              <a:gd name="connsiteY2" fmla="*/ 9525 h 1514475"/>
              <a:gd name="connsiteX3" fmla="*/ 330199 w 1314450"/>
              <a:gd name="connsiteY3" fmla="*/ 12700 h 1514475"/>
              <a:gd name="connsiteX4" fmla="*/ 654049 w 1314450"/>
              <a:gd name="connsiteY4" fmla="*/ 0 h 1514475"/>
              <a:gd name="connsiteX5" fmla="*/ 946149 w 1314450"/>
              <a:gd name="connsiteY5" fmla="*/ 187326 h 1514475"/>
              <a:gd name="connsiteX6" fmla="*/ 1314450 w 1314450"/>
              <a:gd name="connsiteY6" fmla="*/ 441325 h 1514475"/>
              <a:gd name="connsiteX7" fmla="*/ 1314450 w 1314450"/>
              <a:gd name="connsiteY7" fmla="*/ 1514475 h 1514475"/>
              <a:gd name="connsiteX8" fmla="*/ 269875 w 1314450"/>
              <a:gd name="connsiteY8" fmla="*/ 1460500 h 1514475"/>
              <a:gd name="connsiteX9" fmla="*/ 60325 w 1314450"/>
              <a:gd name="connsiteY9" fmla="*/ 1009650 h 1514475"/>
              <a:gd name="connsiteX0" fmla="*/ 60325 w 1314450"/>
              <a:gd name="connsiteY0" fmla="*/ 1009650 h 1514475"/>
              <a:gd name="connsiteX1" fmla="*/ 0 w 1314450"/>
              <a:gd name="connsiteY1" fmla="*/ 701675 h 1514475"/>
              <a:gd name="connsiteX2" fmla="*/ 73024 w 1314450"/>
              <a:gd name="connsiteY2" fmla="*/ 9525 h 1514475"/>
              <a:gd name="connsiteX3" fmla="*/ 330199 w 1314450"/>
              <a:gd name="connsiteY3" fmla="*/ 12700 h 1514475"/>
              <a:gd name="connsiteX4" fmla="*/ 654049 w 1314450"/>
              <a:gd name="connsiteY4" fmla="*/ 0 h 1514475"/>
              <a:gd name="connsiteX5" fmla="*/ 955674 w 1314450"/>
              <a:gd name="connsiteY5" fmla="*/ 9526 h 1514475"/>
              <a:gd name="connsiteX6" fmla="*/ 1314450 w 1314450"/>
              <a:gd name="connsiteY6" fmla="*/ 441325 h 1514475"/>
              <a:gd name="connsiteX7" fmla="*/ 1314450 w 1314450"/>
              <a:gd name="connsiteY7" fmla="*/ 1514475 h 1514475"/>
              <a:gd name="connsiteX8" fmla="*/ 269875 w 1314450"/>
              <a:gd name="connsiteY8" fmla="*/ 1460500 h 1514475"/>
              <a:gd name="connsiteX9" fmla="*/ 60325 w 1314450"/>
              <a:gd name="connsiteY9" fmla="*/ 1009650 h 1514475"/>
              <a:gd name="connsiteX0" fmla="*/ 60325 w 1314450"/>
              <a:gd name="connsiteY0" fmla="*/ 1009650 h 1514475"/>
              <a:gd name="connsiteX1" fmla="*/ 0 w 1314450"/>
              <a:gd name="connsiteY1" fmla="*/ 701675 h 1514475"/>
              <a:gd name="connsiteX2" fmla="*/ 73024 w 1314450"/>
              <a:gd name="connsiteY2" fmla="*/ 9525 h 1514475"/>
              <a:gd name="connsiteX3" fmla="*/ 330199 w 1314450"/>
              <a:gd name="connsiteY3" fmla="*/ 12700 h 1514475"/>
              <a:gd name="connsiteX4" fmla="*/ 654049 w 1314450"/>
              <a:gd name="connsiteY4" fmla="*/ 0 h 1514475"/>
              <a:gd name="connsiteX5" fmla="*/ 955674 w 1314450"/>
              <a:gd name="connsiteY5" fmla="*/ 9526 h 1514475"/>
              <a:gd name="connsiteX6" fmla="*/ 1174749 w 1314450"/>
              <a:gd name="connsiteY6" fmla="*/ 269876 h 1514475"/>
              <a:gd name="connsiteX7" fmla="*/ 1314450 w 1314450"/>
              <a:gd name="connsiteY7" fmla="*/ 441325 h 1514475"/>
              <a:gd name="connsiteX8" fmla="*/ 1314450 w 1314450"/>
              <a:gd name="connsiteY8" fmla="*/ 1514475 h 1514475"/>
              <a:gd name="connsiteX9" fmla="*/ 269875 w 1314450"/>
              <a:gd name="connsiteY9" fmla="*/ 1460500 h 1514475"/>
              <a:gd name="connsiteX10" fmla="*/ 60325 w 1314450"/>
              <a:gd name="connsiteY10" fmla="*/ 1009650 h 1514475"/>
              <a:gd name="connsiteX0" fmla="*/ 60325 w 1314450"/>
              <a:gd name="connsiteY0" fmla="*/ 1009650 h 1514475"/>
              <a:gd name="connsiteX1" fmla="*/ 0 w 1314450"/>
              <a:gd name="connsiteY1" fmla="*/ 701675 h 1514475"/>
              <a:gd name="connsiteX2" fmla="*/ 73024 w 1314450"/>
              <a:gd name="connsiteY2" fmla="*/ 9525 h 1514475"/>
              <a:gd name="connsiteX3" fmla="*/ 330199 w 1314450"/>
              <a:gd name="connsiteY3" fmla="*/ 12700 h 1514475"/>
              <a:gd name="connsiteX4" fmla="*/ 654049 w 1314450"/>
              <a:gd name="connsiteY4" fmla="*/ 0 h 1514475"/>
              <a:gd name="connsiteX5" fmla="*/ 955674 w 1314450"/>
              <a:gd name="connsiteY5" fmla="*/ 9526 h 1514475"/>
              <a:gd name="connsiteX6" fmla="*/ 1273174 w 1314450"/>
              <a:gd name="connsiteY6" fmla="*/ 19051 h 1514475"/>
              <a:gd name="connsiteX7" fmla="*/ 1314450 w 1314450"/>
              <a:gd name="connsiteY7" fmla="*/ 441325 h 1514475"/>
              <a:gd name="connsiteX8" fmla="*/ 1314450 w 1314450"/>
              <a:gd name="connsiteY8" fmla="*/ 1514475 h 1514475"/>
              <a:gd name="connsiteX9" fmla="*/ 269875 w 1314450"/>
              <a:gd name="connsiteY9" fmla="*/ 1460500 h 1514475"/>
              <a:gd name="connsiteX10" fmla="*/ 60325 w 1314450"/>
              <a:gd name="connsiteY10" fmla="*/ 1009650 h 1514475"/>
              <a:gd name="connsiteX0" fmla="*/ 60325 w 1314450"/>
              <a:gd name="connsiteY0" fmla="*/ 1009650 h 1514475"/>
              <a:gd name="connsiteX1" fmla="*/ 0 w 1314450"/>
              <a:gd name="connsiteY1" fmla="*/ 701675 h 1514475"/>
              <a:gd name="connsiteX2" fmla="*/ 73024 w 1314450"/>
              <a:gd name="connsiteY2" fmla="*/ 9525 h 1514475"/>
              <a:gd name="connsiteX3" fmla="*/ 330199 w 1314450"/>
              <a:gd name="connsiteY3" fmla="*/ 12700 h 1514475"/>
              <a:gd name="connsiteX4" fmla="*/ 654049 w 1314450"/>
              <a:gd name="connsiteY4" fmla="*/ 0 h 1514475"/>
              <a:gd name="connsiteX5" fmla="*/ 955674 w 1314450"/>
              <a:gd name="connsiteY5" fmla="*/ 9526 h 1514475"/>
              <a:gd name="connsiteX6" fmla="*/ 1273174 w 1314450"/>
              <a:gd name="connsiteY6" fmla="*/ 19051 h 1514475"/>
              <a:gd name="connsiteX7" fmla="*/ 1314450 w 1314450"/>
              <a:gd name="connsiteY7" fmla="*/ 441325 h 1514475"/>
              <a:gd name="connsiteX8" fmla="*/ 1314450 w 1314450"/>
              <a:gd name="connsiteY8" fmla="*/ 1514475 h 1514475"/>
              <a:gd name="connsiteX9" fmla="*/ 269875 w 1314450"/>
              <a:gd name="connsiteY9" fmla="*/ 1460500 h 1514475"/>
              <a:gd name="connsiteX10" fmla="*/ 60325 w 1314450"/>
              <a:gd name="connsiteY10" fmla="*/ 1009650 h 1514475"/>
              <a:gd name="connsiteX0" fmla="*/ 60325 w 1314450"/>
              <a:gd name="connsiteY0" fmla="*/ 1009650 h 1514475"/>
              <a:gd name="connsiteX1" fmla="*/ 0 w 1314450"/>
              <a:gd name="connsiteY1" fmla="*/ 701675 h 1514475"/>
              <a:gd name="connsiteX2" fmla="*/ 73024 w 1314450"/>
              <a:gd name="connsiteY2" fmla="*/ 9525 h 1514475"/>
              <a:gd name="connsiteX3" fmla="*/ 333374 w 1314450"/>
              <a:gd name="connsiteY3" fmla="*/ 6350 h 1514475"/>
              <a:gd name="connsiteX4" fmla="*/ 654049 w 1314450"/>
              <a:gd name="connsiteY4" fmla="*/ 0 h 1514475"/>
              <a:gd name="connsiteX5" fmla="*/ 955674 w 1314450"/>
              <a:gd name="connsiteY5" fmla="*/ 9526 h 1514475"/>
              <a:gd name="connsiteX6" fmla="*/ 1273174 w 1314450"/>
              <a:gd name="connsiteY6" fmla="*/ 19051 h 1514475"/>
              <a:gd name="connsiteX7" fmla="*/ 1314450 w 1314450"/>
              <a:gd name="connsiteY7" fmla="*/ 441325 h 1514475"/>
              <a:gd name="connsiteX8" fmla="*/ 1314450 w 1314450"/>
              <a:gd name="connsiteY8" fmla="*/ 1514475 h 1514475"/>
              <a:gd name="connsiteX9" fmla="*/ 269875 w 1314450"/>
              <a:gd name="connsiteY9" fmla="*/ 1460500 h 1514475"/>
              <a:gd name="connsiteX10" fmla="*/ 60325 w 1314450"/>
              <a:gd name="connsiteY10" fmla="*/ 1009650 h 1514475"/>
              <a:gd name="connsiteX0" fmla="*/ 60325 w 1314450"/>
              <a:gd name="connsiteY0" fmla="*/ 1071391 h 1576216"/>
              <a:gd name="connsiteX1" fmla="*/ 0 w 1314450"/>
              <a:gd name="connsiteY1" fmla="*/ 763416 h 1576216"/>
              <a:gd name="connsiteX2" fmla="*/ 73024 w 1314450"/>
              <a:gd name="connsiteY2" fmla="*/ 71266 h 1576216"/>
              <a:gd name="connsiteX3" fmla="*/ 333374 w 1314450"/>
              <a:gd name="connsiteY3" fmla="*/ 68091 h 1576216"/>
              <a:gd name="connsiteX4" fmla="*/ 654049 w 1314450"/>
              <a:gd name="connsiteY4" fmla="*/ 61741 h 1576216"/>
              <a:gd name="connsiteX5" fmla="*/ 955674 w 1314450"/>
              <a:gd name="connsiteY5" fmla="*/ 71267 h 1576216"/>
              <a:gd name="connsiteX6" fmla="*/ 1273174 w 1314450"/>
              <a:gd name="connsiteY6" fmla="*/ 80792 h 1576216"/>
              <a:gd name="connsiteX7" fmla="*/ 1314450 w 1314450"/>
              <a:gd name="connsiteY7" fmla="*/ 503066 h 1576216"/>
              <a:gd name="connsiteX8" fmla="*/ 1314450 w 1314450"/>
              <a:gd name="connsiteY8" fmla="*/ 1576216 h 1576216"/>
              <a:gd name="connsiteX9" fmla="*/ 269875 w 1314450"/>
              <a:gd name="connsiteY9" fmla="*/ 1522241 h 1576216"/>
              <a:gd name="connsiteX10" fmla="*/ 60325 w 1314450"/>
              <a:gd name="connsiteY10" fmla="*/ 1071391 h 1576216"/>
              <a:gd name="connsiteX0" fmla="*/ 60325 w 1314450"/>
              <a:gd name="connsiteY0" fmla="*/ 1117219 h 1622044"/>
              <a:gd name="connsiteX1" fmla="*/ 0 w 1314450"/>
              <a:gd name="connsiteY1" fmla="*/ 809244 h 1622044"/>
              <a:gd name="connsiteX2" fmla="*/ 73024 w 1314450"/>
              <a:gd name="connsiteY2" fmla="*/ 117094 h 1622044"/>
              <a:gd name="connsiteX3" fmla="*/ 333374 w 1314450"/>
              <a:gd name="connsiteY3" fmla="*/ 113919 h 1622044"/>
              <a:gd name="connsiteX4" fmla="*/ 654049 w 1314450"/>
              <a:gd name="connsiteY4" fmla="*/ 107569 h 1622044"/>
              <a:gd name="connsiteX5" fmla="*/ 955674 w 1314450"/>
              <a:gd name="connsiteY5" fmla="*/ 117095 h 1622044"/>
              <a:gd name="connsiteX6" fmla="*/ 1273174 w 1314450"/>
              <a:gd name="connsiteY6" fmla="*/ 126620 h 1622044"/>
              <a:gd name="connsiteX7" fmla="*/ 1314450 w 1314450"/>
              <a:gd name="connsiteY7" fmla="*/ 548894 h 1622044"/>
              <a:gd name="connsiteX8" fmla="*/ 1314450 w 1314450"/>
              <a:gd name="connsiteY8" fmla="*/ 1622044 h 1622044"/>
              <a:gd name="connsiteX9" fmla="*/ 269875 w 1314450"/>
              <a:gd name="connsiteY9" fmla="*/ 1568069 h 1622044"/>
              <a:gd name="connsiteX10" fmla="*/ 60325 w 1314450"/>
              <a:gd name="connsiteY10" fmla="*/ 1117219 h 1622044"/>
              <a:gd name="connsiteX0" fmla="*/ 60325 w 1314450"/>
              <a:gd name="connsiteY0" fmla="*/ 1118427 h 1623252"/>
              <a:gd name="connsiteX1" fmla="*/ 0 w 1314450"/>
              <a:gd name="connsiteY1" fmla="*/ 810452 h 1623252"/>
              <a:gd name="connsiteX2" fmla="*/ 73024 w 1314450"/>
              <a:gd name="connsiteY2" fmla="*/ 118302 h 1623252"/>
              <a:gd name="connsiteX3" fmla="*/ 333374 w 1314450"/>
              <a:gd name="connsiteY3" fmla="*/ 115127 h 1623252"/>
              <a:gd name="connsiteX4" fmla="*/ 654049 w 1314450"/>
              <a:gd name="connsiteY4" fmla="*/ 108777 h 1623252"/>
              <a:gd name="connsiteX5" fmla="*/ 955674 w 1314450"/>
              <a:gd name="connsiteY5" fmla="*/ 118303 h 1623252"/>
              <a:gd name="connsiteX6" fmla="*/ 1273174 w 1314450"/>
              <a:gd name="connsiteY6" fmla="*/ 127828 h 1623252"/>
              <a:gd name="connsiteX7" fmla="*/ 1314450 w 1314450"/>
              <a:gd name="connsiteY7" fmla="*/ 550102 h 1623252"/>
              <a:gd name="connsiteX8" fmla="*/ 1314450 w 1314450"/>
              <a:gd name="connsiteY8" fmla="*/ 1623252 h 1623252"/>
              <a:gd name="connsiteX9" fmla="*/ 269875 w 1314450"/>
              <a:gd name="connsiteY9" fmla="*/ 1569277 h 1623252"/>
              <a:gd name="connsiteX10" fmla="*/ 60325 w 1314450"/>
              <a:gd name="connsiteY10" fmla="*/ 1118427 h 1623252"/>
              <a:gd name="connsiteX0" fmla="*/ 60325 w 1314450"/>
              <a:gd name="connsiteY0" fmla="*/ 1120780 h 1625605"/>
              <a:gd name="connsiteX1" fmla="*/ 0 w 1314450"/>
              <a:gd name="connsiteY1" fmla="*/ 812805 h 1625605"/>
              <a:gd name="connsiteX2" fmla="*/ 73024 w 1314450"/>
              <a:gd name="connsiteY2" fmla="*/ 120655 h 1625605"/>
              <a:gd name="connsiteX3" fmla="*/ 333374 w 1314450"/>
              <a:gd name="connsiteY3" fmla="*/ 117480 h 1625605"/>
              <a:gd name="connsiteX4" fmla="*/ 654049 w 1314450"/>
              <a:gd name="connsiteY4" fmla="*/ 111130 h 1625605"/>
              <a:gd name="connsiteX5" fmla="*/ 955674 w 1314450"/>
              <a:gd name="connsiteY5" fmla="*/ 120656 h 1625605"/>
              <a:gd name="connsiteX6" fmla="*/ 1273174 w 1314450"/>
              <a:gd name="connsiteY6" fmla="*/ 130181 h 1625605"/>
              <a:gd name="connsiteX7" fmla="*/ 1314450 w 1314450"/>
              <a:gd name="connsiteY7" fmla="*/ 552455 h 1625605"/>
              <a:gd name="connsiteX8" fmla="*/ 1314450 w 1314450"/>
              <a:gd name="connsiteY8" fmla="*/ 1625605 h 1625605"/>
              <a:gd name="connsiteX9" fmla="*/ 269875 w 1314450"/>
              <a:gd name="connsiteY9" fmla="*/ 1571630 h 1625605"/>
              <a:gd name="connsiteX10" fmla="*/ 60325 w 1314450"/>
              <a:gd name="connsiteY10" fmla="*/ 1120780 h 1625605"/>
              <a:gd name="connsiteX0" fmla="*/ 60325 w 1314450"/>
              <a:gd name="connsiteY0" fmla="*/ 1120780 h 1625605"/>
              <a:gd name="connsiteX1" fmla="*/ 0 w 1314450"/>
              <a:gd name="connsiteY1" fmla="*/ 812805 h 1625605"/>
              <a:gd name="connsiteX2" fmla="*/ 73024 w 1314450"/>
              <a:gd name="connsiteY2" fmla="*/ 120655 h 1625605"/>
              <a:gd name="connsiteX3" fmla="*/ 333374 w 1314450"/>
              <a:gd name="connsiteY3" fmla="*/ 117480 h 1625605"/>
              <a:gd name="connsiteX4" fmla="*/ 654049 w 1314450"/>
              <a:gd name="connsiteY4" fmla="*/ 111130 h 1625605"/>
              <a:gd name="connsiteX5" fmla="*/ 955674 w 1314450"/>
              <a:gd name="connsiteY5" fmla="*/ 120656 h 1625605"/>
              <a:gd name="connsiteX6" fmla="*/ 1273174 w 1314450"/>
              <a:gd name="connsiteY6" fmla="*/ 130181 h 1625605"/>
              <a:gd name="connsiteX7" fmla="*/ 1314450 w 1314450"/>
              <a:gd name="connsiteY7" fmla="*/ 552455 h 1625605"/>
              <a:gd name="connsiteX8" fmla="*/ 1314450 w 1314450"/>
              <a:gd name="connsiteY8" fmla="*/ 1625605 h 1625605"/>
              <a:gd name="connsiteX9" fmla="*/ 269875 w 1314450"/>
              <a:gd name="connsiteY9" fmla="*/ 1571630 h 1625605"/>
              <a:gd name="connsiteX10" fmla="*/ 60325 w 1314450"/>
              <a:gd name="connsiteY10" fmla="*/ 1120780 h 1625605"/>
              <a:gd name="connsiteX0" fmla="*/ 60325 w 1314450"/>
              <a:gd name="connsiteY0" fmla="*/ 1169004 h 1673829"/>
              <a:gd name="connsiteX1" fmla="*/ 0 w 1314450"/>
              <a:gd name="connsiteY1" fmla="*/ 861029 h 1673829"/>
              <a:gd name="connsiteX2" fmla="*/ 73024 w 1314450"/>
              <a:gd name="connsiteY2" fmla="*/ 168879 h 1673829"/>
              <a:gd name="connsiteX3" fmla="*/ 333374 w 1314450"/>
              <a:gd name="connsiteY3" fmla="*/ 165704 h 1673829"/>
              <a:gd name="connsiteX4" fmla="*/ 654049 w 1314450"/>
              <a:gd name="connsiteY4" fmla="*/ 159354 h 1673829"/>
              <a:gd name="connsiteX5" fmla="*/ 955674 w 1314450"/>
              <a:gd name="connsiteY5" fmla="*/ 168880 h 1673829"/>
              <a:gd name="connsiteX6" fmla="*/ 1273174 w 1314450"/>
              <a:gd name="connsiteY6" fmla="*/ 178405 h 1673829"/>
              <a:gd name="connsiteX7" fmla="*/ 1314450 w 1314450"/>
              <a:gd name="connsiteY7" fmla="*/ 600679 h 1673829"/>
              <a:gd name="connsiteX8" fmla="*/ 1314450 w 1314450"/>
              <a:gd name="connsiteY8" fmla="*/ 1673829 h 1673829"/>
              <a:gd name="connsiteX9" fmla="*/ 269875 w 1314450"/>
              <a:gd name="connsiteY9" fmla="*/ 1619854 h 1673829"/>
              <a:gd name="connsiteX10" fmla="*/ 60325 w 1314450"/>
              <a:gd name="connsiteY10" fmla="*/ 1169004 h 1673829"/>
              <a:gd name="connsiteX0" fmla="*/ 60325 w 1314450"/>
              <a:gd name="connsiteY0" fmla="*/ 1200741 h 1705566"/>
              <a:gd name="connsiteX1" fmla="*/ 0 w 1314450"/>
              <a:gd name="connsiteY1" fmla="*/ 892766 h 1705566"/>
              <a:gd name="connsiteX2" fmla="*/ 73024 w 1314450"/>
              <a:gd name="connsiteY2" fmla="*/ 200616 h 1705566"/>
              <a:gd name="connsiteX3" fmla="*/ 333374 w 1314450"/>
              <a:gd name="connsiteY3" fmla="*/ 197441 h 1705566"/>
              <a:gd name="connsiteX4" fmla="*/ 654049 w 1314450"/>
              <a:gd name="connsiteY4" fmla="*/ 191091 h 1705566"/>
              <a:gd name="connsiteX5" fmla="*/ 955674 w 1314450"/>
              <a:gd name="connsiteY5" fmla="*/ 200617 h 1705566"/>
              <a:gd name="connsiteX6" fmla="*/ 1273174 w 1314450"/>
              <a:gd name="connsiteY6" fmla="*/ 210142 h 1705566"/>
              <a:gd name="connsiteX7" fmla="*/ 1314450 w 1314450"/>
              <a:gd name="connsiteY7" fmla="*/ 632416 h 1705566"/>
              <a:gd name="connsiteX8" fmla="*/ 1314450 w 1314450"/>
              <a:gd name="connsiteY8" fmla="*/ 1705566 h 1705566"/>
              <a:gd name="connsiteX9" fmla="*/ 269875 w 1314450"/>
              <a:gd name="connsiteY9" fmla="*/ 1651591 h 1705566"/>
              <a:gd name="connsiteX10" fmla="*/ 60325 w 1314450"/>
              <a:gd name="connsiteY10" fmla="*/ 1200741 h 1705566"/>
              <a:gd name="connsiteX0" fmla="*/ 60325 w 1314450"/>
              <a:gd name="connsiteY0" fmla="*/ 1200741 h 1705566"/>
              <a:gd name="connsiteX1" fmla="*/ 0 w 1314450"/>
              <a:gd name="connsiteY1" fmla="*/ 892766 h 1705566"/>
              <a:gd name="connsiteX2" fmla="*/ 73024 w 1314450"/>
              <a:gd name="connsiteY2" fmla="*/ 200616 h 1705566"/>
              <a:gd name="connsiteX3" fmla="*/ 333374 w 1314450"/>
              <a:gd name="connsiteY3" fmla="*/ 197441 h 1705566"/>
              <a:gd name="connsiteX4" fmla="*/ 654049 w 1314450"/>
              <a:gd name="connsiteY4" fmla="*/ 191091 h 1705566"/>
              <a:gd name="connsiteX5" fmla="*/ 955674 w 1314450"/>
              <a:gd name="connsiteY5" fmla="*/ 200617 h 1705566"/>
              <a:gd name="connsiteX6" fmla="*/ 1273174 w 1314450"/>
              <a:gd name="connsiteY6" fmla="*/ 210142 h 1705566"/>
              <a:gd name="connsiteX7" fmla="*/ 1314450 w 1314450"/>
              <a:gd name="connsiteY7" fmla="*/ 632416 h 1705566"/>
              <a:gd name="connsiteX8" fmla="*/ 1314450 w 1314450"/>
              <a:gd name="connsiteY8" fmla="*/ 1705566 h 1705566"/>
              <a:gd name="connsiteX9" fmla="*/ 269875 w 1314450"/>
              <a:gd name="connsiteY9" fmla="*/ 1651591 h 1705566"/>
              <a:gd name="connsiteX10" fmla="*/ 60325 w 1314450"/>
              <a:gd name="connsiteY10" fmla="*/ 1200741 h 1705566"/>
              <a:gd name="connsiteX0" fmla="*/ 60325 w 1314450"/>
              <a:gd name="connsiteY0" fmla="*/ 1200741 h 1705566"/>
              <a:gd name="connsiteX1" fmla="*/ 0 w 1314450"/>
              <a:gd name="connsiteY1" fmla="*/ 892766 h 1705566"/>
              <a:gd name="connsiteX2" fmla="*/ 73024 w 1314450"/>
              <a:gd name="connsiteY2" fmla="*/ 200616 h 1705566"/>
              <a:gd name="connsiteX3" fmla="*/ 333374 w 1314450"/>
              <a:gd name="connsiteY3" fmla="*/ 197441 h 1705566"/>
              <a:gd name="connsiteX4" fmla="*/ 654049 w 1314450"/>
              <a:gd name="connsiteY4" fmla="*/ 191091 h 1705566"/>
              <a:gd name="connsiteX5" fmla="*/ 955674 w 1314450"/>
              <a:gd name="connsiteY5" fmla="*/ 200617 h 1705566"/>
              <a:gd name="connsiteX6" fmla="*/ 1273174 w 1314450"/>
              <a:gd name="connsiteY6" fmla="*/ 210142 h 1705566"/>
              <a:gd name="connsiteX7" fmla="*/ 1314450 w 1314450"/>
              <a:gd name="connsiteY7" fmla="*/ 632416 h 1705566"/>
              <a:gd name="connsiteX8" fmla="*/ 1314450 w 1314450"/>
              <a:gd name="connsiteY8" fmla="*/ 1705566 h 1705566"/>
              <a:gd name="connsiteX9" fmla="*/ 269875 w 1314450"/>
              <a:gd name="connsiteY9" fmla="*/ 1651591 h 1705566"/>
              <a:gd name="connsiteX10" fmla="*/ 60325 w 1314450"/>
              <a:gd name="connsiteY10" fmla="*/ 1200741 h 1705566"/>
              <a:gd name="connsiteX0" fmla="*/ 60325 w 1314450"/>
              <a:gd name="connsiteY0" fmla="*/ 1216310 h 1721135"/>
              <a:gd name="connsiteX1" fmla="*/ 0 w 1314450"/>
              <a:gd name="connsiteY1" fmla="*/ 908335 h 1721135"/>
              <a:gd name="connsiteX2" fmla="*/ 73024 w 1314450"/>
              <a:gd name="connsiteY2" fmla="*/ 216185 h 1721135"/>
              <a:gd name="connsiteX3" fmla="*/ 333374 w 1314450"/>
              <a:gd name="connsiteY3" fmla="*/ 213010 h 1721135"/>
              <a:gd name="connsiteX4" fmla="*/ 654049 w 1314450"/>
              <a:gd name="connsiteY4" fmla="*/ 206660 h 1721135"/>
              <a:gd name="connsiteX5" fmla="*/ 955674 w 1314450"/>
              <a:gd name="connsiteY5" fmla="*/ 216186 h 1721135"/>
              <a:gd name="connsiteX6" fmla="*/ 1273174 w 1314450"/>
              <a:gd name="connsiteY6" fmla="*/ 225711 h 1721135"/>
              <a:gd name="connsiteX7" fmla="*/ 1314450 w 1314450"/>
              <a:gd name="connsiteY7" fmla="*/ 647985 h 1721135"/>
              <a:gd name="connsiteX8" fmla="*/ 1314450 w 1314450"/>
              <a:gd name="connsiteY8" fmla="*/ 1721135 h 1721135"/>
              <a:gd name="connsiteX9" fmla="*/ 269875 w 1314450"/>
              <a:gd name="connsiteY9" fmla="*/ 1667160 h 1721135"/>
              <a:gd name="connsiteX10" fmla="*/ 60325 w 1314450"/>
              <a:gd name="connsiteY10" fmla="*/ 1216310 h 1721135"/>
              <a:gd name="connsiteX0" fmla="*/ 60325 w 1314450"/>
              <a:gd name="connsiteY0" fmla="*/ 1224378 h 1729203"/>
              <a:gd name="connsiteX1" fmla="*/ 0 w 1314450"/>
              <a:gd name="connsiteY1" fmla="*/ 916403 h 1729203"/>
              <a:gd name="connsiteX2" fmla="*/ 73024 w 1314450"/>
              <a:gd name="connsiteY2" fmla="*/ 224253 h 1729203"/>
              <a:gd name="connsiteX3" fmla="*/ 333374 w 1314450"/>
              <a:gd name="connsiteY3" fmla="*/ 221078 h 1729203"/>
              <a:gd name="connsiteX4" fmla="*/ 654049 w 1314450"/>
              <a:gd name="connsiteY4" fmla="*/ 214728 h 1729203"/>
              <a:gd name="connsiteX5" fmla="*/ 949324 w 1314450"/>
              <a:gd name="connsiteY5" fmla="*/ 205204 h 1729203"/>
              <a:gd name="connsiteX6" fmla="*/ 1273174 w 1314450"/>
              <a:gd name="connsiteY6" fmla="*/ 233779 h 1729203"/>
              <a:gd name="connsiteX7" fmla="*/ 1314450 w 1314450"/>
              <a:gd name="connsiteY7" fmla="*/ 656053 h 1729203"/>
              <a:gd name="connsiteX8" fmla="*/ 1314450 w 1314450"/>
              <a:gd name="connsiteY8" fmla="*/ 1729203 h 1729203"/>
              <a:gd name="connsiteX9" fmla="*/ 269875 w 1314450"/>
              <a:gd name="connsiteY9" fmla="*/ 1675228 h 1729203"/>
              <a:gd name="connsiteX10" fmla="*/ 60325 w 1314450"/>
              <a:gd name="connsiteY10" fmla="*/ 1224378 h 1729203"/>
              <a:gd name="connsiteX0" fmla="*/ 60325 w 1314450"/>
              <a:gd name="connsiteY0" fmla="*/ 1217979 h 1722804"/>
              <a:gd name="connsiteX1" fmla="*/ 0 w 1314450"/>
              <a:gd name="connsiteY1" fmla="*/ 910004 h 1722804"/>
              <a:gd name="connsiteX2" fmla="*/ 73024 w 1314450"/>
              <a:gd name="connsiteY2" fmla="*/ 217854 h 1722804"/>
              <a:gd name="connsiteX3" fmla="*/ 333374 w 1314450"/>
              <a:gd name="connsiteY3" fmla="*/ 214679 h 1722804"/>
              <a:gd name="connsiteX4" fmla="*/ 654049 w 1314450"/>
              <a:gd name="connsiteY4" fmla="*/ 208329 h 1722804"/>
              <a:gd name="connsiteX5" fmla="*/ 949324 w 1314450"/>
              <a:gd name="connsiteY5" fmla="*/ 198805 h 1722804"/>
              <a:gd name="connsiteX6" fmla="*/ 1273174 w 1314450"/>
              <a:gd name="connsiteY6" fmla="*/ 227380 h 1722804"/>
              <a:gd name="connsiteX7" fmla="*/ 1314450 w 1314450"/>
              <a:gd name="connsiteY7" fmla="*/ 649654 h 1722804"/>
              <a:gd name="connsiteX8" fmla="*/ 1314450 w 1314450"/>
              <a:gd name="connsiteY8" fmla="*/ 1722804 h 1722804"/>
              <a:gd name="connsiteX9" fmla="*/ 269875 w 1314450"/>
              <a:gd name="connsiteY9" fmla="*/ 1668829 h 1722804"/>
              <a:gd name="connsiteX10" fmla="*/ 60325 w 1314450"/>
              <a:gd name="connsiteY10" fmla="*/ 1217979 h 1722804"/>
              <a:gd name="connsiteX0" fmla="*/ 60325 w 1314450"/>
              <a:gd name="connsiteY0" fmla="*/ 1220585 h 1725410"/>
              <a:gd name="connsiteX1" fmla="*/ 0 w 1314450"/>
              <a:gd name="connsiteY1" fmla="*/ 912610 h 1725410"/>
              <a:gd name="connsiteX2" fmla="*/ 73024 w 1314450"/>
              <a:gd name="connsiteY2" fmla="*/ 220460 h 1725410"/>
              <a:gd name="connsiteX3" fmla="*/ 333374 w 1314450"/>
              <a:gd name="connsiteY3" fmla="*/ 217285 h 1725410"/>
              <a:gd name="connsiteX4" fmla="*/ 654049 w 1314450"/>
              <a:gd name="connsiteY4" fmla="*/ 210935 h 1725410"/>
              <a:gd name="connsiteX5" fmla="*/ 949324 w 1314450"/>
              <a:gd name="connsiteY5" fmla="*/ 201411 h 1725410"/>
              <a:gd name="connsiteX6" fmla="*/ 1273174 w 1314450"/>
              <a:gd name="connsiteY6" fmla="*/ 229986 h 1725410"/>
              <a:gd name="connsiteX7" fmla="*/ 1314450 w 1314450"/>
              <a:gd name="connsiteY7" fmla="*/ 652260 h 1725410"/>
              <a:gd name="connsiteX8" fmla="*/ 1314450 w 1314450"/>
              <a:gd name="connsiteY8" fmla="*/ 1725410 h 1725410"/>
              <a:gd name="connsiteX9" fmla="*/ 269875 w 1314450"/>
              <a:gd name="connsiteY9" fmla="*/ 1671435 h 1725410"/>
              <a:gd name="connsiteX10" fmla="*/ 60325 w 1314450"/>
              <a:gd name="connsiteY10" fmla="*/ 1220585 h 1725410"/>
              <a:gd name="connsiteX0" fmla="*/ 60325 w 1314450"/>
              <a:gd name="connsiteY0" fmla="*/ 1220585 h 1725410"/>
              <a:gd name="connsiteX1" fmla="*/ 0 w 1314450"/>
              <a:gd name="connsiteY1" fmla="*/ 912610 h 1725410"/>
              <a:gd name="connsiteX2" fmla="*/ 73024 w 1314450"/>
              <a:gd name="connsiteY2" fmla="*/ 220460 h 1725410"/>
              <a:gd name="connsiteX3" fmla="*/ 333374 w 1314450"/>
              <a:gd name="connsiteY3" fmla="*/ 217285 h 1725410"/>
              <a:gd name="connsiteX4" fmla="*/ 654049 w 1314450"/>
              <a:gd name="connsiteY4" fmla="*/ 210935 h 1725410"/>
              <a:gd name="connsiteX5" fmla="*/ 949324 w 1314450"/>
              <a:gd name="connsiteY5" fmla="*/ 201411 h 1725410"/>
              <a:gd name="connsiteX6" fmla="*/ 1273174 w 1314450"/>
              <a:gd name="connsiteY6" fmla="*/ 229986 h 1725410"/>
              <a:gd name="connsiteX7" fmla="*/ 1314450 w 1314450"/>
              <a:gd name="connsiteY7" fmla="*/ 652260 h 1725410"/>
              <a:gd name="connsiteX8" fmla="*/ 1314450 w 1314450"/>
              <a:gd name="connsiteY8" fmla="*/ 1725410 h 1725410"/>
              <a:gd name="connsiteX9" fmla="*/ 269875 w 1314450"/>
              <a:gd name="connsiteY9" fmla="*/ 1671435 h 1725410"/>
              <a:gd name="connsiteX10" fmla="*/ 60325 w 1314450"/>
              <a:gd name="connsiteY10" fmla="*/ 1220585 h 1725410"/>
              <a:gd name="connsiteX0" fmla="*/ 60325 w 1314450"/>
              <a:gd name="connsiteY0" fmla="*/ 1220585 h 1725410"/>
              <a:gd name="connsiteX1" fmla="*/ 0 w 1314450"/>
              <a:gd name="connsiteY1" fmla="*/ 912610 h 1725410"/>
              <a:gd name="connsiteX2" fmla="*/ 73024 w 1314450"/>
              <a:gd name="connsiteY2" fmla="*/ 220460 h 1725410"/>
              <a:gd name="connsiteX3" fmla="*/ 333374 w 1314450"/>
              <a:gd name="connsiteY3" fmla="*/ 217285 h 1725410"/>
              <a:gd name="connsiteX4" fmla="*/ 654049 w 1314450"/>
              <a:gd name="connsiteY4" fmla="*/ 210935 h 1725410"/>
              <a:gd name="connsiteX5" fmla="*/ 949324 w 1314450"/>
              <a:gd name="connsiteY5" fmla="*/ 201411 h 1725410"/>
              <a:gd name="connsiteX6" fmla="*/ 1273174 w 1314450"/>
              <a:gd name="connsiteY6" fmla="*/ 229986 h 1725410"/>
              <a:gd name="connsiteX7" fmla="*/ 1314450 w 1314450"/>
              <a:gd name="connsiteY7" fmla="*/ 652260 h 1725410"/>
              <a:gd name="connsiteX8" fmla="*/ 1314450 w 1314450"/>
              <a:gd name="connsiteY8" fmla="*/ 1725410 h 1725410"/>
              <a:gd name="connsiteX9" fmla="*/ 269875 w 1314450"/>
              <a:gd name="connsiteY9" fmla="*/ 1671435 h 1725410"/>
              <a:gd name="connsiteX10" fmla="*/ 60325 w 1314450"/>
              <a:gd name="connsiteY10" fmla="*/ 1220585 h 1725410"/>
              <a:gd name="connsiteX0" fmla="*/ 60325 w 1314450"/>
              <a:gd name="connsiteY0" fmla="*/ 1220585 h 1725410"/>
              <a:gd name="connsiteX1" fmla="*/ 0 w 1314450"/>
              <a:gd name="connsiteY1" fmla="*/ 912610 h 1725410"/>
              <a:gd name="connsiteX2" fmla="*/ 73024 w 1314450"/>
              <a:gd name="connsiteY2" fmla="*/ 220460 h 1725410"/>
              <a:gd name="connsiteX3" fmla="*/ 333374 w 1314450"/>
              <a:gd name="connsiteY3" fmla="*/ 217285 h 1725410"/>
              <a:gd name="connsiteX4" fmla="*/ 654049 w 1314450"/>
              <a:gd name="connsiteY4" fmla="*/ 210935 h 1725410"/>
              <a:gd name="connsiteX5" fmla="*/ 949324 w 1314450"/>
              <a:gd name="connsiteY5" fmla="*/ 201411 h 1725410"/>
              <a:gd name="connsiteX6" fmla="*/ 1263649 w 1314450"/>
              <a:gd name="connsiteY6" fmla="*/ 245861 h 1725410"/>
              <a:gd name="connsiteX7" fmla="*/ 1314450 w 1314450"/>
              <a:gd name="connsiteY7" fmla="*/ 652260 h 1725410"/>
              <a:gd name="connsiteX8" fmla="*/ 1314450 w 1314450"/>
              <a:gd name="connsiteY8" fmla="*/ 1725410 h 1725410"/>
              <a:gd name="connsiteX9" fmla="*/ 269875 w 1314450"/>
              <a:gd name="connsiteY9" fmla="*/ 1671435 h 1725410"/>
              <a:gd name="connsiteX10" fmla="*/ 60325 w 1314450"/>
              <a:gd name="connsiteY10" fmla="*/ 1220585 h 1725410"/>
              <a:gd name="connsiteX0" fmla="*/ 60325 w 1314450"/>
              <a:gd name="connsiteY0" fmla="*/ 1220585 h 1725410"/>
              <a:gd name="connsiteX1" fmla="*/ 0 w 1314450"/>
              <a:gd name="connsiteY1" fmla="*/ 912610 h 1725410"/>
              <a:gd name="connsiteX2" fmla="*/ 73024 w 1314450"/>
              <a:gd name="connsiteY2" fmla="*/ 220460 h 1725410"/>
              <a:gd name="connsiteX3" fmla="*/ 333374 w 1314450"/>
              <a:gd name="connsiteY3" fmla="*/ 217285 h 1725410"/>
              <a:gd name="connsiteX4" fmla="*/ 654049 w 1314450"/>
              <a:gd name="connsiteY4" fmla="*/ 210935 h 1725410"/>
              <a:gd name="connsiteX5" fmla="*/ 949324 w 1314450"/>
              <a:gd name="connsiteY5" fmla="*/ 201411 h 1725410"/>
              <a:gd name="connsiteX6" fmla="*/ 1263649 w 1314450"/>
              <a:gd name="connsiteY6" fmla="*/ 245861 h 1725410"/>
              <a:gd name="connsiteX7" fmla="*/ 1314450 w 1314450"/>
              <a:gd name="connsiteY7" fmla="*/ 1725410 h 1725410"/>
              <a:gd name="connsiteX8" fmla="*/ 269875 w 1314450"/>
              <a:gd name="connsiteY8" fmla="*/ 1671435 h 1725410"/>
              <a:gd name="connsiteX9" fmla="*/ 60325 w 1314450"/>
              <a:gd name="connsiteY9" fmla="*/ 1220585 h 1725410"/>
              <a:gd name="connsiteX0" fmla="*/ 60325 w 1314450"/>
              <a:gd name="connsiteY0" fmla="*/ 1220585 h 1725410"/>
              <a:gd name="connsiteX1" fmla="*/ 0 w 1314450"/>
              <a:gd name="connsiteY1" fmla="*/ 912610 h 1725410"/>
              <a:gd name="connsiteX2" fmla="*/ 73024 w 1314450"/>
              <a:gd name="connsiteY2" fmla="*/ 220460 h 1725410"/>
              <a:gd name="connsiteX3" fmla="*/ 333374 w 1314450"/>
              <a:gd name="connsiteY3" fmla="*/ 217285 h 1725410"/>
              <a:gd name="connsiteX4" fmla="*/ 654049 w 1314450"/>
              <a:gd name="connsiteY4" fmla="*/ 210935 h 1725410"/>
              <a:gd name="connsiteX5" fmla="*/ 949324 w 1314450"/>
              <a:gd name="connsiteY5" fmla="*/ 201411 h 1725410"/>
              <a:gd name="connsiteX6" fmla="*/ 1263649 w 1314450"/>
              <a:gd name="connsiteY6" fmla="*/ 245861 h 1725410"/>
              <a:gd name="connsiteX7" fmla="*/ 1314450 w 1314450"/>
              <a:gd name="connsiteY7" fmla="*/ 1725410 h 1725410"/>
              <a:gd name="connsiteX8" fmla="*/ 269875 w 1314450"/>
              <a:gd name="connsiteY8" fmla="*/ 1671435 h 1725410"/>
              <a:gd name="connsiteX9" fmla="*/ 60325 w 1314450"/>
              <a:gd name="connsiteY9" fmla="*/ 1220585 h 1725410"/>
              <a:gd name="connsiteX0" fmla="*/ 60325 w 1316615"/>
              <a:gd name="connsiteY0" fmla="*/ 1220585 h 1725410"/>
              <a:gd name="connsiteX1" fmla="*/ 0 w 1316615"/>
              <a:gd name="connsiteY1" fmla="*/ 912610 h 1725410"/>
              <a:gd name="connsiteX2" fmla="*/ 73024 w 1316615"/>
              <a:gd name="connsiteY2" fmla="*/ 220460 h 1725410"/>
              <a:gd name="connsiteX3" fmla="*/ 333374 w 1316615"/>
              <a:gd name="connsiteY3" fmla="*/ 217285 h 1725410"/>
              <a:gd name="connsiteX4" fmla="*/ 654049 w 1316615"/>
              <a:gd name="connsiteY4" fmla="*/ 210935 h 1725410"/>
              <a:gd name="connsiteX5" fmla="*/ 949324 w 1316615"/>
              <a:gd name="connsiteY5" fmla="*/ 201411 h 1725410"/>
              <a:gd name="connsiteX6" fmla="*/ 1263649 w 1316615"/>
              <a:gd name="connsiteY6" fmla="*/ 245861 h 1725410"/>
              <a:gd name="connsiteX7" fmla="*/ 1314450 w 1316615"/>
              <a:gd name="connsiteY7" fmla="*/ 1725410 h 1725410"/>
              <a:gd name="connsiteX8" fmla="*/ 269875 w 1316615"/>
              <a:gd name="connsiteY8" fmla="*/ 1671435 h 1725410"/>
              <a:gd name="connsiteX9" fmla="*/ 60325 w 1316615"/>
              <a:gd name="connsiteY9" fmla="*/ 1220585 h 1725410"/>
              <a:gd name="connsiteX0" fmla="*/ 269875 w 1316615"/>
              <a:gd name="connsiteY0" fmla="*/ 1671435 h 1725410"/>
              <a:gd name="connsiteX1" fmla="*/ 0 w 1316615"/>
              <a:gd name="connsiteY1" fmla="*/ 912610 h 1725410"/>
              <a:gd name="connsiteX2" fmla="*/ 73024 w 1316615"/>
              <a:gd name="connsiteY2" fmla="*/ 220460 h 1725410"/>
              <a:gd name="connsiteX3" fmla="*/ 333374 w 1316615"/>
              <a:gd name="connsiteY3" fmla="*/ 217285 h 1725410"/>
              <a:gd name="connsiteX4" fmla="*/ 654049 w 1316615"/>
              <a:gd name="connsiteY4" fmla="*/ 210935 h 1725410"/>
              <a:gd name="connsiteX5" fmla="*/ 949324 w 1316615"/>
              <a:gd name="connsiteY5" fmla="*/ 201411 h 1725410"/>
              <a:gd name="connsiteX6" fmla="*/ 1263649 w 1316615"/>
              <a:gd name="connsiteY6" fmla="*/ 245861 h 1725410"/>
              <a:gd name="connsiteX7" fmla="*/ 1314450 w 1316615"/>
              <a:gd name="connsiteY7" fmla="*/ 1725410 h 1725410"/>
              <a:gd name="connsiteX8" fmla="*/ 269875 w 1316615"/>
              <a:gd name="connsiteY8" fmla="*/ 1671435 h 1725410"/>
              <a:gd name="connsiteX0" fmla="*/ 271874 w 1318614"/>
              <a:gd name="connsiteY0" fmla="*/ 1671435 h 1725410"/>
              <a:gd name="connsiteX1" fmla="*/ 1999 w 1318614"/>
              <a:gd name="connsiteY1" fmla="*/ 912610 h 1725410"/>
              <a:gd name="connsiteX2" fmla="*/ 75023 w 1318614"/>
              <a:gd name="connsiteY2" fmla="*/ 220460 h 1725410"/>
              <a:gd name="connsiteX3" fmla="*/ 335373 w 1318614"/>
              <a:gd name="connsiteY3" fmla="*/ 217285 h 1725410"/>
              <a:gd name="connsiteX4" fmla="*/ 656048 w 1318614"/>
              <a:gd name="connsiteY4" fmla="*/ 210935 h 1725410"/>
              <a:gd name="connsiteX5" fmla="*/ 951323 w 1318614"/>
              <a:gd name="connsiteY5" fmla="*/ 201411 h 1725410"/>
              <a:gd name="connsiteX6" fmla="*/ 1265648 w 1318614"/>
              <a:gd name="connsiteY6" fmla="*/ 245861 h 1725410"/>
              <a:gd name="connsiteX7" fmla="*/ 1316449 w 1318614"/>
              <a:gd name="connsiteY7" fmla="*/ 1725410 h 1725410"/>
              <a:gd name="connsiteX8" fmla="*/ 271874 w 1318614"/>
              <a:gd name="connsiteY8" fmla="*/ 1671435 h 1725410"/>
              <a:gd name="connsiteX0" fmla="*/ 271404 w 1318144"/>
              <a:gd name="connsiteY0" fmla="*/ 1671435 h 1725410"/>
              <a:gd name="connsiteX1" fmla="*/ 1529 w 1318144"/>
              <a:gd name="connsiteY1" fmla="*/ 912610 h 1725410"/>
              <a:gd name="connsiteX2" fmla="*/ 74553 w 1318144"/>
              <a:gd name="connsiteY2" fmla="*/ 220460 h 1725410"/>
              <a:gd name="connsiteX3" fmla="*/ 334903 w 1318144"/>
              <a:gd name="connsiteY3" fmla="*/ 217285 h 1725410"/>
              <a:gd name="connsiteX4" fmla="*/ 655578 w 1318144"/>
              <a:gd name="connsiteY4" fmla="*/ 210935 h 1725410"/>
              <a:gd name="connsiteX5" fmla="*/ 950853 w 1318144"/>
              <a:gd name="connsiteY5" fmla="*/ 201411 h 1725410"/>
              <a:gd name="connsiteX6" fmla="*/ 1265178 w 1318144"/>
              <a:gd name="connsiteY6" fmla="*/ 245861 h 1725410"/>
              <a:gd name="connsiteX7" fmla="*/ 1315979 w 1318144"/>
              <a:gd name="connsiteY7" fmla="*/ 1725410 h 1725410"/>
              <a:gd name="connsiteX8" fmla="*/ 271404 w 1318144"/>
              <a:gd name="connsiteY8" fmla="*/ 1671435 h 1725410"/>
              <a:gd name="connsiteX0" fmla="*/ 270253 w 1316993"/>
              <a:gd name="connsiteY0" fmla="*/ 1671435 h 1725410"/>
              <a:gd name="connsiteX1" fmla="*/ 378 w 1316993"/>
              <a:gd name="connsiteY1" fmla="*/ 912610 h 1725410"/>
              <a:gd name="connsiteX2" fmla="*/ 73402 w 1316993"/>
              <a:gd name="connsiteY2" fmla="*/ 220460 h 1725410"/>
              <a:gd name="connsiteX3" fmla="*/ 333752 w 1316993"/>
              <a:gd name="connsiteY3" fmla="*/ 217285 h 1725410"/>
              <a:gd name="connsiteX4" fmla="*/ 654427 w 1316993"/>
              <a:gd name="connsiteY4" fmla="*/ 210935 h 1725410"/>
              <a:gd name="connsiteX5" fmla="*/ 949702 w 1316993"/>
              <a:gd name="connsiteY5" fmla="*/ 201411 h 1725410"/>
              <a:gd name="connsiteX6" fmla="*/ 1264027 w 1316993"/>
              <a:gd name="connsiteY6" fmla="*/ 245861 h 1725410"/>
              <a:gd name="connsiteX7" fmla="*/ 1314828 w 1316993"/>
              <a:gd name="connsiteY7" fmla="*/ 1725410 h 1725410"/>
              <a:gd name="connsiteX8" fmla="*/ 270253 w 1316993"/>
              <a:gd name="connsiteY8" fmla="*/ 1671435 h 1725410"/>
              <a:gd name="connsiteX0" fmla="*/ 270326 w 1317066"/>
              <a:gd name="connsiteY0" fmla="*/ 1671435 h 1725410"/>
              <a:gd name="connsiteX1" fmla="*/ 451 w 1317066"/>
              <a:gd name="connsiteY1" fmla="*/ 912610 h 1725410"/>
              <a:gd name="connsiteX2" fmla="*/ 73475 w 1317066"/>
              <a:gd name="connsiteY2" fmla="*/ 220460 h 1725410"/>
              <a:gd name="connsiteX3" fmla="*/ 333825 w 1317066"/>
              <a:gd name="connsiteY3" fmla="*/ 217285 h 1725410"/>
              <a:gd name="connsiteX4" fmla="*/ 654500 w 1317066"/>
              <a:gd name="connsiteY4" fmla="*/ 210935 h 1725410"/>
              <a:gd name="connsiteX5" fmla="*/ 949775 w 1317066"/>
              <a:gd name="connsiteY5" fmla="*/ 201411 h 1725410"/>
              <a:gd name="connsiteX6" fmla="*/ 1264100 w 1317066"/>
              <a:gd name="connsiteY6" fmla="*/ 245861 h 1725410"/>
              <a:gd name="connsiteX7" fmla="*/ 1314901 w 1317066"/>
              <a:gd name="connsiteY7" fmla="*/ 1725410 h 1725410"/>
              <a:gd name="connsiteX8" fmla="*/ 270326 w 1317066"/>
              <a:gd name="connsiteY8" fmla="*/ 1671435 h 17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7066" h="1725410">
                <a:moveTo>
                  <a:pt x="270326" y="1671435"/>
                </a:moveTo>
                <a:cubicBezTo>
                  <a:pt x="205768" y="1415318"/>
                  <a:pt x="-11191" y="1276677"/>
                  <a:pt x="451" y="912610"/>
                </a:cubicBezTo>
                <a:lnTo>
                  <a:pt x="73475" y="220460"/>
                </a:lnTo>
                <a:cubicBezTo>
                  <a:pt x="87233" y="60652"/>
                  <a:pt x="288317" y="59593"/>
                  <a:pt x="333825" y="217285"/>
                </a:cubicBezTo>
                <a:cubicBezTo>
                  <a:pt x="367692" y="-64232"/>
                  <a:pt x="649208" y="-25073"/>
                  <a:pt x="654500" y="210935"/>
                </a:cubicBezTo>
                <a:cubicBezTo>
                  <a:pt x="631217" y="-131965"/>
                  <a:pt x="969883" y="1386"/>
                  <a:pt x="949775" y="201411"/>
                </a:cubicBezTo>
                <a:cubicBezTo>
                  <a:pt x="994225" y="-20839"/>
                  <a:pt x="1286325" y="61711"/>
                  <a:pt x="1264100" y="245861"/>
                </a:cubicBezTo>
                <a:cubicBezTo>
                  <a:pt x="1335009" y="761269"/>
                  <a:pt x="1313842" y="1244927"/>
                  <a:pt x="1314901" y="1725410"/>
                </a:cubicBezTo>
                <a:lnTo>
                  <a:pt x="270326" y="1671435"/>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2" name="Rectangle 6">
            <a:extLst>
              <a:ext uri="{FF2B5EF4-FFF2-40B4-BE49-F238E27FC236}">
                <a16:creationId xmlns:a16="http://schemas.microsoft.com/office/drawing/2014/main" id="{8B0653FC-84CF-4B8F-B3F1-35BC8844DB4A}"/>
              </a:ext>
            </a:extLst>
          </p:cNvPr>
          <p:cNvSpPr/>
          <p:nvPr/>
        </p:nvSpPr>
        <p:spPr>
          <a:xfrm>
            <a:off x="635289" y="3857442"/>
            <a:ext cx="503948" cy="685447"/>
          </a:xfrm>
          <a:custGeom>
            <a:avLst/>
            <a:gdLst>
              <a:gd name="connsiteX0" fmla="*/ 0 w 857250"/>
              <a:gd name="connsiteY0" fmla="*/ 0 h 466725"/>
              <a:gd name="connsiteX1" fmla="*/ 857250 w 857250"/>
              <a:gd name="connsiteY1" fmla="*/ 0 h 466725"/>
              <a:gd name="connsiteX2" fmla="*/ 857250 w 857250"/>
              <a:gd name="connsiteY2" fmla="*/ 466725 h 466725"/>
              <a:gd name="connsiteX3" fmla="*/ 0 w 857250"/>
              <a:gd name="connsiteY3" fmla="*/ 466725 h 466725"/>
              <a:gd name="connsiteX4" fmla="*/ 0 w 857250"/>
              <a:gd name="connsiteY4" fmla="*/ 0 h 466725"/>
              <a:gd name="connsiteX0" fmla="*/ 0 w 1114425"/>
              <a:gd name="connsiteY0" fmla="*/ 0 h 466725"/>
              <a:gd name="connsiteX1" fmla="*/ 1114425 w 1114425"/>
              <a:gd name="connsiteY1" fmla="*/ 445294 h 466725"/>
              <a:gd name="connsiteX2" fmla="*/ 857250 w 1114425"/>
              <a:gd name="connsiteY2" fmla="*/ 466725 h 466725"/>
              <a:gd name="connsiteX3" fmla="*/ 0 w 1114425"/>
              <a:gd name="connsiteY3" fmla="*/ 466725 h 466725"/>
              <a:gd name="connsiteX4" fmla="*/ 0 w 1114425"/>
              <a:gd name="connsiteY4" fmla="*/ 0 h 466725"/>
              <a:gd name="connsiteX0" fmla="*/ 0 w 1435894"/>
              <a:gd name="connsiteY0" fmla="*/ 0 h 721519"/>
              <a:gd name="connsiteX1" fmla="*/ 1114425 w 1435894"/>
              <a:gd name="connsiteY1" fmla="*/ 445294 h 721519"/>
              <a:gd name="connsiteX2" fmla="*/ 1435894 w 1435894"/>
              <a:gd name="connsiteY2" fmla="*/ 721519 h 721519"/>
              <a:gd name="connsiteX3" fmla="*/ 0 w 1435894"/>
              <a:gd name="connsiteY3" fmla="*/ 466725 h 721519"/>
              <a:gd name="connsiteX4" fmla="*/ 0 w 1435894"/>
              <a:gd name="connsiteY4" fmla="*/ 0 h 721519"/>
              <a:gd name="connsiteX0" fmla="*/ 2382 w 1438276"/>
              <a:gd name="connsiteY0" fmla="*/ 0 h 721519"/>
              <a:gd name="connsiteX1" fmla="*/ 1116807 w 1438276"/>
              <a:gd name="connsiteY1" fmla="*/ 445294 h 721519"/>
              <a:gd name="connsiteX2" fmla="*/ 1438276 w 1438276"/>
              <a:gd name="connsiteY2" fmla="*/ 721519 h 721519"/>
              <a:gd name="connsiteX3" fmla="*/ 0 w 1438276"/>
              <a:gd name="connsiteY3" fmla="*/ 216694 h 721519"/>
              <a:gd name="connsiteX4" fmla="*/ 2382 w 1438276"/>
              <a:gd name="connsiteY4" fmla="*/ 0 h 721519"/>
              <a:gd name="connsiteX0" fmla="*/ 2382 w 1438276"/>
              <a:gd name="connsiteY0" fmla="*/ 0 h 721519"/>
              <a:gd name="connsiteX1" fmla="*/ 1116807 w 1438276"/>
              <a:gd name="connsiteY1" fmla="*/ 445294 h 721519"/>
              <a:gd name="connsiteX2" fmla="*/ 1260633 w 1438276"/>
              <a:gd name="connsiteY2" fmla="*/ 562927 h 721519"/>
              <a:gd name="connsiteX3" fmla="*/ 1438276 w 1438276"/>
              <a:gd name="connsiteY3" fmla="*/ 721519 h 721519"/>
              <a:gd name="connsiteX4" fmla="*/ 0 w 1438276"/>
              <a:gd name="connsiteY4" fmla="*/ 216694 h 721519"/>
              <a:gd name="connsiteX5" fmla="*/ 2382 w 1438276"/>
              <a:gd name="connsiteY5" fmla="*/ 0 h 721519"/>
              <a:gd name="connsiteX0" fmla="*/ 2382 w 1438276"/>
              <a:gd name="connsiteY0" fmla="*/ 1037273 h 1758792"/>
              <a:gd name="connsiteX1" fmla="*/ 1116807 w 1438276"/>
              <a:gd name="connsiteY1" fmla="*/ 1482567 h 1758792"/>
              <a:gd name="connsiteX2" fmla="*/ 1131093 w 1438276"/>
              <a:gd name="connsiteY2" fmla="*/ 0 h 1758792"/>
              <a:gd name="connsiteX3" fmla="*/ 1438276 w 1438276"/>
              <a:gd name="connsiteY3" fmla="*/ 1758792 h 1758792"/>
              <a:gd name="connsiteX4" fmla="*/ 0 w 1438276"/>
              <a:gd name="connsiteY4" fmla="*/ 1253967 h 1758792"/>
              <a:gd name="connsiteX5" fmla="*/ 2382 w 1438276"/>
              <a:gd name="connsiteY5" fmla="*/ 1037273 h 1758792"/>
              <a:gd name="connsiteX0" fmla="*/ 2382 w 1438276"/>
              <a:gd name="connsiteY0" fmla="*/ 1037273 h 1758792"/>
              <a:gd name="connsiteX1" fmla="*/ 1116807 w 1438276"/>
              <a:gd name="connsiteY1" fmla="*/ 1482567 h 1758792"/>
              <a:gd name="connsiteX2" fmla="*/ 1131093 w 1438276"/>
              <a:gd name="connsiteY2" fmla="*/ 0 h 1758792"/>
              <a:gd name="connsiteX3" fmla="*/ 1344453 w 1438276"/>
              <a:gd name="connsiteY3" fmla="*/ 1188720 h 1758792"/>
              <a:gd name="connsiteX4" fmla="*/ 1438276 w 1438276"/>
              <a:gd name="connsiteY4" fmla="*/ 1758792 h 1758792"/>
              <a:gd name="connsiteX5" fmla="*/ 0 w 1438276"/>
              <a:gd name="connsiteY5" fmla="*/ 1253967 h 1758792"/>
              <a:gd name="connsiteX6" fmla="*/ 2382 w 1438276"/>
              <a:gd name="connsiteY6" fmla="*/ 1037273 h 1758792"/>
              <a:gd name="connsiteX0" fmla="*/ 2382 w 1438276"/>
              <a:gd name="connsiteY0" fmla="*/ 1166813 h 1888332"/>
              <a:gd name="connsiteX1" fmla="*/ 1116807 w 1438276"/>
              <a:gd name="connsiteY1" fmla="*/ 1612107 h 1888332"/>
              <a:gd name="connsiteX2" fmla="*/ 1131093 w 1438276"/>
              <a:gd name="connsiteY2" fmla="*/ 129540 h 1888332"/>
              <a:gd name="connsiteX3" fmla="*/ 1435893 w 1438276"/>
              <a:gd name="connsiteY3" fmla="*/ 0 h 1888332"/>
              <a:gd name="connsiteX4" fmla="*/ 1438276 w 1438276"/>
              <a:gd name="connsiteY4" fmla="*/ 1888332 h 1888332"/>
              <a:gd name="connsiteX5" fmla="*/ 0 w 1438276"/>
              <a:gd name="connsiteY5" fmla="*/ 1383507 h 1888332"/>
              <a:gd name="connsiteX6" fmla="*/ 2382 w 1438276"/>
              <a:gd name="connsiteY6" fmla="*/ 1166813 h 1888332"/>
              <a:gd name="connsiteX0" fmla="*/ 2382 w 1438276"/>
              <a:gd name="connsiteY0" fmla="*/ 1166813 h 1888332"/>
              <a:gd name="connsiteX1" fmla="*/ 1147287 w 1438276"/>
              <a:gd name="connsiteY1" fmla="*/ 1627347 h 1888332"/>
              <a:gd name="connsiteX2" fmla="*/ 1131093 w 1438276"/>
              <a:gd name="connsiteY2" fmla="*/ 129540 h 1888332"/>
              <a:gd name="connsiteX3" fmla="*/ 1435893 w 1438276"/>
              <a:gd name="connsiteY3" fmla="*/ 0 h 1888332"/>
              <a:gd name="connsiteX4" fmla="*/ 1438276 w 1438276"/>
              <a:gd name="connsiteY4" fmla="*/ 1888332 h 1888332"/>
              <a:gd name="connsiteX5" fmla="*/ 0 w 1438276"/>
              <a:gd name="connsiteY5" fmla="*/ 1383507 h 1888332"/>
              <a:gd name="connsiteX6" fmla="*/ 2382 w 1438276"/>
              <a:gd name="connsiteY6" fmla="*/ 1166813 h 1888332"/>
              <a:gd name="connsiteX0" fmla="*/ 2382 w 1438276"/>
              <a:gd name="connsiteY0" fmla="*/ 1166813 h 1888332"/>
              <a:gd name="connsiteX1" fmla="*/ 1139667 w 1438276"/>
              <a:gd name="connsiteY1" fmla="*/ 1619727 h 1888332"/>
              <a:gd name="connsiteX2" fmla="*/ 1131093 w 1438276"/>
              <a:gd name="connsiteY2" fmla="*/ 129540 h 1888332"/>
              <a:gd name="connsiteX3" fmla="*/ 1435893 w 1438276"/>
              <a:gd name="connsiteY3" fmla="*/ 0 h 1888332"/>
              <a:gd name="connsiteX4" fmla="*/ 1438276 w 1438276"/>
              <a:gd name="connsiteY4" fmla="*/ 1888332 h 1888332"/>
              <a:gd name="connsiteX5" fmla="*/ 0 w 1438276"/>
              <a:gd name="connsiteY5" fmla="*/ 1383507 h 1888332"/>
              <a:gd name="connsiteX6" fmla="*/ 2382 w 1438276"/>
              <a:gd name="connsiteY6" fmla="*/ 1166813 h 1888332"/>
              <a:gd name="connsiteX0" fmla="*/ 2382 w 1438276"/>
              <a:gd name="connsiteY0" fmla="*/ 1166813 h 1888332"/>
              <a:gd name="connsiteX1" fmla="*/ 1139667 w 1438276"/>
              <a:gd name="connsiteY1" fmla="*/ 1619727 h 1888332"/>
              <a:gd name="connsiteX2" fmla="*/ 1145381 w 1438276"/>
              <a:gd name="connsiteY2" fmla="*/ 127159 h 1888332"/>
              <a:gd name="connsiteX3" fmla="*/ 1435893 w 1438276"/>
              <a:gd name="connsiteY3" fmla="*/ 0 h 1888332"/>
              <a:gd name="connsiteX4" fmla="*/ 1438276 w 1438276"/>
              <a:gd name="connsiteY4" fmla="*/ 1888332 h 1888332"/>
              <a:gd name="connsiteX5" fmla="*/ 0 w 1438276"/>
              <a:gd name="connsiteY5" fmla="*/ 1383507 h 1888332"/>
              <a:gd name="connsiteX6" fmla="*/ 2382 w 1438276"/>
              <a:gd name="connsiteY6" fmla="*/ 1166813 h 1888332"/>
              <a:gd name="connsiteX0" fmla="*/ 2382 w 1438276"/>
              <a:gd name="connsiteY0" fmla="*/ 1109663 h 1831182"/>
              <a:gd name="connsiteX1" fmla="*/ 1139667 w 1438276"/>
              <a:gd name="connsiteY1" fmla="*/ 1562577 h 1831182"/>
              <a:gd name="connsiteX2" fmla="*/ 1145381 w 1438276"/>
              <a:gd name="connsiteY2" fmla="*/ 70009 h 1831182"/>
              <a:gd name="connsiteX3" fmla="*/ 1428749 w 1438276"/>
              <a:gd name="connsiteY3" fmla="*/ 0 h 1831182"/>
              <a:gd name="connsiteX4" fmla="*/ 1438276 w 1438276"/>
              <a:gd name="connsiteY4" fmla="*/ 1831182 h 1831182"/>
              <a:gd name="connsiteX5" fmla="*/ 0 w 1438276"/>
              <a:gd name="connsiteY5" fmla="*/ 1326357 h 1831182"/>
              <a:gd name="connsiteX6" fmla="*/ 2382 w 1438276"/>
              <a:gd name="connsiteY6" fmla="*/ 1109663 h 1831182"/>
              <a:gd name="connsiteX0" fmla="*/ 2382 w 1438276"/>
              <a:gd name="connsiteY0" fmla="*/ 1110389 h 1831908"/>
              <a:gd name="connsiteX1" fmla="*/ 1139667 w 1438276"/>
              <a:gd name="connsiteY1" fmla="*/ 1563303 h 1831908"/>
              <a:gd name="connsiteX2" fmla="*/ 1145381 w 1438276"/>
              <a:gd name="connsiteY2" fmla="*/ 70735 h 1831908"/>
              <a:gd name="connsiteX3" fmla="*/ 1428749 w 1438276"/>
              <a:gd name="connsiteY3" fmla="*/ 726 h 1831908"/>
              <a:gd name="connsiteX4" fmla="*/ 1438276 w 1438276"/>
              <a:gd name="connsiteY4" fmla="*/ 1831908 h 1831908"/>
              <a:gd name="connsiteX5" fmla="*/ 0 w 1438276"/>
              <a:gd name="connsiteY5" fmla="*/ 1327083 h 1831908"/>
              <a:gd name="connsiteX6" fmla="*/ 2382 w 1438276"/>
              <a:gd name="connsiteY6" fmla="*/ 1110389 h 1831908"/>
              <a:gd name="connsiteX0" fmla="*/ 2382 w 1438276"/>
              <a:gd name="connsiteY0" fmla="*/ 1111412 h 1832931"/>
              <a:gd name="connsiteX1" fmla="*/ 1139667 w 1438276"/>
              <a:gd name="connsiteY1" fmla="*/ 1564326 h 1832931"/>
              <a:gd name="connsiteX2" fmla="*/ 1145381 w 1438276"/>
              <a:gd name="connsiteY2" fmla="*/ 71758 h 1832931"/>
              <a:gd name="connsiteX3" fmla="*/ 1428749 w 1438276"/>
              <a:gd name="connsiteY3" fmla="*/ 1749 h 1832931"/>
              <a:gd name="connsiteX4" fmla="*/ 1438276 w 1438276"/>
              <a:gd name="connsiteY4" fmla="*/ 1832931 h 1832931"/>
              <a:gd name="connsiteX5" fmla="*/ 0 w 1438276"/>
              <a:gd name="connsiteY5" fmla="*/ 1328106 h 1832931"/>
              <a:gd name="connsiteX6" fmla="*/ 2382 w 1438276"/>
              <a:gd name="connsiteY6" fmla="*/ 1111412 h 1832931"/>
              <a:gd name="connsiteX0" fmla="*/ 2382 w 1438276"/>
              <a:gd name="connsiteY0" fmla="*/ 1111412 h 1832931"/>
              <a:gd name="connsiteX1" fmla="*/ 1139667 w 1438276"/>
              <a:gd name="connsiteY1" fmla="*/ 1564326 h 1832931"/>
              <a:gd name="connsiteX2" fmla="*/ 1145381 w 1438276"/>
              <a:gd name="connsiteY2" fmla="*/ 71758 h 1832931"/>
              <a:gd name="connsiteX3" fmla="*/ 1428749 w 1438276"/>
              <a:gd name="connsiteY3" fmla="*/ 1749 h 1832931"/>
              <a:gd name="connsiteX4" fmla="*/ 1438276 w 1438276"/>
              <a:gd name="connsiteY4" fmla="*/ 1832931 h 1832931"/>
              <a:gd name="connsiteX5" fmla="*/ 0 w 1438276"/>
              <a:gd name="connsiteY5" fmla="*/ 1328106 h 1832931"/>
              <a:gd name="connsiteX6" fmla="*/ 2382 w 1438276"/>
              <a:gd name="connsiteY6" fmla="*/ 1111412 h 1832931"/>
              <a:gd name="connsiteX0" fmla="*/ 2382 w 1438276"/>
              <a:gd name="connsiteY0" fmla="*/ 1118674 h 1840193"/>
              <a:gd name="connsiteX1" fmla="*/ 1139667 w 1438276"/>
              <a:gd name="connsiteY1" fmla="*/ 1571588 h 1840193"/>
              <a:gd name="connsiteX2" fmla="*/ 1145381 w 1438276"/>
              <a:gd name="connsiteY2" fmla="*/ 79020 h 1840193"/>
              <a:gd name="connsiteX3" fmla="*/ 1428749 w 1438276"/>
              <a:gd name="connsiteY3" fmla="*/ 9011 h 1840193"/>
              <a:gd name="connsiteX4" fmla="*/ 1438276 w 1438276"/>
              <a:gd name="connsiteY4" fmla="*/ 1840193 h 1840193"/>
              <a:gd name="connsiteX5" fmla="*/ 0 w 1438276"/>
              <a:gd name="connsiteY5" fmla="*/ 1335368 h 1840193"/>
              <a:gd name="connsiteX6" fmla="*/ 2382 w 1438276"/>
              <a:gd name="connsiteY6" fmla="*/ 1118674 h 184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76" h="1840193">
                <a:moveTo>
                  <a:pt x="2382" y="1118674"/>
                </a:moveTo>
                <a:lnTo>
                  <a:pt x="1139667" y="1571588"/>
                </a:lnTo>
                <a:cubicBezTo>
                  <a:pt x="1141572" y="1074065"/>
                  <a:pt x="1143476" y="576543"/>
                  <a:pt x="1145381" y="79020"/>
                </a:cubicBezTo>
                <a:cubicBezTo>
                  <a:pt x="1230312" y="17584"/>
                  <a:pt x="1310480" y="-17659"/>
                  <a:pt x="1428749" y="9011"/>
                </a:cubicBezTo>
                <a:cubicBezTo>
                  <a:pt x="1429543" y="638455"/>
                  <a:pt x="1437482" y="1210749"/>
                  <a:pt x="1438276" y="1840193"/>
                </a:cubicBezTo>
                <a:lnTo>
                  <a:pt x="0" y="1335368"/>
                </a:lnTo>
                <a:lnTo>
                  <a:pt x="2382" y="1118674"/>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3" name="Rectangle 2">
            <a:extLst>
              <a:ext uri="{FF2B5EF4-FFF2-40B4-BE49-F238E27FC236}">
                <a16:creationId xmlns:a16="http://schemas.microsoft.com/office/drawing/2014/main" id="{41B99390-3865-4764-B3EB-4FCF27342446}"/>
              </a:ext>
            </a:extLst>
          </p:cNvPr>
          <p:cNvSpPr/>
          <p:nvPr/>
        </p:nvSpPr>
        <p:spPr>
          <a:xfrm>
            <a:off x="416399" y="3898585"/>
            <a:ext cx="897937" cy="872076"/>
          </a:xfrm>
          <a:custGeom>
            <a:avLst/>
            <a:gdLst>
              <a:gd name="connsiteX0" fmla="*/ 0 w 3276600"/>
              <a:gd name="connsiteY0" fmla="*/ 0 h 1879600"/>
              <a:gd name="connsiteX1" fmla="*/ 3276600 w 3276600"/>
              <a:gd name="connsiteY1" fmla="*/ 0 h 1879600"/>
              <a:gd name="connsiteX2" fmla="*/ 3276600 w 3276600"/>
              <a:gd name="connsiteY2" fmla="*/ 1879600 h 1879600"/>
              <a:gd name="connsiteX3" fmla="*/ 0 w 3276600"/>
              <a:gd name="connsiteY3" fmla="*/ 1879600 h 1879600"/>
              <a:gd name="connsiteX4" fmla="*/ 0 w 3276600"/>
              <a:gd name="connsiteY4" fmla="*/ 0 h 1879600"/>
              <a:gd name="connsiteX0" fmla="*/ 0 w 3460750"/>
              <a:gd name="connsiteY0" fmla="*/ 0 h 2266950"/>
              <a:gd name="connsiteX1" fmla="*/ 3460750 w 3460750"/>
              <a:gd name="connsiteY1" fmla="*/ 387350 h 2266950"/>
              <a:gd name="connsiteX2" fmla="*/ 3460750 w 3460750"/>
              <a:gd name="connsiteY2" fmla="*/ 2266950 h 2266950"/>
              <a:gd name="connsiteX3" fmla="*/ 184150 w 3460750"/>
              <a:gd name="connsiteY3" fmla="*/ 2266950 h 2266950"/>
              <a:gd name="connsiteX4" fmla="*/ 0 w 3460750"/>
              <a:gd name="connsiteY4" fmla="*/ 0 h 2266950"/>
              <a:gd name="connsiteX0" fmla="*/ 0 w 3460750"/>
              <a:gd name="connsiteY0" fmla="*/ 0 h 2266950"/>
              <a:gd name="connsiteX1" fmla="*/ 1320800 w 3460750"/>
              <a:gd name="connsiteY1" fmla="*/ 152400 h 2266950"/>
              <a:gd name="connsiteX2" fmla="*/ 3460750 w 3460750"/>
              <a:gd name="connsiteY2" fmla="*/ 387350 h 2266950"/>
              <a:gd name="connsiteX3" fmla="*/ 3460750 w 3460750"/>
              <a:gd name="connsiteY3" fmla="*/ 2266950 h 2266950"/>
              <a:gd name="connsiteX4" fmla="*/ 184150 w 3460750"/>
              <a:gd name="connsiteY4" fmla="*/ 2266950 h 2266950"/>
              <a:gd name="connsiteX5" fmla="*/ 0 w 3460750"/>
              <a:gd name="connsiteY5" fmla="*/ 0 h 2266950"/>
              <a:gd name="connsiteX0" fmla="*/ 0 w 3460750"/>
              <a:gd name="connsiteY0" fmla="*/ 863600 h 3130550"/>
              <a:gd name="connsiteX1" fmla="*/ 381000 w 3460750"/>
              <a:gd name="connsiteY1" fmla="*/ 0 h 3130550"/>
              <a:gd name="connsiteX2" fmla="*/ 3460750 w 3460750"/>
              <a:gd name="connsiteY2" fmla="*/ 1250950 h 3130550"/>
              <a:gd name="connsiteX3" fmla="*/ 3460750 w 3460750"/>
              <a:gd name="connsiteY3" fmla="*/ 3130550 h 3130550"/>
              <a:gd name="connsiteX4" fmla="*/ 184150 w 3460750"/>
              <a:gd name="connsiteY4" fmla="*/ 3130550 h 3130550"/>
              <a:gd name="connsiteX5" fmla="*/ 0 w 3460750"/>
              <a:gd name="connsiteY5" fmla="*/ 863600 h 3130550"/>
              <a:gd name="connsiteX0" fmla="*/ 0 w 3460750"/>
              <a:gd name="connsiteY0" fmla="*/ 770731 h 3037681"/>
              <a:gd name="connsiteX1" fmla="*/ 238125 w 3460750"/>
              <a:gd name="connsiteY1" fmla="*/ 0 h 3037681"/>
              <a:gd name="connsiteX2" fmla="*/ 3460750 w 3460750"/>
              <a:gd name="connsiteY2" fmla="*/ 1158081 h 3037681"/>
              <a:gd name="connsiteX3" fmla="*/ 3460750 w 3460750"/>
              <a:gd name="connsiteY3" fmla="*/ 3037681 h 3037681"/>
              <a:gd name="connsiteX4" fmla="*/ 184150 w 3460750"/>
              <a:gd name="connsiteY4" fmla="*/ 3037681 h 3037681"/>
              <a:gd name="connsiteX5" fmla="*/ 0 w 3460750"/>
              <a:gd name="connsiteY5" fmla="*/ 770731 h 3037681"/>
              <a:gd name="connsiteX0" fmla="*/ 0 w 3460750"/>
              <a:gd name="connsiteY0" fmla="*/ 770731 h 3037681"/>
              <a:gd name="connsiteX1" fmla="*/ 238125 w 3460750"/>
              <a:gd name="connsiteY1" fmla="*/ 0 h 3037681"/>
              <a:gd name="connsiteX2" fmla="*/ 411956 w 3460750"/>
              <a:gd name="connsiteY2" fmla="*/ 64294 h 3037681"/>
              <a:gd name="connsiteX3" fmla="*/ 3460750 w 3460750"/>
              <a:gd name="connsiteY3" fmla="*/ 1158081 h 3037681"/>
              <a:gd name="connsiteX4" fmla="*/ 3460750 w 3460750"/>
              <a:gd name="connsiteY4" fmla="*/ 3037681 h 3037681"/>
              <a:gd name="connsiteX5" fmla="*/ 184150 w 3460750"/>
              <a:gd name="connsiteY5" fmla="*/ 3037681 h 3037681"/>
              <a:gd name="connsiteX6" fmla="*/ 0 w 3460750"/>
              <a:gd name="connsiteY6" fmla="*/ 770731 h 3037681"/>
              <a:gd name="connsiteX0" fmla="*/ 0 w 3460750"/>
              <a:gd name="connsiteY0" fmla="*/ 830262 h 3097212"/>
              <a:gd name="connsiteX1" fmla="*/ 238125 w 3460750"/>
              <a:gd name="connsiteY1" fmla="*/ 59531 h 3097212"/>
              <a:gd name="connsiteX2" fmla="*/ 457200 w 3460750"/>
              <a:gd name="connsiteY2" fmla="*/ 0 h 3097212"/>
              <a:gd name="connsiteX3" fmla="*/ 3460750 w 3460750"/>
              <a:gd name="connsiteY3" fmla="*/ 1217612 h 3097212"/>
              <a:gd name="connsiteX4" fmla="*/ 3460750 w 3460750"/>
              <a:gd name="connsiteY4" fmla="*/ 3097212 h 3097212"/>
              <a:gd name="connsiteX5" fmla="*/ 184150 w 3460750"/>
              <a:gd name="connsiteY5" fmla="*/ 3097212 h 3097212"/>
              <a:gd name="connsiteX6" fmla="*/ 0 w 3460750"/>
              <a:gd name="connsiteY6" fmla="*/ 830262 h 3097212"/>
              <a:gd name="connsiteX0" fmla="*/ 0 w 3460750"/>
              <a:gd name="connsiteY0" fmla="*/ 830262 h 3097212"/>
              <a:gd name="connsiteX1" fmla="*/ 238125 w 3460750"/>
              <a:gd name="connsiteY1" fmla="*/ 59531 h 3097212"/>
              <a:gd name="connsiteX2" fmla="*/ 457200 w 3460750"/>
              <a:gd name="connsiteY2" fmla="*/ 0 h 3097212"/>
              <a:gd name="connsiteX3" fmla="*/ 2386330 w 3460750"/>
              <a:gd name="connsiteY3" fmla="*/ 1042352 h 3097212"/>
              <a:gd name="connsiteX4" fmla="*/ 3460750 w 3460750"/>
              <a:gd name="connsiteY4" fmla="*/ 3097212 h 3097212"/>
              <a:gd name="connsiteX5" fmla="*/ 184150 w 3460750"/>
              <a:gd name="connsiteY5" fmla="*/ 3097212 h 3097212"/>
              <a:gd name="connsiteX6" fmla="*/ 0 w 3460750"/>
              <a:gd name="connsiteY6" fmla="*/ 830262 h 3097212"/>
              <a:gd name="connsiteX0" fmla="*/ 0 w 3460750"/>
              <a:gd name="connsiteY0" fmla="*/ 830262 h 3097212"/>
              <a:gd name="connsiteX1" fmla="*/ 238125 w 3460750"/>
              <a:gd name="connsiteY1" fmla="*/ 59531 h 3097212"/>
              <a:gd name="connsiteX2" fmla="*/ 457200 w 3460750"/>
              <a:gd name="connsiteY2" fmla="*/ 0 h 3097212"/>
              <a:gd name="connsiteX3" fmla="*/ 2378710 w 3460750"/>
              <a:gd name="connsiteY3" fmla="*/ 813752 h 3097212"/>
              <a:gd name="connsiteX4" fmla="*/ 3460750 w 3460750"/>
              <a:gd name="connsiteY4" fmla="*/ 3097212 h 3097212"/>
              <a:gd name="connsiteX5" fmla="*/ 184150 w 3460750"/>
              <a:gd name="connsiteY5" fmla="*/ 3097212 h 3097212"/>
              <a:gd name="connsiteX6" fmla="*/ 0 w 3460750"/>
              <a:gd name="connsiteY6" fmla="*/ 830262 h 3097212"/>
              <a:gd name="connsiteX0" fmla="*/ 0 w 3460750"/>
              <a:gd name="connsiteY0" fmla="*/ 830262 h 3097212"/>
              <a:gd name="connsiteX1" fmla="*/ 238125 w 3460750"/>
              <a:gd name="connsiteY1" fmla="*/ 59531 h 3097212"/>
              <a:gd name="connsiteX2" fmla="*/ 457200 w 3460750"/>
              <a:gd name="connsiteY2" fmla="*/ 0 h 3097212"/>
              <a:gd name="connsiteX3" fmla="*/ 2378710 w 3460750"/>
              <a:gd name="connsiteY3" fmla="*/ 813752 h 3097212"/>
              <a:gd name="connsiteX4" fmla="*/ 2895600 w 3460750"/>
              <a:gd name="connsiteY4" fmla="*/ 1894522 h 3097212"/>
              <a:gd name="connsiteX5" fmla="*/ 3460750 w 3460750"/>
              <a:gd name="connsiteY5" fmla="*/ 3097212 h 3097212"/>
              <a:gd name="connsiteX6" fmla="*/ 184150 w 3460750"/>
              <a:gd name="connsiteY6" fmla="*/ 3097212 h 3097212"/>
              <a:gd name="connsiteX7" fmla="*/ 0 w 3460750"/>
              <a:gd name="connsiteY7" fmla="*/ 830262 h 3097212"/>
              <a:gd name="connsiteX0" fmla="*/ 0 w 3901440"/>
              <a:gd name="connsiteY0" fmla="*/ 830262 h 3097212"/>
              <a:gd name="connsiteX1" fmla="*/ 238125 w 3901440"/>
              <a:gd name="connsiteY1" fmla="*/ 59531 h 3097212"/>
              <a:gd name="connsiteX2" fmla="*/ 457200 w 3901440"/>
              <a:gd name="connsiteY2" fmla="*/ 0 h 3097212"/>
              <a:gd name="connsiteX3" fmla="*/ 2378710 w 3901440"/>
              <a:gd name="connsiteY3" fmla="*/ 813752 h 3097212"/>
              <a:gd name="connsiteX4" fmla="*/ 3901440 w 3901440"/>
              <a:gd name="connsiteY4" fmla="*/ 1345882 h 3097212"/>
              <a:gd name="connsiteX5" fmla="*/ 3460750 w 3901440"/>
              <a:gd name="connsiteY5" fmla="*/ 3097212 h 3097212"/>
              <a:gd name="connsiteX6" fmla="*/ 184150 w 3901440"/>
              <a:gd name="connsiteY6" fmla="*/ 3097212 h 3097212"/>
              <a:gd name="connsiteX7" fmla="*/ 0 w 3901440"/>
              <a:gd name="connsiteY7" fmla="*/ 830262 h 3097212"/>
              <a:gd name="connsiteX0" fmla="*/ 0 w 3901440"/>
              <a:gd name="connsiteY0" fmla="*/ 830262 h 3097212"/>
              <a:gd name="connsiteX1" fmla="*/ 238125 w 3901440"/>
              <a:gd name="connsiteY1" fmla="*/ 59531 h 3097212"/>
              <a:gd name="connsiteX2" fmla="*/ 457200 w 3901440"/>
              <a:gd name="connsiteY2" fmla="*/ 0 h 3097212"/>
              <a:gd name="connsiteX3" fmla="*/ 2378710 w 3901440"/>
              <a:gd name="connsiteY3" fmla="*/ 813752 h 3097212"/>
              <a:gd name="connsiteX4" fmla="*/ 3901440 w 3901440"/>
              <a:gd name="connsiteY4" fmla="*/ 1345882 h 3097212"/>
              <a:gd name="connsiteX5" fmla="*/ 3505200 w 3901440"/>
              <a:gd name="connsiteY5" fmla="*/ 2854642 h 3097212"/>
              <a:gd name="connsiteX6" fmla="*/ 3460750 w 3901440"/>
              <a:gd name="connsiteY6" fmla="*/ 3097212 h 3097212"/>
              <a:gd name="connsiteX7" fmla="*/ 184150 w 3901440"/>
              <a:gd name="connsiteY7" fmla="*/ 3097212 h 3097212"/>
              <a:gd name="connsiteX8" fmla="*/ 0 w 3901440"/>
              <a:gd name="connsiteY8" fmla="*/ 830262 h 3097212"/>
              <a:gd name="connsiteX0" fmla="*/ 0 w 3901440"/>
              <a:gd name="connsiteY0" fmla="*/ 830262 h 3097212"/>
              <a:gd name="connsiteX1" fmla="*/ 238125 w 3901440"/>
              <a:gd name="connsiteY1" fmla="*/ 59531 h 3097212"/>
              <a:gd name="connsiteX2" fmla="*/ 457200 w 3901440"/>
              <a:gd name="connsiteY2" fmla="*/ 0 h 3097212"/>
              <a:gd name="connsiteX3" fmla="*/ 2378710 w 3901440"/>
              <a:gd name="connsiteY3" fmla="*/ 813752 h 3097212"/>
              <a:gd name="connsiteX4" fmla="*/ 3901440 w 3901440"/>
              <a:gd name="connsiteY4" fmla="*/ 1345882 h 3097212"/>
              <a:gd name="connsiteX5" fmla="*/ 3444240 w 3901440"/>
              <a:gd name="connsiteY5" fmla="*/ 2877502 h 3097212"/>
              <a:gd name="connsiteX6" fmla="*/ 3460750 w 3901440"/>
              <a:gd name="connsiteY6" fmla="*/ 3097212 h 3097212"/>
              <a:gd name="connsiteX7" fmla="*/ 184150 w 3901440"/>
              <a:gd name="connsiteY7" fmla="*/ 3097212 h 3097212"/>
              <a:gd name="connsiteX8" fmla="*/ 0 w 3901440"/>
              <a:gd name="connsiteY8" fmla="*/ 830262 h 3097212"/>
              <a:gd name="connsiteX0" fmla="*/ 0 w 3901440"/>
              <a:gd name="connsiteY0" fmla="*/ 830262 h 3097212"/>
              <a:gd name="connsiteX1" fmla="*/ 238125 w 3901440"/>
              <a:gd name="connsiteY1" fmla="*/ 59531 h 3097212"/>
              <a:gd name="connsiteX2" fmla="*/ 457200 w 3901440"/>
              <a:gd name="connsiteY2" fmla="*/ 0 h 3097212"/>
              <a:gd name="connsiteX3" fmla="*/ 2378710 w 3901440"/>
              <a:gd name="connsiteY3" fmla="*/ 813752 h 3097212"/>
              <a:gd name="connsiteX4" fmla="*/ 3901440 w 3901440"/>
              <a:gd name="connsiteY4" fmla="*/ 1345882 h 3097212"/>
              <a:gd name="connsiteX5" fmla="*/ 3535680 w 3901440"/>
              <a:gd name="connsiteY5" fmla="*/ 2549842 h 3097212"/>
              <a:gd name="connsiteX6" fmla="*/ 3444240 w 3901440"/>
              <a:gd name="connsiteY6" fmla="*/ 2877502 h 3097212"/>
              <a:gd name="connsiteX7" fmla="*/ 3460750 w 3901440"/>
              <a:gd name="connsiteY7" fmla="*/ 3097212 h 3097212"/>
              <a:gd name="connsiteX8" fmla="*/ 184150 w 3901440"/>
              <a:gd name="connsiteY8" fmla="*/ 3097212 h 3097212"/>
              <a:gd name="connsiteX9" fmla="*/ 0 w 3901440"/>
              <a:gd name="connsiteY9" fmla="*/ 830262 h 3097212"/>
              <a:gd name="connsiteX0" fmla="*/ 0 w 4709160"/>
              <a:gd name="connsiteY0" fmla="*/ 830262 h 3097212"/>
              <a:gd name="connsiteX1" fmla="*/ 238125 w 4709160"/>
              <a:gd name="connsiteY1" fmla="*/ 59531 h 3097212"/>
              <a:gd name="connsiteX2" fmla="*/ 457200 w 4709160"/>
              <a:gd name="connsiteY2" fmla="*/ 0 h 3097212"/>
              <a:gd name="connsiteX3" fmla="*/ 2378710 w 4709160"/>
              <a:gd name="connsiteY3" fmla="*/ 813752 h 3097212"/>
              <a:gd name="connsiteX4" fmla="*/ 3901440 w 4709160"/>
              <a:gd name="connsiteY4" fmla="*/ 1345882 h 3097212"/>
              <a:gd name="connsiteX5" fmla="*/ 4709160 w 4709160"/>
              <a:gd name="connsiteY5" fmla="*/ 2923222 h 3097212"/>
              <a:gd name="connsiteX6" fmla="*/ 3444240 w 4709160"/>
              <a:gd name="connsiteY6" fmla="*/ 2877502 h 3097212"/>
              <a:gd name="connsiteX7" fmla="*/ 3460750 w 4709160"/>
              <a:gd name="connsiteY7" fmla="*/ 3097212 h 3097212"/>
              <a:gd name="connsiteX8" fmla="*/ 184150 w 4709160"/>
              <a:gd name="connsiteY8" fmla="*/ 3097212 h 3097212"/>
              <a:gd name="connsiteX9" fmla="*/ 0 w 4709160"/>
              <a:gd name="connsiteY9" fmla="*/ 830262 h 3097212"/>
              <a:gd name="connsiteX0" fmla="*/ 0 w 4709160"/>
              <a:gd name="connsiteY0" fmla="*/ 830262 h 3097212"/>
              <a:gd name="connsiteX1" fmla="*/ 238125 w 4709160"/>
              <a:gd name="connsiteY1" fmla="*/ 59531 h 3097212"/>
              <a:gd name="connsiteX2" fmla="*/ 457200 w 4709160"/>
              <a:gd name="connsiteY2" fmla="*/ 0 h 3097212"/>
              <a:gd name="connsiteX3" fmla="*/ 2378710 w 4709160"/>
              <a:gd name="connsiteY3" fmla="*/ 813752 h 3097212"/>
              <a:gd name="connsiteX4" fmla="*/ 3901440 w 4709160"/>
              <a:gd name="connsiteY4" fmla="*/ 1345882 h 3097212"/>
              <a:gd name="connsiteX5" fmla="*/ 4526280 w 4709160"/>
              <a:gd name="connsiteY5" fmla="*/ 2534602 h 3097212"/>
              <a:gd name="connsiteX6" fmla="*/ 4709160 w 4709160"/>
              <a:gd name="connsiteY6" fmla="*/ 2923222 h 3097212"/>
              <a:gd name="connsiteX7" fmla="*/ 3444240 w 4709160"/>
              <a:gd name="connsiteY7" fmla="*/ 2877502 h 3097212"/>
              <a:gd name="connsiteX8" fmla="*/ 3460750 w 4709160"/>
              <a:gd name="connsiteY8" fmla="*/ 3097212 h 3097212"/>
              <a:gd name="connsiteX9" fmla="*/ 184150 w 4709160"/>
              <a:gd name="connsiteY9" fmla="*/ 3097212 h 3097212"/>
              <a:gd name="connsiteX10" fmla="*/ 0 w 4709160"/>
              <a:gd name="connsiteY10" fmla="*/ 830262 h 3097212"/>
              <a:gd name="connsiteX0" fmla="*/ 0 w 5196840"/>
              <a:gd name="connsiteY0" fmla="*/ 830262 h 3097212"/>
              <a:gd name="connsiteX1" fmla="*/ 238125 w 5196840"/>
              <a:gd name="connsiteY1" fmla="*/ 59531 h 3097212"/>
              <a:gd name="connsiteX2" fmla="*/ 457200 w 5196840"/>
              <a:gd name="connsiteY2" fmla="*/ 0 h 3097212"/>
              <a:gd name="connsiteX3" fmla="*/ 2378710 w 5196840"/>
              <a:gd name="connsiteY3" fmla="*/ 813752 h 3097212"/>
              <a:gd name="connsiteX4" fmla="*/ 3901440 w 5196840"/>
              <a:gd name="connsiteY4" fmla="*/ 1345882 h 3097212"/>
              <a:gd name="connsiteX5" fmla="*/ 5196840 w 5196840"/>
              <a:gd name="connsiteY5" fmla="*/ 2298382 h 3097212"/>
              <a:gd name="connsiteX6" fmla="*/ 4709160 w 5196840"/>
              <a:gd name="connsiteY6" fmla="*/ 2923222 h 3097212"/>
              <a:gd name="connsiteX7" fmla="*/ 3444240 w 5196840"/>
              <a:gd name="connsiteY7" fmla="*/ 2877502 h 3097212"/>
              <a:gd name="connsiteX8" fmla="*/ 3460750 w 5196840"/>
              <a:gd name="connsiteY8" fmla="*/ 3097212 h 3097212"/>
              <a:gd name="connsiteX9" fmla="*/ 184150 w 5196840"/>
              <a:gd name="connsiteY9" fmla="*/ 3097212 h 3097212"/>
              <a:gd name="connsiteX10" fmla="*/ 0 w 5196840"/>
              <a:gd name="connsiteY10" fmla="*/ 830262 h 3097212"/>
              <a:gd name="connsiteX0" fmla="*/ 0 w 5196840"/>
              <a:gd name="connsiteY0" fmla="*/ 830262 h 3097212"/>
              <a:gd name="connsiteX1" fmla="*/ 238125 w 5196840"/>
              <a:gd name="connsiteY1" fmla="*/ 59531 h 3097212"/>
              <a:gd name="connsiteX2" fmla="*/ 457200 w 5196840"/>
              <a:gd name="connsiteY2" fmla="*/ 0 h 3097212"/>
              <a:gd name="connsiteX3" fmla="*/ 2378710 w 5196840"/>
              <a:gd name="connsiteY3" fmla="*/ 813752 h 3097212"/>
              <a:gd name="connsiteX4" fmla="*/ 3901440 w 5196840"/>
              <a:gd name="connsiteY4" fmla="*/ 1345882 h 3097212"/>
              <a:gd name="connsiteX5" fmla="*/ 4648200 w 5196840"/>
              <a:gd name="connsiteY5" fmla="*/ 1909762 h 3097212"/>
              <a:gd name="connsiteX6" fmla="*/ 5196840 w 5196840"/>
              <a:gd name="connsiteY6" fmla="*/ 2298382 h 3097212"/>
              <a:gd name="connsiteX7" fmla="*/ 4709160 w 5196840"/>
              <a:gd name="connsiteY7" fmla="*/ 2923222 h 3097212"/>
              <a:gd name="connsiteX8" fmla="*/ 3444240 w 5196840"/>
              <a:gd name="connsiteY8" fmla="*/ 2877502 h 3097212"/>
              <a:gd name="connsiteX9" fmla="*/ 3460750 w 5196840"/>
              <a:gd name="connsiteY9" fmla="*/ 3097212 h 3097212"/>
              <a:gd name="connsiteX10" fmla="*/ 184150 w 5196840"/>
              <a:gd name="connsiteY10" fmla="*/ 3097212 h 3097212"/>
              <a:gd name="connsiteX11" fmla="*/ 0 w 5196840"/>
              <a:gd name="connsiteY11" fmla="*/ 830262 h 3097212"/>
              <a:gd name="connsiteX0" fmla="*/ 0 w 5219700"/>
              <a:gd name="connsiteY0" fmla="*/ 1054100 h 3321050"/>
              <a:gd name="connsiteX1" fmla="*/ 238125 w 5219700"/>
              <a:gd name="connsiteY1" fmla="*/ 283369 h 3321050"/>
              <a:gd name="connsiteX2" fmla="*/ 457200 w 5219700"/>
              <a:gd name="connsiteY2" fmla="*/ 223838 h 3321050"/>
              <a:gd name="connsiteX3" fmla="*/ 2378710 w 5219700"/>
              <a:gd name="connsiteY3" fmla="*/ 1037590 h 3321050"/>
              <a:gd name="connsiteX4" fmla="*/ 3901440 w 5219700"/>
              <a:gd name="connsiteY4" fmla="*/ 1569720 h 3321050"/>
              <a:gd name="connsiteX5" fmla="*/ 5219700 w 5219700"/>
              <a:gd name="connsiteY5" fmla="*/ 0 h 3321050"/>
              <a:gd name="connsiteX6" fmla="*/ 5196840 w 5219700"/>
              <a:gd name="connsiteY6" fmla="*/ 2522220 h 3321050"/>
              <a:gd name="connsiteX7" fmla="*/ 4709160 w 5219700"/>
              <a:gd name="connsiteY7" fmla="*/ 3147060 h 3321050"/>
              <a:gd name="connsiteX8" fmla="*/ 3444240 w 5219700"/>
              <a:gd name="connsiteY8" fmla="*/ 3101340 h 3321050"/>
              <a:gd name="connsiteX9" fmla="*/ 3460750 w 5219700"/>
              <a:gd name="connsiteY9" fmla="*/ 3321050 h 3321050"/>
              <a:gd name="connsiteX10" fmla="*/ 184150 w 5219700"/>
              <a:gd name="connsiteY10" fmla="*/ 3321050 h 3321050"/>
              <a:gd name="connsiteX11" fmla="*/ 0 w 5219700"/>
              <a:gd name="connsiteY11" fmla="*/ 1054100 h 3321050"/>
              <a:gd name="connsiteX0" fmla="*/ 0 w 5219700"/>
              <a:gd name="connsiteY0" fmla="*/ 1054100 h 3321050"/>
              <a:gd name="connsiteX1" fmla="*/ 238125 w 5219700"/>
              <a:gd name="connsiteY1" fmla="*/ 283369 h 3321050"/>
              <a:gd name="connsiteX2" fmla="*/ 457200 w 5219700"/>
              <a:gd name="connsiteY2" fmla="*/ 223838 h 3321050"/>
              <a:gd name="connsiteX3" fmla="*/ 2378710 w 5219700"/>
              <a:gd name="connsiteY3" fmla="*/ 1037590 h 3321050"/>
              <a:gd name="connsiteX4" fmla="*/ 3901440 w 5219700"/>
              <a:gd name="connsiteY4" fmla="*/ 1569720 h 3321050"/>
              <a:gd name="connsiteX5" fmla="*/ 4457700 w 5219700"/>
              <a:gd name="connsiteY5" fmla="*/ 876300 h 3321050"/>
              <a:gd name="connsiteX6" fmla="*/ 5219700 w 5219700"/>
              <a:gd name="connsiteY6" fmla="*/ 0 h 3321050"/>
              <a:gd name="connsiteX7" fmla="*/ 5196840 w 5219700"/>
              <a:gd name="connsiteY7" fmla="*/ 2522220 h 3321050"/>
              <a:gd name="connsiteX8" fmla="*/ 4709160 w 5219700"/>
              <a:gd name="connsiteY8" fmla="*/ 3147060 h 3321050"/>
              <a:gd name="connsiteX9" fmla="*/ 3444240 w 5219700"/>
              <a:gd name="connsiteY9" fmla="*/ 3101340 h 3321050"/>
              <a:gd name="connsiteX10" fmla="*/ 3460750 w 5219700"/>
              <a:gd name="connsiteY10" fmla="*/ 3321050 h 3321050"/>
              <a:gd name="connsiteX11" fmla="*/ 184150 w 5219700"/>
              <a:gd name="connsiteY11" fmla="*/ 3321050 h 3321050"/>
              <a:gd name="connsiteX12" fmla="*/ 0 w 5219700"/>
              <a:gd name="connsiteY12" fmla="*/ 1054100 h 3321050"/>
              <a:gd name="connsiteX0" fmla="*/ 0 w 5219700"/>
              <a:gd name="connsiteY0" fmla="*/ 1054100 h 3321050"/>
              <a:gd name="connsiteX1" fmla="*/ 238125 w 5219700"/>
              <a:gd name="connsiteY1" fmla="*/ 283369 h 3321050"/>
              <a:gd name="connsiteX2" fmla="*/ 457200 w 5219700"/>
              <a:gd name="connsiteY2" fmla="*/ 223838 h 3321050"/>
              <a:gd name="connsiteX3" fmla="*/ 2378710 w 5219700"/>
              <a:gd name="connsiteY3" fmla="*/ 1037590 h 3321050"/>
              <a:gd name="connsiteX4" fmla="*/ 3901440 w 5219700"/>
              <a:gd name="connsiteY4" fmla="*/ 1569720 h 3321050"/>
              <a:gd name="connsiteX5" fmla="*/ 3916680 w 5219700"/>
              <a:gd name="connsiteY5" fmla="*/ 0 h 3321050"/>
              <a:gd name="connsiteX6" fmla="*/ 5219700 w 5219700"/>
              <a:gd name="connsiteY6" fmla="*/ 0 h 3321050"/>
              <a:gd name="connsiteX7" fmla="*/ 5196840 w 5219700"/>
              <a:gd name="connsiteY7" fmla="*/ 2522220 h 3321050"/>
              <a:gd name="connsiteX8" fmla="*/ 4709160 w 5219700"/>
              <a:gd name="connsiteY8" fmla="*/ 3147060 h 3321050"/>
              <a:gd name="connsiteX9" fmla="*/ 3444240 w 5219700"/>
              <a:gd name="connsiteY9" fmla="*/ 3101340 h 3321050"/>
              <a:gd name="connsiteX10" fmla="*/ 3460750 w 5219700"/>
              <a:gd name="connsiteY10" fmla="*/ 3321050 h 3321050"/>
              <a:gd name="connsiteX11" fmla="*/ 184150 w 5219700"/>
              <a:gd name="connsiteY11" fmla="*/ 3321050 h 3321050"/>
              <a:gd name="connsiteX12" fmla="*/ 0 w 5219700"/>
              <a:gd name="connsiteY12" fmla="*/ 1054100 h 3321050"/>
              <a:gd name="connsiteX0" fmla="*/ 0 w 5219700"/>
              <a:gd name="connsiteY0" fmla="*/ 1054100 h 3321050"/>
              <a:gd name="connsiteX1" fmla="*/ 238125 w 5219700"/>
              <a:gd name="connsiteY1" fmla="*/ 283369 h 3321050"/>
              <a:gd name="connsiteX2" fmla="*/ 457200 w 5219700"/>
              <a:gd name="connsiteY2" fmla="*/ 223838 h 3321050"/>
              <a:gd name="connsiteX3" fmla="*/ 2378710 w 5219700"/>
              <a:gd name="connsiteY3" fmla="*/ 1037590 h 3321050"/>
              <a:gd name="connsiteX4" fmla="*/ 3901440 w 5219700"/>
              <a:gd name="connsiteY4" fmla="*/ 1569720 h 3321050"/>
              <a:gd name="connsiteX5" fmla="*/ 3916680 w 5219700"/>
              <a:gd name="connsiteY5" fmla="*/ 0 h 3321050"/>
              <a:gd name="connsiteX6" fmla="*/ 5219700 w 5219700"/>
              <a:gd name="connsiteY6" fmla="*/ 0 h 3321050"/>
              <a:gd name="connsiteX7" fmla="*/ 5196840 w 5219700"/>
              <a:gd name="connsiteY7" fmla="*/ 2522220 h 3321050"/>
              <a:gd name="connsiteX8" fmla="*/ 4709160 w 5219700"/>
              <a:gd name="connsiteY8" fmla="*/ 3147060 h 3321050"/>
              <a:gd name="connsiteX9" fmla="*/ 3444240 w 5219700"/>
              <a:gd name="connsiteY9" fmla="*/ 3101340 h 3321050"/>
              <a:gd name="connsiteX10" fmla="*/ 3460750 w 5219700"/>
              <a:gd name="connsiteY10" fmla="*/ 3321050 h 3321050"/>
              <a:gd name="connsiteX11" fmla="*/ 184150 w 5219700"/>
              <a:gd name="connsiteY11" fmla="*/ 3321050 h 3321050"/>
              <a:gd name="connsiteX12" fmla="*/ 0 w 5219700"/>
              <a:gd name="connsiteY12" fmla="*/ 1054100 h 3321050"/>
              <a:gd name="connsiteX0" fmla="*/ 0 w 5219700"/>
              <a:gd name="connsiteY0" fmla="*/ 1054100 h 3321050"/>
              <a:gd name="connsiteX1" fmla="*/ 238125 w 5219700"/>
              <a:gd name="connsiteY1" fmla="*/ 283369 h 3321050"/>
              <a:gd name="connsiteX2" fmla="*/ 457200 w 5219700"/>
              <a:gd name="connsiteY2" fmla="*/ 223838 h 3321050"/>
              <a:gd name="connsiteX3" fmla="*/ 2378710 w 5219700"/>
              <a:gd name="connsiteY3" fmla="*/ 1037590 h 3321050"/>
              <a:gd name="connsiteX4" fmla="*/ 3901440 w 5219700"/>
              <a:gd name="connsiteY4" fmla="*/ 1569720 h 3321050"/>
              <a:gd name="connsiteX5" fmla="*/ 3916680 w 5219700"/>
              <a:gd name="connsiteY5" fmla="*/ 0 h 3321050"/>
              <a:gd name="connsiteX6" fmla="*/ 5219700 w 5219700"/>
              <a:gd name="connsiteY6" fmla="*/ 0 h 3321050"/>
              <a:gd name="connsiteX7" fmla="*/ 5196840 w 5219700"/>
              <a:gd name="connsiteY7" fmla="*/ 2522220 h 3321050"/>
              <a:gd name="connsiteX8" fmla="*/ 4709160 w 5219700"/>
              <a:gd name="connsiteY8" fmla="*/ 3147060 h 3321050"/>
              <a:gd name="connsiteX9" fmla="*/ 3444240 w 5219700"/>
              <a:gd name="connsiteY9" fmla="*/ 3101340 h 3321050"/>
              <a:gd name="connsiteX10" fmla="*/ 3460750 w 5219700"/>
              <a:gd name="connsiteY10" fmla="*/ 3321050 h 3321050"/>
              <a:gd name="connsiteX11" fmla="*/ 184150 w 5219700"/>
              <a:gd name="connsiteY11" fmla="*/ 3321050 h 3321050"/>
              <a:gd name="connsiteX12" fmla="*/ 0 w 5219700"/>
              <a:gd name="connsiteY12" fmla="*/ 1054100 h 3321050"/>
              <a:gd name="connsiteX0" fmla="*/ 0 w 5219700"/>
              <a:gd name="connsiteY0" fmla="*/ 1054100 h 3321050"/>
              <a:gd name="connsiteX1" fmla="*/ 238125 w 5219700"/>
              <a:gd name="connsiteY1" fmla="*/ 283369 h 3321050"/>
              <a:gd name="connsiteX2" fmla="*/ 457200 w 5219700"/>
              <a:gd name="connsiteY2" fmla="*/ 223838 h 3321050"/>
              <a:gd name="connsiteX3" fmla="*/ 2378710 w 5219700"/>
              <a:gd name="connsiteY3" fmla="*/ 1037590 h 3321050"/>
              <a:gd name="connsiteX4" fmla="*/ 3901440 w 5219700"/>
              <a:gd name="connsiteY4" fmla="*/ 1569720 h 3321050"/>
              <a:gd name="connsiteX5" fmla="*/ 3916680 w 5219700"/>
              <a:gd name="connsiteY5" fmla="*/ 0 h 3321050"/>
              <a:gd name="connsiteX6" fmla="*/ 5219700 w 5219700"/>
              <a:gd name="connsiteY6" fmla="*/ 0 h 3321050"/>
              <a:gd name="connsiteX7" fmla="*/ 5196840 w 5219700"/>
              <a:gd name="connsiteY7" fmla="*/ 2522220 h 3321050"/>
              <a:gd name="connsiteX8" fmla="*/ 4709160 w 5219700"/>
              <a:gd name="connsiteY8" fmla="*/ 3147060 h 3321050"/>
              <a:gd name="connsiteX9" fmla="*/ 3444240 w 5219700"/>
              <a:gd name="connsiteY9" fmla="*/ 3101340 h 3321050"/>
              <a:gd name="connsiteX10" fmla="*/ 3460750 w 5219700"/>
              <a:gd name="connsiteY10" fmla="*/ 3321050 h 3321050"/>
              <a:gd name="connsiteX11" fmla="*/ 184150 w 5219700"/>
              <a:gd name="connsiteY11" fmla="*/ 3321050 h 3321050"/>
              <a:gd name="connsiteX12" fmla="*/ 0 w 5219700"/>
              <a:gd name="connsiteY12" fmla="*/ 1054100 h 3321050"/>
              <a:gd name="connsiteX0" fmla="*/ 0 w 5232320"/>
              <a:gd name="connsiteY0" fmla="*/ 1054100 h 3321050"/>
              <a:gd name="connsiteX1" fmla="*/ 238125 w 5232320"/>
              <a:gd name="connsiteY1" fmla="*/ 283369 h 3321050"/>
              <a:gd name="connsiteX2" fmla="*/ 457200 w 5232320"/>
              <a:gd name="connsiteY2" fmla="*/ 223838 h 3321050"/>
              <a:gd name="connsiteX3" fmla="*/ 2378710 w 5232320"/>
              <a:gd name="connsiteY3" fmla="*/ 1037590 h 3321050"/>
              <a:gd name="connsiteX4" fmla="*/ 3901440 w 5232320"/>
              <a:gd name="connsiteY4" fmla="*/ 1569720 h 3321050"/>
              <a:gd name="connsiteX5" fmla="*/ 3916680 w 5232320"/>
              <a:gd name="connsiteY5" fmla="*/ 0 h 3321050"/>
              <a:gd name="connsiteX6" fmla="*/ 5219700 w 5232320"/>
              <a:gd name="connsiteY6" fmla="*/ 0 h 3321050"/>
              <a:gd name="connsiteX7" fmla="*/ 5196840 w 5232320"/>
              <a:gd name="connsiteY7" fmla="*/ 2522220 h 3321050"/>
              <a:gd name="connsiteX8" fmla="*/ 4709160 w 5232320"/>
              <a:gd name="connsiteY8" fmla="*/ 3147060 h 3321050"/>
              <a:gd name="connsiteX9" fmla="*/ 3444240 w 5232320"/>
              <a:gd name="connsiteY9" fmla="*/ 3101340 h 3321050"/>
              <a:gd name="connsiteX10" fmla="*/ 3460750 w 5232320"/>
              <a:gd name="connsiteY10" fmla="*/ 3321050 h 3321050"/>
              <a:gd name="connsiteX11" fmla="*/ 184150 w 5232320"/>
              <a:gd name="connsiteY11" fmla="*/ 3321050 h 3321050"/>
              <a:gd name="connsiteX12" fmla="*/ 0 w 5232320"/>
              <a:gd name="connsiteY12" fmla="*/ 1054100 h 3321050"/>
              <a:gd name="connsiteX0" fmla="*/ 0 w 5232320"/>
              <a:gd name="connsiteY0" fmla="*/ 1054100 h 3321050"/>
              <a:gd name="connsiteX1" fmla="*/ 238125 w 5232320"/>
              <a:gd name="connsiteY1" fmla="*/ 283369 h 3321050"/>
              <a:gd name="connsiteX2" fmla="*/ 457200 w 5232320"/>
              <a:gd name="connsiteY2" fmla="*/ 223838 h 3321050"/>
              <a:gd name="connsiteX3" fmla="*/ 2378710 w 5232320"/>
              <a:gd name="connsiteY3" fmla="*/ 1037590 h 3321050"/>
              <a:gd name="connsiteX4" fmla="*/ 3901440 w 5232320"/>
              <a:gd name="connsiteY4" fmla="*/ 1569720 h 3321050"/>
              <a:gd name="connsiteX5" fmla="*/ 3916680 w 5232320"/>
              <a:gd name="connsiteY5" fmla="*/ 0 h 3321050"/>
              <a:gd name="connsiteX6" fmla="*/ 5219700 w 5232320"/>
              <a:gd name="connsiteY6" fmla="*/ 0 h 3321050"/>
              <a:gd name="connsiteX7" fmla="*/ 5196840 w 5232320"/>
              <a:gd name="connsiteY7" fmla="*/ 2522220 h 3321050"/>
              <a:gd name="connsiteX8" fmla="*/ 4709160 w 5232320"/>
              <a:gd name="connsiteY8" fmla="*/ 3147060 h 3321050"/>
              <a:gd name="connsiteX9" fmla="*/ 3444240 w 5232320"/>
              <a:gd name="connsiteY9" fmla="*/ 3101340 h 3321050"/>
              <a:gd name="connsiteX10" fmla="*/ 3460750 w 5232320"/>
              <a:gd name="connsiteY10" fmla="*/ 3321050 h 3321050"/>
              <a:gd name="connsiteX11" fmla="*/ 184150 w 5232320"/>
              <a:gd name="connsiteY11" fmla="*/ 3321050 h 3321050"/>
              <a:gd name="connsiteX12" fmla="*/ 0 w 5232320"/>
              <a:gd name="connsiteY12" fmla="*/ 1054100 h 3321050"/>
              <a:gd name="connsiteX0" fmla="*/ 0 w 5232320"/>
              <a:gd name="connsiteY0" fmla="*/ 1054100 h 3323431"/>
              <a:gd name="connsiteX1" fmla="*/ 238125 w 5232320"/>
              <a:gd name="connsiteY1" fmla="*/ 283369 h 3323431"/>
              <a:gd name="connsiteX2" fmla="*/ 457200 w 5232320"/>
              <a:gd name="connsiteY2" fmla="*/ 223838 h 3323431"/>
              <a:gd name="connsiteX3" fmla="*/ 2378710 w 5232320"/>
              <a:gd name="connsiteY3" fmla="*/ 1037590 h 3323431"/>
              <a:gd name="connsiteX4" fmla="*/ 3901440 w 5232320"/>
              <a:gd name="connsiteY4" fmla="*/ 1569720 h 3323431"/>
              <a:gd name="connsiteX5" fmla="*/ 3916680 w 5232320"/>
              <a:gd name="connsiteY5" fmla="*/ 0 h 3323431"/>
              <a:gd name="connsiteX6" fmla="*/ 5219700 w 5232320"/>
              <a:gd name="connsiteY6" fmla="*/ 0 h 3323431"/>
              <a:gd name="connsiteX7" fmla="*/ 5196840 w 5232320"/>
              <a:gd name="connsiteY7" fmla="*/ 2522220 h 3323431"/>
              <a:gd name="connsiteX8" fmla="*/ 4709160 w 5232320"/>
              <a:gd name="connsiteY8" fmla="*/ 3147060 h 3323431"/>
              <a:gd name="connsiteX9" fmla="*/ 3444240 w 5232320"/>
              <a:gd name="connsiteY9" fmla="*/ 3101340 h 3323431"/>
              <a:gd name="connsiteX10" fmla="*/ 3439318 w 5232320"/>
              <a:gd name="connsiteY10" fmla="*/ 3323431 h 3323431"/>
              <a:gd name="connsiteX11" fmla="*/ 184150 w 5232320"/>
              <a:gd name="connsiteY11" fmla="*/ 3321050 h 3323431"/>
              <a:gd name="connsiteX12" fmla="*/ 0 w 5232320"/>
              <a:gd name="connsiteY12" fmla="*/ 1054100 h 3323431"/>
              <a:gd name="connsiteX0" fmla="*/ 0 w 5232320"/>
              <a:gd name="connsiteY0" fmla="*/ 1054100 h 3321050"/>
              <a:gd name="connsiteX1" fmla="*/ 238125 w 5232320"/>
              <a:gd name="connsiteY1" fmla="*/ 283369 h 3321050"/>
              <a:gd name="connsiteX2" fmla="*/ 457200 w 5232320"/>
              <a:gd name="connsiteY2" fmla="*/ 223838 h 3321050"/>
              <a:gd name="connsiteX3" fmla="*/ 2378710 w 5232320"/>
              <a:gd name="connsiteY3" fmla="*/ 1037590 h 3321050"/>
              <a:gd name="connsiteX4" fmla="*/ 3901440 w 5232320"/>
              <a:gd name="connsiteY4" fmla="*/ 1569720 h 3321050"/>
              <a:gd name="connsiteX5" fmla="*/ 3916680 w 5232320"/>
              <a:gd name="connsiteY5" fmla="*/ 0 h 3321050"/>
              <a:gd name="connsiteX6" fmla="*/ 5219700 w 5232320"/>
              <a:gd name="connsiteY6" fmla="*/ 0 h 3321050"/>
              <a:gd name="connsiteX7" fmla="*/ 5196840 w 5232320"/>
              <a:gd name="connsiteY7" fmla="*/ 2522220 h 3321050"/>
              <a:gd name="connsiteX8" fmla="*/ 4709160 w 5232320"/>
              <a:gd name="connsiteY8" fmla="*/ 3147060 h 3321050"/>
              <a:gd name="connsiteX9" fmla="*/ 3444240 w 5232320"/>
              <a:gd name="connsiteY9" fmla="*/ 3101340 h 3321050"/>
              <a:gd name="connsiteX10" fmla="*/ 3441700 w 5232320"/>
              <a:gd name="connsiteY10" fmla="*/ 3321050 h 3321050"/>
              <a:gd name="connsiteX11" fmla="*/ 184150 w 5232320"/>
              <a:gd name="connsiteY11" fmla="*/ 3321050 h 3321050"/>
              <a:gd name="connsiteX12" fmla="*/ 0 w 5232320"/>
              <a:gd name="connsiteY12" fmla="*/ 1054100 h 3321050"/>
              <a:gd name="connsiteX0" fmla="*/ 0 w 5232320"/>
              <a:gd name="connsiteY0" fmla="*/ 1054100 h 3323432"/>
              <a:gd name="connsiteX1" fmla="*/ 238125 w 5232320"/>
              <a:gd name="connsiteY1" fmla="*/ 283369 h 3323432"/>
              <a:gd name="connsiteX2" fmla="*/ 457200 w 5232320"/>
              <a:gd name="connsiteY2" fmla="*/ 223838 h 3323432"/>
              <a:gd name="connsiteX3" fmla="*/ 2378710 w 5232320"/>
              <a:gd name="connsiteY3" fmla="*/ 1037590 h 3323432"/>
              <a:gd name="connsiteX4" fmla="*/ 3901440 w 5232320"/>
              <a:gd name="connsiteY4" fmla="*/ 1569720 h 3323432"/>
              <a:gd name="connsiteX5" fmla="*/ 3916680 w 5232320"/>
              <a:gd name="connsiteY5" fmla="*/ 0 h 3323432"/>
              <a:gd name="connsiteX6" fmla="*/ 5219700 w 5232320"/>
              <a:gd name="connsiteY6" fmla="*/ 0 h 3323432"/>
              <a:gd name="connsiteX7" fmla="*/ 5196840 w 5232320"/>
              <a:gd name="connsiteY7" fmla="*/ 2522220 h 3323432"/>
              <a:gd name="connsiteX8" fmla="*/ 4709160 w 5232320"/>
              <a:gd name="connsiteY8" fmla="*/ 3147060 h 3323432"/>
              <a:gd name="connsiteX9" fmla="*/ 3444240 w 5232320"/>
              <a:gd name="connsiteY9" fmla="*/ 3101340 h 3323432"/>
              <a:gd name="connsiteX10" fmla="*/ 3446463 w 5232320"/>
              <a:gd name="connsiteY10" fmla="*/ 3323432 h 3323432"/>
              <a:gd name="connsiteX11" fmla="*/ 184150 w 5232320"/>
              <a:gd name="connsiteY11" fmla="*/ 3321050 h 3323432"/>
              <a:gd name="connsiteX12" fmla="*/ 0 w 5232320"/>
              <a:gd name="connsiteY12" fmla="*/ 1054100 h 3323432"/>
              <a:gd name="connsiteX0" fmla="*/ 0 w 5232320"/>
              <a:gd name="connsiteY0" fmla="*/ 1054100 h 3323432"/>
              <a:gd name="connsiteX1" fmla="*/ 238125 w 5232320"/>
              <a:gd name="connsiteY1" fmla="*/ 283369 h 3323432"/>
              <a:gd name="connsiteX2" fmla="*/ 457200 w 5232320"/>
              <a:gd name="connsiteY2" fmla="*/ 223838 h 3323432"/>
              <a:gd name="connsiteX3" fmla="*/ 2378710 w 5232320"/>
              <a:gd name="connsiteY3" fmla="*/ 1037590 h 3323432"/>
              <a:gd name="connsiteX4" fmla="*/ 3901440 w 5232320"/>
              <a:gd name="connsiteY4" fmla="*/ 1569720 h 3323432"/>
              <a:gd name="connsiteX5" fmla="*/ 3916680 w 5232320"/>
              <a:gd name="connsiteY5" fmla="*/ 0 h 3323432"/>
              <a:gd name="connsiteX6" fmla="*/ 5219700 w 5232320"/>
              <a:gd name="connsiteY6" fmla="*/ 0 h 3323432"/>
              <a:gd name="connsiteX7" fmla="*/ 5196840 w 5232320"/>
              <a:gd name="connsiteY7" fmla="*/ 2522220 h 3323432"/>
              <a:gd name="connsiteX8" fmla="*/ 4709160 w 5232320"/>
              <a:gd name="connsiteY8" fmla="*/ 3147060 h 3323432"/>
              <a:gd name="connsiteX9" fmla="*/ 3444240 w 5232320"/>
              <a:gd name="connsiteY9" fmla="*/ 3101340 h 3323432"/>
              <a:gd name="connsiteX10" fmla="*/ 3446463 w 5232320"/>
              <a:gd name="connsiteY10" fmla="*/ 3323432 h 3323432"/>
              <a:gd name="connsiteX11" fmla="*/ 184150 w 5232320"/>
              <a:gd name="connsiteY11" fmla="*/ 3321050 h 3323432"/>
              <a:gd name="connsiteX12" fmla="*/ 129540 w 5232320"/>
              <a:gd name="connsiteY12" fmla="*/ 2598420 h 3323432"/>
              <a:gd name="connsiteX13" fmla="*/ 0 w 5232320"/>
              <a:gd name="connsiteY13" fmla="*/ 1054100 h 3323432"/>
              <a:gd name="connsiteX0" fmla="*/ 0 w 5232320"/>
              <a:gd name="connsiteY0" fmla="*/ 1054100 h 3323432"/>
              <a:gd name="connsiteX1" fmla="*/ 238125 w 5232320"/>
              <a:gd name="connsiteY1" fmla="*/ 283369 h 3323432"/>
              <a:gd name="connsiteX2" fmla="*/ 457200 w 5232320"/>
              <a:gd name="connsiteY2" fmla="*/ 223838 h 3323432"/>
              <a:gd name="connsiteX3" fmla="*/ 2378710 w 5232320"/>
              <a:gd name="connsiteY3" fmla="*/ 1037590 h 3323432"/>
              <a:gd name="connsiteX4" fmla="*/ 3901440 w 5232320"/>
              <a:gd name="connsiteY4" fmla="*/ 1569720 h 3323432"/>
              <a:gd name="connsiteX5" fmla="*/ 3916680 w 5232320"/>
              <a:gd name="connsiteY5" fmla="*/ 0 h 3323432"/>
              <a:gd name="connsiteX6" fmla="*/ 5219700 w 5232320"/>
              <a:gd name="connsiteY6" fmla="*/ 0 h 3323432"/>
              <a:gd name="connsiteX7" fmla="*/ 5196840 w 5232320"/>
              <a:gd name="connsiteY7" fmla="*/ 2522220 h 3323432"/>
              <a:gd name="connsiteX8" fmla="*/ 4709160 w 5232320"/>
              <a:gd name="connsiteY8" fmla="*/ 3147060 h 3323432"/>
              <a:gd name="connsiteX9" fmla="*/ 3444240 w 5232320"/>
              <a:gd name="connsiteY9" fmla="*/ 3101340 h 3323432"/>
              <a:gd name="connsiteX10" fmla="*/ 3446463 w 5232320"/>
              <a:gd name="connsiteY10" fmla="*/ 3323432 h 3323432"/>
              <a:gd name="connsiteX11" fmla="*/ 184150 w 5232320"/>
              <a:gd name="connsiteY11" fmla="*/ 3321050 h 3323432"/>
              <a:gd name="connsiteX12" fmla="*/ 7620 w 5232320"/>
              <a:gd name="connsiteY12" fmla="*/ 2377440 h 3323432"/>
              <a:gd name="connsiteX13" fmla="*/ 0 w 5232320"/>
              <a:gd name="connsiteY13" fmla="*/ 1054100 h 3323432"/>
              <a:gd name="connsiteX0" fmla="*/ 0 w 5232320"/>
              <a:gd name="connsiteY0" fmla="*/ 1054100 h 3323432"/>
              <a:gd name="connsiteX1" fmla="*/ 238125 w 5232320"/>
              <a:gd name="connsiteY1" fmla="*/ 283369 h 3323432"/>
              <a:gd name="connsiteX2" fmla="*/ 457200 w 5232320"/>
              <a:gd name="connsiteY2" fmla="*/ 223838 h 3323432"/>
              <a:gd name="connsiteX3" fmla="*/ 2378710 w 5232320"/>
              <a:gd name="connsiteY3" fmla="*/ 1037590 h 3323432"/>
              <a:gd name="connsiteX4" fmla="*/ 3901440 w 5232320"/>
              <a:gd name="connsiteY4" fmla="*/ 1569720 h 3323432"/>
              <a:gd name="connsiteX5" fmla="*/ 3916680 w 5232320"/>
              <a:gd name="connsiteY5" fmla="*/ 0 h 3323432"/>
              <a:gd name="connsiteX6" fmla="*/ 5219700 w 5232320"/>
              <a:gd name="connsiteY6" fmla="*/ 0 h 3323432"/>
              <a:gd name="connsiteX7" fmla="*/ 5196840 w 5232320"/>
              <a:gd name="connsiteY7" fmla="*/ 2522220 h 3323432"/>
              <a:gd name="connsiteX8" fmla="*/ 4709160 w 5232320"/>
              <a:gd name="connsiteY8" fmla="*/ 3147060 h 3323432"/>
              <a:gd name="connsiteX9" fmla="*/ 3444240 w 5232320"/>
              <a:gd name="connsiteY9" fmla="*/ 3101340 h 3323432"/>
              <a:gd name="connsiteX10" fmla="*/ 3446463 w 5232320"/>
              <a:gd name="connsiteY10" fmla="*/ 3323432 h 3323432"/>
              <a:gd name="connsiteX11" fmla="*/ 184150 w 5232320"/>
              <a:gd name="connsiteY11" fmla="*/ 3321050 h 3323432"/>
              <a:gd name="connsiteX12" fmla="*/ 7620 w 5232320"/>
              <a:gd name="connsiteY12" fmla="*/ 2377440 h 3323432"/>
              <a:gd name="connsiteX13" fmla="*/ 0 w 5232320"/>
              <a:gd name="connsiteY13" fmla="*/ 1054100 h 3323432"/>
              <a:gd name="connsiteX0" fmla="*/ 0 w 5232320"/>
              <a:gd name="connsiteY0" fmla="*/ 1054100 h 3323432"/>
              <a:gd name="connsiteX1" fmla="*/ 238125 w 5232320"/>
              <a:gd name="connsiteY1" fmla="*/ 283369 h 3323432"/>
              <a:gd name="connsiteX2" fmla="*/ 457200 w 5232320"/>
              <a:gd name="connsiteY2" fmla="*/ 223838 h 3323432"/>
              <a:gd name="connsiteX3" fmla="*/ 2378710 w 5232320"/>
              <a:gd name="connsiteY3" fmla="*/ 1037590 h 3323432"/>
              <a:gd name="connsiteX4" fmla="*/ 3901440 w 5232320"/>
              <a:gd name="connsiteY4" fmla="*/ 1569720 h 3323432"/>
              <a:gd name="connsiteX5" fmla="*/ 3916680 w 5232320"/>
              <a:gd name="connsiteY5" fmla="*/ 0 h 3323432"/>
              <a:gd name="connsiteX6" fmla="*/ 5219700 w 5232320"/>
              <a:gd name="connsiteY6" fmla="*/ 0 h 3323432"/>
              <a:gd name="connsiteX7" fmla="*/ 5196840 w 5232320"/>
              <a:gd name="connsiteY7" fmla="*/ 2522220 h 3323432"/>
              <a:gd name="connsiteX8" fmla="*/ 4709160 w 5232320"/>
              <a:gd name="connsiteY8" fmla="*/ 3147060 h 3323432"/>
              <a:gd name="connsiteX9" fmla="*/ 3444240 w 5232320"/>
              <a:gd name="connsiteY9" fmla="*/ 3101340 h 3323432"/>
              <a:gd name="connsiteX10" fmla="*/ 3446463 w 5232320"/>
              <a:gd name="connsiteY10" fmla="*/ 3323432 h 3323432"/>
              <a:gd name="connsiteX11" fmla="*/ 184150 w 5232320"/>
              <a:gd name="connsiteY11" fmla="*/ 3321050 h 3323432"/>
              <a:gd name="connsiteX12" fmla="*/ 7620 w 5232320"/>
              <a:gd name="connsiteY12" fmla="*/ 2377440 h 3323432"/>
              <a:gd name="connsiteX13" fmla="*/ 0 w 5232320"/>
              <a:gd name="connsiteY13" fmla="*/ 1054100 h 3323432"/>
              <a:gd name="connsiteX0" fmla="*/ 38996 w 5271316"/>
              <a:gd name="connsiteY0" fmla="*/ 1054100 h 3323432"/>
              <a:gd name="connsiteX1" fmla="*/ 277121 w 5271316"/>
              <a:gd name="connsiteY1" fmla="*/ 283369 h 3323432"/>
              <a:gd name="connsiteX2" fmla="*/ 496196 w 5271316"/>
              <a:gd name="connsiteY2" fmla="*/ 223838 h 3323432"/>
              <a:gd name="connsiteX3" fmla="*/ 2417706 w 5271316"/>
              <a:gd name="connsiteY3" fmla="*/ 1037590 h 3323432"/>
              <a:gd name="connsiteX4" fmla="*/ 3940436 w 5271316"/>
              <a:gd name="connsiteY4" fmla="*/ 1569720 h 3323432"/>
              <a:gd name="connsiteX5" fmla="*/ 3955676 w 5271316"/>
              <a:gd name="connsiteY5" fmla="*/ 0 h 3323432"/>
              <a:gd name="connsiteX6" fmla="*/ 5258696 w 5271316"/>
              <a:gd name="connsiteY6" fmla="*/ 0 h 3323432"/>
              <a:gd name="connsiteX7" fmla="*/ 5235836 w 5271316"/>
              <a:gd name="connsiteY7" fmla="*/ 2522220 h 3323432"/>
              <a:gd name="connsiteX8" fmla="*/ 4748156 w 5271316"/>
              <a:gd name="connsiteY8" fmla="*/ 3147060 h 3323432"/>
              <a:gd name="connsiteX9" fmla="*/ 3483236 w 5271316"/>
              <a:gd name="connsiteY9" fmla="*/ 3101340 h 3323432"/>
              <a:gd name="connsiteX10" fmla="*/ 3485459 w 5271316"/>
              <a:gd name="connsiteY10" fmla="*/ 3323432 h 3323432"/>
              <a:gd name="connsiteX11" fmla="*/ 223146 w 5271316"/>
              <a:gd name="connsiteY11" fmla="*/ 3321050 h 3323432"/>
              <a:gd name="connsiteX12" fmla="*/ 46616 w 5271316"/>
              <a:gd name="connsiteY12" fmla="*/ 2377440 h 3323432"/>
              <a:gd name="connsiteX13" fmla="*/ 38996 w 5271316"/>
              <a:gd name="connsiteY13" fmla="*/ 1054100 h 3323432"/>
              <a:gd name="connsiteX0" fmla="*/ 85682 w 5318002"/>
              <a:gd name="connsiteY0" fmla="*/ 1054100 h 3323432"/>
              <a:gd name="connsiteX1" fmla="*/ 323807 w 5318002"/>
              <a:gd name="connsiteY1" fmla="*/ 283369 h 3323432"/>
              <a:gd name="connsiteX2" fmla="*/ 542882 w 5318002"/>
              <a:gd name="connsiteY2" fmla="*/ 223838 h 3323432"/>
              <a:gd name="connsiteX3" fmla="*/ 2464392 w 5318002"/>
              <a:gd name="connsiteY3" fmla="*/ 1037590 h 3323432"/>
              <a:gd name="connsiteX4" fmla="*/ 3987122 w 5318002"/>
              <a:gd name="connsiteY4" fmla="*/ 1569720 h 3323432"/>
              <a:gd name="connsiteX5" fmla="*/ 4002362 w 5318002"/>
              <a:gd name="connsiteY5" fmla="*/ 0 h 3323432"/>
              <a:gd name="connsiteX6" fmla="*/ 5305382 w 5318002"/>
              <a:gd name="connsiteY6" fmla="*/ 0 h 3323432"/>
              <a:gd name="connsiteX7" fmla="*/ 5282522 w 5318002"/>
              <a:gd name="connsiteY7" fmla="*/ 2522220 h 3323432"/>
              <a:gd name="connsiteX8" fmla="*/ 4794842 w 5318002"/>
              <a:gd name="connsiteY8" fmla="*/ 3147060 h 3323432"/>
              <a:gd name="connsiteX9" fmla="*/ 3529922 w 5318002"/>
              <a:gd name="connsiteY9" fmla="*/ 3101340 h 3323432"/>
              <a:gd name="connsiteX10" fmla="*/ 3532145 w 5318002"/>
              <a:gd name="connsiteY10" fmla="*/ 3323432 h 3323432"/>
              <a:gd name="connsiteX11" fmla="*/ 269832 w 5318002"/>
              <a:gd name="connsiteY11" fmla="*/ 3321050 h 3323432"/>
              <a:gd name="connsiteX12" fmla="*/ 93302 w 5318002"/>
              <a:gd name="connsiteY12" fmla="*/ 2377440 h 3323432"/>
              <a:gd name="connsiteX13" fmla="*/ 85682 w 5318002"/>
              <a:gd name="connsiteY13" fmla="*/ 1054100 h 3323432"/>
              <a:gd name="connsiteX0" fmla="*/ 85682 w 5318002"/>
              <a:gd name="connsiteY0" fmla="*/ 1054100 h 3323432"/>
              <a:gd name="connsiteX1" fmla="*/ 323807 w 5318002"/>
              <a:gd name="connsiteY1" fmla="*/ 283369 h 3323432"/>
              <a:gd name="connsiteX2" fmla="*/ 542882 w 5318002"/>
              <a:gd name="connsiteY2" fmla="*/ 223838 h 3323432"/>
              <a:gd name="connsiteX3" fmla="*/ 2464392 w 5318002"/>
              <a:gd name="connsiteY3" fmla="*/ 1037590 h 3323432"/>
              <a:gd name="connsiteX4" fmla="*/ 3987122 w 5318002"/>
              <a:gd name="connsiteY4" fmla="*/ 1569720 h 3323432"/>
              <a:gd name="connsiteX5" fmla="*/ 4002362 w 5318002"/>
              <a:gd name="connsiteY5" fmla="*/ 0 h 3323432"/>
              <a:gd name="connsiteX6" fmla="*/ 5305382 w 5318002"/>
              <a:gd name="connsiteY6" fmla="*/ 0 h 3323432"/>
              <a:gd name="connsiteX7" fmla="*/ 5282522 w 5318002"/>
              <a:gd name="connsiteY7" fmla="*/ 2522220 h 3323432"/>
              <a:gd name="connsiteX8" fmla="*/ 4794842 w 5318002"/>
              <a:gd name="connsiteY8" fmla="*/ 3147060 h 3323432"/>
              <a:gd name="connsiteX9" fmla="*/ 3529922 w 5318002"/>
              <a:gd name="connsiteY9" fmla="*/ 3101340 h 3323432"/>
              <a:gd name="connsiteX10" fmla="*/ 3532145 w 5318002"/>
              <a:gd name="connsiteY10" fmla="*/ 3323432 h 3323432"/>
              <a:gd name="connsiteX11" fmla="*/ 269832 w 5318002"/>
              <a:gd name="connsiteY11" fmla="*/ 3321050 h 3323432"/>
              <a:gd name="connsiteX12" fmla="*/ 93302 w 5318002"/>
              <a:gd name="connsiteY12" fmla="*/ 2377440 h 3323432"/>
              <a:gd name="connsiteX13" fmla="*/ 85682 w 5318002"/>
              <a:gd name="connsiteY13" fmla="*/ 1054100 h 3323432"/>
              <a:gd name="connsiteX0" fmla="*/ 85682 w 5318002"/>
              <a:gd name="connsiteY0" fmla="*/ 1054100 h 3323432"/>
              <a:gd name="connsiteX1" fmla="*/ 323807 w 5318002"/>
              <a:gd name="connsiteY1" fmla="*/ 283369 h 3323432"/>
              <a:gd name="connsiteX2" fmla="*/ 542882 w 5318002"/>
              <a:gd name="connsiteY2" fmla="*/ 223838 h 3323432"/>
              <a:gd name="connsiteX3" fmla="*/ 2464392 w 5318002"/>
              <a:gd name="connsiteY3" fmla="*/ 1037590 h 3323432"/>
              <a:gd name="connsiteX4" fmla="*/ 3987122 w 5318002"/>
              <a:gd name="connsiteY4" fmla="*/ 1569720 h 3323432"/>
              <a:gd name="connsiteX5" fmla="*/ 4002362 w 5318002"/>
              <a:gd name="connsiteY5" fmla="*/ 0 h 3323432"/>
              <a:gd name="connsiteX6" fmla="*/ 5305382 w 5318002"/>
              <a:gd name="connsiteY6" fmla="*/ 0 h 3323432"/>
              <a:gd name="connsiteX7" fmla="*/ 5282522 w 5318002"/>
              <a:gd name="connsiteY7" fmla="*/ 2522220 h 3323432"/>
              <a:gd name="connsiteX8" fmla="*/ 4794842 w 5318002"/>
              <a:gd name="connsiteY8" fmla="*/ 3147060 h 3323432"/>
              <a:gd name="connsiteX9" fmla="*/ 3529922 w 5318002"/>
              <a:gd name="connsiteY9" fmla="*/ 3101340 h 3323432"/>
              <a:gd name="connsiteX10" fmla="*/ 3532145 w 5318002"/>
              <a:gd name="connsiteY10" fmla="*/ 3323432 h 3323432"/>
              <a:gd name="connsiteX11" fmla="*/ 269832 w 5318002"/>
              <a:gd name="connsiteY11" fmla="*/ 3321050 h 3323432"/>
              <a:gd name="connsiteX12" fmla="*/ 93302 w 5318002"/>
              <a:gd name="connsiteY12" fmla="*/ 2377440 h 3323432"/>
              <a:gd name="connsiteX13" fmla="*/ 85682 w 5318002"/>
              <a:gd name="connsiteY13" fmla="*/ 1054100 h 3323432"/>
              <a:gd name="connsiteX0" fmla="*/ 93577 w 5325897"/>
              <a:gd name="connsiteY0" fmla="*/ 1054100 h 3323432"/>
              <a:gd name="connsiteX1" fmla="*/ 331702 w 5325897"/>
              <a:gd name="connsiteY1" fmla="*/ 283369 h 3323432"/>
              <a:gd name="connsiteX2" fmla="*/ 550777 w 5325897"/>
              <a:gd name="connsiteY2" fmla="*/ 223838 h 3323432"/>
              <a:gd name="connsiteX3" fmla="*/ 2472287 w 5325897"/>
              <a:gd name="connsiteY3" fmla="*/ 1037590 h 3323432"/>
              <a:gd name="connsiteX4" fmla="*/ 3995017 w 5325897"/>
              <a:gd name="connsiteY4" fmla="*/ 1569720 h 3323432"/>
              <a:gd name="connsiteX5" fmla="*/ 4010257 w 5325897"/>
              <a:gd name="connsiteY5" fmla="*/ 0 h 3323432"/>
              <a:gd name="connsiteX6" fmla="*/ 5313277 w 5325897"/>
              <a:gd name="connsiteY6" fmla="*/ 0 h 3323432"/>
              <a:gd name="connsiteX7" fmla="*/ 5290417 w 5325897"/>
              <a:gd name="connsiteY7" fmla="*/ 2522220 h 3323432"/>
              <a:gd name="connsiteX8" fmla="*/ 4802737 w 5325897"/>
              <a:gd name="connsiteY8" fmla="*/ 3147060 h 3323432"/>
              <a:gd name="connsiteX9" fmla="*/ 3537817 w 5325897"/>
              <a:gd name="connsiteY9" fmla="*/ 3101340 h 3323432"/>
              <a:gd name="connsiteX10" fmla="*/ 3540040 w 5325897"/>
              <a:gd name="connsiteY10" fmla="*/ 3323432 h 3323432"/>
              <a:gd name="connsiteX11" fmla="*/ 277727 w 5325897"/>
              <a:gd name="connsiteY11" fmla="*/ 3321050 h 3323432"/>
              <a:gd name="connsiteX12" fmla="*/ 101197 w 5325897"/>
              <a:gd name="connsiteY12" fmla="*/ 2377440 h 3323432"/>
              <a:gd name="connsiteX13" fmla="*/ 93577 w 5325897"/>
              <a:gd name="connsiteY13" fmla="*/ 1054100 h 3323432"/>
              <a:gd name="connsiteX0" fmla="*/ 0 w 5224700"/>
              <a:gd name="connsiteY0" fmla="*/ 2377440 h 3323432"/>
              <a:gd name="connsiteX1" fmla="*/ 230505 w 5224700"/>
              <a:gd name="connsiteY1" fmla="*/ 283369 h 3323432"/>
              <a:gd name="connsiteX2" fmla="*/ 449580 w 5224700"/>
              <a:gd name="connsiteY2" fmla="*/ 223838 h 3323432"/>
              <a:gd name="connsiteX3" fmla="*/ 2371090 w 5224700"/>
              <a:gd name="connsiteY3" fmla="*/ 1037590 h 3323432"/>
              <a:gd name="connsiteX4" fmla="*/ 3893820 w 5224700"/>
              <a:gd name="connsiteY4" fmla="*/ 1569720 h 3323432"/>
              <a:gd name="connsiteX5" fmla="*/ 3909060 w 5224700"/>
              <a:gd name="connsiteY5" fmla="*/ 0 h 3323432"/>
              <a:gd name="connsiteX6" fmla="*/ 5212080 w 5224700"/>
              <a:gd name="connsiteY6" fmla="*/ 0 h 3323432"/>
              <a:gd name="connsiteX7" fmla="*/ 5189220 w 5224700"/>
              <a:gd name="connsiteY7" fmla="*/ 2522220 h 3323432"/>
              <a:gd name="connsiteX8" fmla="*/ 4701540 w 5224700"/>
              <a:gd name="connsiteY8" fmla="*/ 3147060 h 3323432"/>
              <a:gd name="connsiteX9" fmla="*/ 3436620 w 5224700"/>
              <a:gd name="connsiteY9" fmla="*/ 3101340 h 3323432"/>
              <a:gd name="connsiteX10" fmla="*/ 3438843 w 5224700"/>
              <a:gd name="connsiteY10" fmla="*/ 3323432 h 3323432"/>
              <a:gd name="connsiteX11" fmla="*/ 176530 w 5224700"/>
              <a:gd name="connsiteY11" fmla="*/ 3321050 h 3323432"/>
              <a:gd name="connsiteX12" fmla="*/ 0 w 5224700"/>
              <a:gd name="connsiteY12" fmla="*/ 2377440 h 3323432"/>
              <a:gd name="connsiteX0" fmla="*/ 0 w 5255180"/>
              <a:gd name="connsiteY0" fmla="*/ 2186940 h 3323432"/>
              <a:gd name="connsiteX1" fmla="*/ 260985 w 5255180"/>
              <a:gd name="connsiteY1" fmla="*/ 283369 h 3323432"/>
              <a:gd name="connsiteX2" fmla="*/ 480060 w 5255180"/>
              <a:gd name="connsiteY2" fmla="*/ 223838 h 3323432"/>
              <a:gd name="connsiteX3" fmla="*/ 2401570 w 5255180"/>
              <a:gd name="connsiteY3" fmla="*/ 1037590 h 3323432"/>
              <a:gd name="connsiteX4" fmla="*/ 3924300 w 5255180"/>
              <a:gd name="connsiteY4" fmla="*/ 1569720 h 3323432"/>
              <a:gd name="connsiteX5" fmla="*/ 3939540 w 5255180"/>
              <a:gd name="connsiteY5" fmla="*/ 0 h 3323432"/>
              <a:gd name="connsiteX6" fmla="*/ 5242560 w 5255180"/>
              <a:gd name="connsiteY6" fmla="*/ 0 h 3323432"/>
              <a:gd name="connsiteX7" fmla="*/ 5219700 w 5255180"/>
              <a:gd name="connsiteY7" fmla="*/ 2522220 h 3323432"/>
              <a:gd name="connsiteX8" fmla="*/ 4732020 w 5255180"/>
              <a:gd name="connsiteY8" fmla="*/ 3147060 h 3323432"/>
              <a:gd name="connsiteX9" fmla="*/ 3467100 w 5255180"/>
              <a:gd name="connsiteY9" fmla="*/ 3101340 h 3323432"/>
              <a:gd name="connsiteX10" fmla="*/ 3469323 w 5255180"/>
              <a:gd name="connsiteY10" fmla="*/ 3323432 h 3323432"/>
              <a:gd name="connsiteX11" fmla="*/ 207010 w 5255180"/>
              <a:gd name="connsiteY11" fmla="*/ 3321050 h 3323432"/>
              <a:gd name="connsiteX12" fmla="*/ 0 w 5255180"/>
              <a:gd name="connsiteY12" fmla="*/ 2186940 h 3323432"/>
              <a:gd name="connsiteX0" fmla="*/ 38485 w 5293665"/>
              <a:gd name="connsiteY0" fmla="*/ 2186940 h 3323432"/>
              <a:gd name="connsiteX1" fmla="*/ 299470 w 5293665"/>
              <a:gd name="connsiteY1" fmla="*/ 283369 h 3323432"/>
              <a:gd name="connsiteX2" fmla="*/ 518545 w 5293665"/>
              <a:gd name="connsiteY2" fmla="*/ 223838 h 3323432"/>
              <a:gd name="connsiteX3" fmla="*/ 2440055 w 5293665"/>
              <a:gd name="connsiteY3" fmla="*/ 1037590 h 3323432"/>
              <a:gd name="connsiteX4" fmla="*/ 3962785 w 5293665"/>
              <a:gd name="connsiteY4" fmla="*/ 1569720 h 3323432"/>
              <a:gd name="connsiteX5" fmla="*/ 3978025 w 5293665"/>
              <a:gd name="connsiteY5" fmla="*/ 0 h 3323432"/>
              <a:gd name="connsiteX6" fmla="*/ 5281045 w 5293665"/>
              <a:gd name="connsiteY6" fmla="*/ 0 h 3323432"/>
              <a:gd name="connsiteX7" fmla="*/ 5258185 w 5293665"/>
              <a:gd name="connsiteY7" fmla="*/ 2522220 h 3323432"/>
              <a:gd name="connsiteX8" fmla="*/ 4770505 w 5293665"/>
              <a:gd name="connsiteY8" fmla="*/ 3147060 h 3323432"/>
              <a:gd name="connsiteX9" fmla="*/ 3505585 w 5293665"/>
              <a:gd name="connsiteY9" fmla="*/ 3101340 h 3323432"/>
              <a:gd name="connsiteX10" fmla="*/ 3507808 w 5293665"/>
              <a:gd name="connsiteY10" fmla="*/ 3323432 h 3323432"/>
              <a:gd name="connsiteX11" fmla="*/ 245495 w 5293665"/>
              <a:gd name="connsiteY11" fmla="*/ 3321050 h 3323432"/>
              <a:gd name="connsiteX12" fmla="*/ 38485 w 5293665"/>
              <a:gd name="connsiteY12" fmla="*/ 2186940 h 3323432"/>
              <a:gd name="connsiteX0" fmla="*/ 48019 w 5303199"/>
              <a:gd name="connsiteY0" fmla="*/ 2186940 h 3323432"/>
              <a:gd name="connsiteX1" fmla="*/ 309004 w 5303199"/>
              <a:gd name="connsiteY1" fmla="*/ 283369 h 3323432"/>
              <a:gd name="connsiteX2" fmla="*/ 528079 w 5303199"/>
              <a:gd name="connsiteY2" fmla="*/ 223838 h 3323432"/>
              <a:gd name="connsiteX3" fmla="*/ 2449589 w 5303199"/>
              <a:gd name="connsiteY3" fmla="*/ 1037590 h 3323432"/>
              <a:gd name="connsiteX4" fmla="*/ 3972319 w 5303199"/>
              <a:gd name="connsiteY4" fmla="*/ 1569720 h 3323432"/>
              <a:gd name="connsiteX5" fmla="*/ 3987559 w 5303199"/>
              <a:gd name="connsiteY5" fmla="*/ 0 h 3323432"/>
              <a:gd name="connsiteX6" fmla="*/ 5290579 w 5303199"/>
              <a:gd name="connsiteY6" fmla="*/ 0 h 3323432"/>
              <a:gd name="connsiteX7" fmla="*/ 5267719 w 5303199"/>
              <a:gd name="connsiteY7" fmla="*/ 2522220 h 3323432"/>
              <a:gd name="connsiteX8" fmla="*/ 4780039 w 5303199"/>
              <a:gd name="connsiteY8" fmla="*/ 3147060 h 3323432"/>
              <a:gd name="connsiteX9" fmla="*/ 3515119 w 5303199"/>
              <a:gd name="connsiteY9" fmla="*/ 3101340 h 3323432"/>
              <a:gd name="connsiteX10" fmla="*/ 3517342 w 5303199"/>
              <a:gd name="connsiteY10" fmla="*/ 3323432 h 3323432"/>
              <a:gd name="connsiteX11" fmla="*/ 255029 w 5303199"/>
              <a:gd name="connsiteY11" fmla="*/ 3321050 h 3323432"/>
              <a:gd name="connsiteX12" fmla="*/ 48019 w 5303199"/>
              <a:gd name="connsiteY12" fmla="*/ 2186940 h 3323432"/>
              <a:gd name="connsiteX0" fmla="*/ 53358 w 5270438"/>
              <a:gd name="connsiteY0" fmla="*/ 2141220 h 3323432"/>
              <a:gd name="connsiteX1" fmla="*/ 276243 w 5270438"/>
              <a:gd name="connsiteY1" fmla="*/ 283369 h 3323432"/>
              <a:gd name="connsiteX2" fmla="*/ 495318 w 5270438"/>
              <a:gd name="connsiteY2" fmla="*/ 223838 h 3323432"/>
              <a:gd name="connsiteX3" fmla="*/ 2416828 w 5270438"/>
              <a:gd name="connsiteY3" fmla="*/ 1037590 h 3323432"/>
              <a:gd name="connsiteX4" fmla="*/ 3939558 w 5270438"/>
              <a:gd name="connsiteY4" fmla="*/ 1569720 h 3323432"/>
              <a:gd name="connsiteX5" fmla="*/ 3954798 w 5270438"/>
              <a:gd name="connsiteY5" fmla="*/ 0 h 3323432"/>
              <a:gd name="connsiteX6" fmla="*/ 5257818 w 5270438"/>
              <a:gd name="connsiteY6" fmla="*/ 0 h 3323432"/>
              <a:gd name="connsiteX7" fmla="*/ 5234958 w 5270438"/>
              <a:gd name="connsiteY7" fmla="*/ 2522220 h 3323432"/>
              <a:gd name="connsiteX8" fmla="*/ 4747278 w 5270438"/>
              <a:gd name="connsiteY8" fmla="*/ 3147060 h 3323432"/>
              <a:gd name="connsiteX9" fmla="*/ 3482358 w 5270438"/>
              <a:gd name="connsiteY9" fmla="*/ 3101340 h 3323432"/>
              <a:gd name="connsiteX10" fmla="*/ 3484581 w 5270438"/>
              <a:gd name="connsiteY10" fmla="*/ 3323432 h 3323432"/>
              <a:gd name="connsiteX11" fmla="*/ 222268 w 5270438"/>
              <a:gd name="connsiteY11" fmla="*/ 3321050 h 3323432"/>
              <a:gd name="connsiteX12" fmla="*/ 53358 w 5270438"/>
              <a:gd name="connsiteY12" fmla="*/ 2141220 h 3323432"/>
              <a:gd name="connsiteX0" fmla="*/ 109002 w 5326082"/>
              <a:gd name="connsiteY0" fmla="*/ 2141220 h 3323432"/>
              <a:gd name="connsiteX1" fmla="*/ 331887 w 5326082"/>
              <a:gd name="connsiteY1" fmla="*/ 283369 h 3323432"/>
              <a:gd name="connsiteX2" fmla="*/ 550962 w 5326082"/>
              <a:gd name="connsiteY2" fmla="*/ 223838 h 3323432"/>
              <a:gd name="connsiteX3" fmla="*/ 2472472 w 5326082"/>
              <a:gd name="connsiteY3" fmla="*/ 1037590 h 3323432"/>
              <a:gd name="connsiteX4" fmla="*/ 3995202 w 5326082"/>
              <a:gd name="connsiteY4" fmla="*/ 1569720 h 3323432"/>
              <a:gd name="connsiteX5" fmla="*/ 4010442 w 5326082"/>
              <a:gd name="connsiteY5" fmla="*/ 0 h 3323432"/>
              <a:gd name="connsiteX6" fmla="*/ 5313462 w 5326082"/>
              <a:gd name="connsiteY6" fmla="*/ 0 h 3323432"/>
              <a:gd name="connsiteX7" fmla="*/ 5290602 w 5326082"/>
              <a:gd name="connsiteY7" fmla="*/ 2522220 h 3323432"/>
              <a:gd name="connsiteX8" fmla="*/ 4802922 w 5326082"/>
              <a:gd name="connsiteY8" fmla="*/ 3147060 h 3323432"/>
              <a:gd name="connsiteX9" fmla="*/ 3538002 w 5326082"/>
              <a:gd name="connsiteY9" fmla="*/ 3101340 h 3323432"/>
              <a:gd name="connsiteX10" fmla="*/ 3540225 w 5326082"/>
              <a:gd name="connsiteY10" fmla="*/ 3323432 h 3323432"/>
              <a:gd name="connsiteX11" fmla="*/ 277912 w 5326082"/>
              <a:gd name="connsiteY11" fmla="*/ 3321050 h 3323432"/>
              <a:gd name="connsiteX12" fmla="*/ 109002 w 5326082"/>
              <a:gd name="connsiteY12" fmla="*/ 2141220 h 3323432"/>
              <a:gd name="connsiteX0" fmla="*/ 109002 w 5326082"/>
              <a:gd name="connsiteY0" fmla="*/ 2141220 h 3323432"/>
              <a:gd name="connsiteX1" fmla="*/ 331887 w 5326082"/>
              <a:gd name="connsiteY1" fmla="*/ 283369 h 3323432"/>
              <a:gd name="connsiteX2" fmla="*/ 550962 w 5326082"/>
              <a:gd name="connsiteY2" fmla="*/ 223838 h 3323432"/>
              <a:gd name="connsiteX3" fmla="*/ 2472472 w 5326082"/>
              <a:gd name="connsiteY3" fmla="*/ 1037590 h 3323432"/>
              <a:gd name="connsiteX4" fmla="*/ 3995202 w 5326082"/>
              <a:gd name="connsiteY4" fmla="*/ 1569720 h 3323432"/>
              <a:gd name="connsiteX5" fmla="*/ 4010442 w 5326082"/>
              <a:gd name="connsiteY5" fmla="*/ 0 h 3323432"/>
              <a:gd name="connsiteX6" fmla="*/ 5313462 w 5326082"/>
              <a:gd name="connsiteY6" fmla="*/ 0 h 3323432"/>
              <a:gd name="connsiteX7" fmla="*/ 5290602 w 5326082"/>
              <a:gd name="connsiteY7" fmla="*/ 2522220 h 3323432"/>
              <a:gd name="connsiteX8" fmla="*/ 4802922 w 5326082"/>
              <a:gd name="connsiteY8" fmla="*/ 3147060 h 3323432"/>
              <a:gd name="connsiteX9" fmla="*/ 3538002 w 5326082"/>
              <a:gd name="connsiteY9" fmla="*/ 3101340 h 3323432"/>
              <a:gd name="connsiteX10" fmla="*/ 3540225 w 5326082"/>
              <a:gd name="connsiteY10" fmla="*/ 3323432 h 3323432"/>
              <a:gd name="connsiteX11" fmla="*/ 277912 w 5326082"/>
              <a:gd name="connsiteY11" fmla="*/ 3321050 h 3323432"/>
              <a:gd name="connsiteX12" fmla="*/ 109002 w 5326082"/>
              <a:gd name="connsiteY12" fmla="*/ 2141220 h 3323432"/>
              <a:gd name="connsiteX0" fmla="*/ 109002 w 5326082"/>
              <a:gd name="connsiteY0" fmla="*/ 2141220 h 3323432"/>
              <a:gd name="connsiteX1" fmla="*/ 331887 w 5326082"/>
              <a:gd name="connsiteY1" fmla="*/ 283369 h 3323432"/>
              <a:gd name="connsiteX2" fmla="*/ 550962 w 5326082"/>
              <a:gd name="connsiteY2" fmla="*/ 223838 h 3323432"/>
              <a:gd name="connsiteX3" fmla="*/ 2472472 w 5326082"/>
              <a:gd name="connsiteY3" fmla="*/ 1037590 h 3323432"/>
              <a:gd name="connsiteX4" fmla="*/ 3995202 w 5326082"/>
              <a:gd name="connsiteY4" fmla="*/ 1569720 h 3323432"/>
              <a:gd name="connsiteX5" fmla="*/ 4010442 w 5326082"/>
              <a:gd name="connsiteY5" fmla="*/ 0 h 3323432"/>
              <a:gd name="connsiteX6" fmla="*/ 5313462 w 5326082"/>
              <a:gd name="connsiteY6" fmla="*/ 0 h 3323432"/>
              <a:gd name="connsiteX7" fmla="*/ 5290602 w 5326082"/>
              <a:gd name="connsiteY7" fmla="*/ 2522220 h 3323432"/>
              <a:gd name="connsiteX8" fmla="*/ 4802922 w 5326082"/>
              <a:gd name="connsiteY8" fmla="*/ 3147060 h 3323432"/>
              <a:gd name="connsiteX9" fmla="*/ 3538002 w 5326082"/>
              <a:gd name="connsiteY9" fmla="*/ 3101340 h 3323432"/>
              <a:gd name="connsiteX10" fmla="*/ 3540225 w 5326082"/>
              <a:gd name="connsiteY10" fmla="*/ 3323432 h 3323432"/>
              <a:gd name="connsiteX11" fmla="*/ 277912 w 5326082"/>
              <a:gd name="connsiteY11" fmla="*/ 3321050 h 3323432"/>
              <a:gd name="connsiteX12" fmla="*/ 109002 w 5326082"/>
              <a:gd name="connsiteY12" fmla="*/ 2141220 h 3323432"/>
              <a:gd name="connsiteX0" fmla="*/ 99689 w 5370109"/>
              <a:gd name="connsiteY0" fmla="*/ 2133600 h 3323432"/>
              <a:gd name="connsiteX1" fmla="*/ 375914 w 5370109"/>
              <a:gd name="connsiteY1" fmla="*/ 283369 h 3323432"/>
              <a:gd name="connsiteX2" fmla="*/ 594989 w 5370109"/>
              <a:gd name="connsiteY2" fmla="*/ 223838 h 3323432"/>
              <a:gd name="connsiteX3" fmla="*/ 2516499 w 5370109"/>
              <a:gd name="connsiteY3" fmla="*/ 1037590 h 3323432"/>
              <a:gd name="connsiteX4" fmla="*/ 4039229 w 5370109"/>
              <a:gd name="connsiteY4" fmla="*/ 1569720 h 3323432"/>
              <a:gd name="connsiteX5" fmla="*/ 4054469 w 5370109"/>
              <a:gd name="connsiteY5" fmla="*/ 0 h 3323432"/>
              <a:gd name="connsiteX6" fmla="*/ 5357489 w 5370109"/>
              <a:gd name="connsiteY6" fmla="*/ 0 h 3323432"/>
              <a:gd name="connsiteX7" fmla="*/ 5334629 w 5370109"/>
              <a:gd name="connsiteY7" fmla="*/ 2522220 h 3323432"/>
              <a:gd name="connsiteX8" fmla="*/ 4846949 w 5370109"/>
              <a:gd name="connsiteY8" fmla="*/ 3147060 h 3323432"/>
              <a:gd name="connsiteX9" fmla="*/ 3582029 w 5370109"/>
              <a:gd name="connsiteY9" fmla="*/ 3101340 h 3323432"/>
              <a:gd name="connsiteX10" fmla="*/ 3584252 w 5370109"/>
              <a:gd name="connsiteY10" fmla="*/ 3323432 h 3323432"/>
              <a:gd name="connsiteX11" fmla="*/ 321939 w 5370109"/>
              <a:gd name="connsiteY11" fmla="*/ 3321050 h 3323432"/>
              <a:gd name="connsiteX12" fmla="*/ 99689 w 5370109"/>
              <a:gd name="connsiteY12" fmla="*/ 2133600 h 3323432"/>
              <a:gd name="connsiteX0" fmla="*/ 61518 w 5331938"/>
              <a:gd name="connsiteY0" fmla="*/ 2133600 h 3323432"/>
              <a:gd name="connsiteX1" fmla="*/ 337743 w 5331938"/>
              <a:gd name="connsiteY1" fmla="*/ 283369 h 3323432"/>
              <a:gd name="connsiteX2" fmla="*/ 55681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55681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55681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1015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1015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1015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1015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1015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10158 w 5331938"/>
              <a:gd name="connsiteY2" fmla="*/ 2238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35558 w 5331938"/>
              <a:gd name="connsiteY2" fmla="*/ 2619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35558 w 5331938"/>
              <a:gd name="connsiteY2" fmla="*/ 2619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35558 w 5331938"/>
              <a:gd name="connsiteY2" fmla="*/ 261938 h 3323432"/>
              <a:gd name="connsiteX3" fmla="*/ 2478328 w 5331938"/>
              <a:gd name="connsiteY3" fmla="*/ 1037590 h 3323432"/>
              <a:gd name="connsiteX4" fmla="*/ 4001058 w 5331938"/>
              <a:gd name="connsiteY4" fmla="*/ 1569720 h 3323432"/>
              <a:gd name="connsiteX5" fmla="*/ 4016298 w 5331938"/>
              <a:gd name="connsiteY5" fmla="*/ 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3600 h 3323432"/>
              <a:gd name="connsiteX1" fmla="*/ 337743 w 5331938"/>
              <a:gd name="connsiteY1" fmla="*/ 283369 h 3323432"/>
              <a:gd name="connsiteX2" fmla="*/ 635558 w 5331938"/>
              <a:gd name="connsiteY2" fmla="*/ 261938 h 3323432"/>
              <a:gd name="connsiteX3" fmla="*/ 2478328 w 5331938"/>
              <a:gd name="connsiteY3" fmla="*/ 1037590 h 3323432"/>
              <a:gd name="connsiteX4" fmla="*/ 4001058 w 5331938"/>
              <a:gd name="connsiteY4" fmla="*/ 1569720 h 3323432"/>
              <a:gd name="connsiteX5" fmla="*/ 4060748 w 5331938"/>
              <a:gd name="connsiteY5" fmla="*/ 6350 h 3323432"/>
              <a:gd name="connsiteX6" fmla="*/ 5319318 w 5331938"/>
              <a:gd name="connsiteY6" fmla="*/ 0 h 3323432"/>
              <a:gd name="connsiteX7" fmla="*/ 5296458 w 5331938"/>
              <a:gd name="connsiteY7" fmla="*/ 2522220 h 3323432"/>
              <a:gd name="connsiteX8" fmla="*/ 4808778 w 5331938"/>
              <a:gd name="connsiteY8" fmla="*/ 3147060 h 3323432"/>
              <a:gd name="connsiteX9" fmla="*/ 3543858 w 5331938"/>
              <a:gd name="connsiteY9" fmla="*/ 3101340 h 3323432"/>
              <a:gd name="connsiteX10" fmla="*/ 3546081 w 5331938"/>
              <a:gd name="connsiteY10" fmla="*/ 3323432 h 3323432"/>
              <a:gd name="connsiteX11" fmla="*/ 283768 w 5331938"/>
              <a:gd name="connsiteY11" fmla="*/ 3321050 h 3323432"/>
              <a:gd name="connsiteX12" fmla="*/ 61518 w 5331938"/>
              <a:gd name="connsiteY12" fmla="*/ 2133600 h 3323432"/>
              <a:gd name="connsiteX0" fmla="*/ 61518 w 5331938"/>
              <a:gd name="connsiteY0" fmla="*/ 2139950 h 3329782"/>
              <a:gd name="connsiteX1" fmla="*/ 337743 w 5331938"/>
              <a:gd name="connsiteY1" fmla="*/ 289719 h 3329782"/>
              <a:gd name="connsiteX2" fmla="*/ 635558 w 5331938"/>
              <a:gd name="connsiteY2" fmla="*/ 268288 h 3329782"/>
              <a:gd name="connsiteX3" fmla="*/ 2478328 w 5331938"/>
              <a:gd name="connsiteY3" fmla="*/ 1043940 h 3329782"/>
              <a:gd name="connsiteX4" fmla="*/ 4001058 w 5331938"/>
              <a:gd name="connsiteY4" fmla="*/ 1576070 h 3329782"/>
              <a:gd name="connsiteX5" fmla="*/ 4048048 w 5331938"/>
              <a:gd name="connsiteY5" fmla="*/ 0 h 3329782"/>
              <a:gd name="connsiteX6" fmla="*/ 5319318 w 5331938"/>
              <a:gd name="connsiteY6" fmla="*/ 6350 h 3329782"/>
              <a:gd name="connsiteX7" fmla="*/ 5296458 w 5331938"/>
              <a:gd name="connsiteY7" fmla="*/ 2528570 h 3329782"/>
              <a:gd name="connsiteX8" fmla="*/ 4808778 w 5331938"/>
              <a:gd name="connsiteY8" fmla="*/ 3153410 h 3329782"/>
              <a:gd name="connsiteX9" fmla="*/ 3543858 w 5331938"/>
              <a:gd name="connsiteY9" fmla="*/ 3107690 h 3329782"/>
              <a:gd name="connsiteX10" fmla="*/ 3546081 w 5331938"/>
              <a:gd name="connsiteY10" fmla="*/ 3329782 h 3329782"/>
              <a:gd name="connsiteX11" fmla="*/ 283768 w 5331938"/>
              <a:gd name="connsiteY11" fmla="*/ 3327400 h 3329782"/>
              <a:gd name="connsiteX12" fmla="*/ 61518 w 5331938"/>
              <a:gd name="connsiteY12" fmla="*/ 2139950 h 3329782"/>
              <a:gd name="connsiteX0" fmla="*/ 61518 w 5331938"/>
              <a:gd name="connsiteY0" fmla="*/ 2194303 h 3384135"/>
              <a:gd name="connsiteX1" fmla="*/ 337743 w 5331938"/>
              <a:gd name="connsiteY1" fmla="*/ 344072 h 3384135"/>
              <a:gd name="connsiteX2" fmla="*/ 635558 w 5331938"/>
              <a:gd name="connsiteY2" fmla="*/ 322641 h 3384135"/>
              <a:gd name="connsiteX3" fmla="*/ 2478328 w 5331938"/>
              <a:gd name="connsiteY3" fmla="*/ 1098293 h 3384135"/>
              <a:gd name="connsiteX4" fmla="*/ 4001058 w 5331938"/>
              <a:gd name="connsiteY4" fmla="*/ 1630423 h 3384135"/>
              <a:gd name="connsiteX5" fmla="*/ 4048048 w 5331938"/>
              <a:gd name="connsiteY5" fmla="*/ 54353 h 3384135"/>
              <a:gd name="connsiteX6" fmla="*/ 5319318 w 5331938"/>
              <a:gd name="connsiteY6" fmla="*/ 60703 h 3384135"/>
              <a:gd name="connsiteX7" fmla="*/ 5296458 w 5331938"/>
              <a:gd name="connsiteY7" fmla="*/ 2582923 h 3384135"/>
              <a:gd name="connsiteX8" fmla="*/ 4808778 w 5331938"/>
              <a:gd name="connsiteY8" fmla="*/ 3207763 h 3384135"/>
              <a:gd name="connsiteX9" fmla="*/ 3543858 w 5331938"/>
              <a:gd name="connsiteY9" fmla="*/ 3162043 h 3384135"/>
              <a:gd name="connsiteX10" fmla="*/ 3546081 w 5331938"/>
              <a:gd name="connsiteY10" fmla="*/ 3384135 h 3384135"/>
              <a:gd name="connsiteX11" fmla="*/ 283768 w 5331938"/>
              <a:gd name="connsiteY11" fmla="*/ 3381753 h 3384135"/>
              <a:gd name="connsiteX12" fmla="*/ 61518 w 5331938"/>
              <a:gd name="connsiteY12" fmla="*/ 2194303 h 3384135"/>
              <a:gd name="connsiteX0" fmla="*/ 61518 w 5327924"/>
              <a:gd name="connsiteY0" fmla="*/ 2186224 h 3376056"/>
              <a:gd name="connsiteX1" fmla="*/ 337743 w 5327924"/>
              <a:gd name="connsiteY1" fmla="*/ 335993 h 3376056"/>
              <a:gd name="connsiteX2" fmla="*/ 635558 w 5327924"/>
              <a:gd name="connsiteY2" fmla="*/ 314562 h 3376056"/>
              <a:gd name="connsiteX3" fmla="*/ 2478328 w 5327924"/>
              <a:gd name="connsiteY3" fmla="*/ 1090214 h 3376056"/>
              <a:gd name="connsiteX4" fmla="*/ 4001058 w 5327924"/>
              <a:gd name="connsiteY4" fmla="*/ 1622344 h 3376056"/>
              <a:gd name="connsiteX5" fmla="*/ 4048048 w 5327924"/>
              <a:gd name="connsiteY5" fmla="*/ 46274 h 3376056"/>
              <a:gd name="connsiteX6" fmla="*/ 5306618 w 5327924"/>
              <a:gd name="connsiteY6" fmla="*/ 90724 h 3376056"/>
              <a:gd name="connsiteX7" fmla="*/ 5296458 w 5327924"/>
              <a:gd name="connsiteY7" fmla="*/ 2574844 h 3376056"/>
              <a:gd name="connsiteX8" fmla="*/ 4808778 w 5327924"/>
              <a:gd name="connsiteY8" fmla="*/ 3199684 h 3376056"/>
              <a:gd name="connsiteX9" fmla="*/ 3543858 w 5327924"/>
              <a:gd name="connsiteY9" fmla="*/ 3153964 h 3376056"/>
              <a:gd name="connsiteX10" fmla="*/ 3546081 w 5327924"/>
              <a:gd name="connsiteY10" fmla="*/ 3376056 h 3376056"/>
              <a:gd name="connsiteX11" fmla="*/ 283768 w 5327924"/>
              <a:gd name="connsiteY11" fmla="*/ 3373674 h 3376056"/>
              <a:gd name="connsiteX12" fmla="*/ 61518 w 5327924"/>
              <a:gd name="connsiteY12" fmla="*/ 2186224 h 3376056"/>
              <a:gd name="connsiteX0" fmla="*/ 61518 w 5327924"/>
              <a:gd name="connsiteY0" fmla="*/ 2213659 h 3403491"/>
              <a:gd name="connsiteX1" fmla="*/ 337743 w 5327924"/>
              <a:gd name="connsiteY1" fmla="*/ 363428 h 3403491"/>
              <a:gd name="connsiteX2" fmla="*/ 635558 w 5327924"/>
              <a:gd name="connsiteY2" fmla="*/ 341997 h 3403491"/>
              <a:gd name="connsiteX3" fmla="*/ 2478328 w 5327924"/>
              <a:gd name="connsiteY3" fmla="*/ 1117649 h 3403491"/>
              <a:gd name="connsiteX4" fmla="*/ 4001058 w 5327924"/>
              <a:gd name="connsiteY4" fmla="*/ 1649779 h 3403491"/>
              <a:gd name="connsiteX5" fmla="*/ 4048048 w 5327924"/>
              <a:gd name="connsiteY5" fmla="*/ 73709 h 3403491"/>
              <a:gd name="connsiteX6" fmla="*/ 5306618 w 5327924"/>
              <a:gd name="connsiteY6" fmla="*/ 118159 h 3403491"/>
              <a:gd name="connsiteX7" fmla="*/ 5296458 w 5327924"/>
              <a:gd name="connsiteY7" fmla="*/ 2602279 h 3403491"/>
              <a:gd name="connsiteX8" fmla="*/ 4808778 w 5327924"/>
              <a:gd name="connsiteY8" fmla="*/ 3227119 h 3403491"/>
              <a:gd name="connsiteX9" fmla="*/ 3543858 w 5327924"/>
              <a:gd name="connsiteY9" fmla="*/ 3181399 h 3403491"/>
              <a:gd name="connsiteX10" fmla="*/ 3546081 w 5327924"/>
              <a:gd name="connsiteY10" fmla="*/ 3403491 h 3403491"/>
              <a:gd name="connsiteX11" fmla="*/ 283768 w 5327924"/>
              <a:gd name="connsiteY11" fmla="*/ 3401109 h 3403491"/>
              <a:gd name="connsiteX12" fmla="*/ 61518 w 5327924"/>
              <a:gd name="connsiteY12" fmla="*/ 2213659 h 3403491"/>
              <a:gd name="connsiteX0" fmla="*/ 61518 w 5327924"/>
              <a:gd name="connsiteY0" fmla="*/ 2230525 h 3420357"/>
              <a:gd name="connsiteX1" fmla="*/ 337743 w 5327924"/>
              <a:gd name="connsiteY1" fmla="*/ 380294 h 3420357"/>
              <a:gd name="connsiteX2" fmla="*/ 635558 w 5327924"/>
              <a:gd name="connsiteY2" fmla="*/ 358863 h 3420357"/>
              <a:gd name="connsiteX3" fmla="*/ 2478328 w 5327924"/>
              <a:gd name="connsiteY3" fmla="*/ 1134515 h 3420357"/>
              <a:gd name="connsiteX4" fmla="*/ 4001058 w 5327924"/>
              <a:gd name="connsiteY4" fmla="*/ 1666645 h 3420357"/>
              <a:gd name="connsiteX5" fmla="*/ 4048048 w 5327924"/>
              <a:gd name="connsiteY5" fmla="*/ 65175 h 3420357"/>
              <a:gd name="connsiteX6" fmla="*/ 5306618 w 5327924"/>
              <a:gd name="connsiteY6" fmla="*/ 135025 h 3420357"/>
              <a:gd name="connsiteX7" fmla="*/ 5296458 w 5327924"/>
              <a:gd name="connsiteY7" fmla="*/ 2619145 h 3420357"/>
              <a:gd name="connsiteX8" fmla="*/ 4808778 w 5327924"/>
              <a:gd name="connsiteY8" fmla="*/ 3243985 h 3420357"/>
              <a:gd name="connsiteX9" fmla="*/ 3543858 w 5327924"/>
              <a:gd name="connsiteY9" fmla="*/ 3198265 h 3420357"/>
              <a:gd name="connsiteX10" fmla="*/ 3546081 w 5327924"/>
              <a:gd name="connsiteY10" fmla="*/ 3420357 h 3420357"/>
              <a:gd name="connsiteX11" fmla="*/ 283768 w 5327924"/>
              <a:gd name="connsiteY11" fmla="*/ 3417975 h 3420357"/>
              <a:gd name="connsiteX12" fmla="*/ 61518 w 5327924"/>
              <a:gd name="connsiteY12" fmla="*/ 2230525 h 3420357"/>
              <a:gd name="connsiteX0" fmla="*/ 61518 w 5327924"/>
              <a:gd name="connsiteY0" fmla="*/ 2230525 h 3420357"/>
              <a:gd name="connsiteX1" fmla="*/ 337743 w 5327924"/>
              <a:gd name="connsiteY1" fmla="*/ 380294 h 3420357"/>
              <a:gd name="connsiteX2" fmla="*/ 635558 w 5327924"/>
              <a:gd name="connsiteY2" fmla="*/ 358863 h 3420357"/>
              <a:gd name="connsiteX3" fmla="*/ 2478328 w 5327924"/>
              <a:gd name="connsiteY3" fmla="*/ 1134515 h 3420357"/>
              <a:gd name="connsiteX4" fmla="*/ 4001058 w 5327924"/>
              <a:gd name="connsiteY4" fmla="*/ 1692045 h 3420357"/>
              <a:gd name="connsiteX5" fmla="*/ 4048048 w 5327924"/>
              <a:gd name="connsiteY5" fmla="*/ 65175 h 3420357"/>
              <a:gd name="connsiteX6" fmla="*/ 5306618 w 5327924"/>
              <a:gd name="connsiteY6" fmla="*/ 135025 h 3420357"/>
              <a:gd name="connsiteX7" fmla="*/ 5296458 w 5327924"/>
              <a:gd name="connsiteY7" fmla="*/ 2619145 h 3420357"/>
              <a:gd name="connsiteX8" fmla="*/ 4808778 w 5327924"/>
              <a:gd name="connsiteY8" fmla="*/ 3243985 h 3420357"/>
              <a:gd name="connsiteX9" fmla="*/ 3543858 w 5327924"/>
              <a:gd name="connsiteY9" fmla="*/ 3198265 h 3420357"/>
              <a:gd name="connsiteX10" fmla="*/ 3546081 w 5327924"/>
              <a:gd name="connsiteY10" fmla="*/ 3420357 h 3420357"/>
              <a:gd name="connsiteX11" fmla="*/ 283768 w 5327924"/>
              <a:gd name="connsiteY11" fmla="*/ 3417975 h 3420357"/>
              <a:gd name="connsiteX12" fmla="*/ 61518 w 5327924"/>
              <a:gd name="connsiteY12" fmla="*/ 2230525 h 3420357"/>
              <a:gd name="connsiteX0" fmla="*/ 61518 w 5327924"/>
              <a:gd name="connsiteY0" fmla="*/ 2230525 h 3420357"/>
              <a:gd name="connsiteX1" fmla="*/ 337743 w 5327924"/>
              <a:gd name="connsiteY1" fmla="*/ 380294 h 3420357"/>
              <a:gd name="connsiteX2" fmla="*/ 635558 w 5327924"/>
              <a:gd name="connsiteY2" fmla="*/ 358863 h 3420357"/>
              <a:gd name="connsiteX3" fmla="*/ 2478328 w 5327924"/>
              <a:gd name="connsiteY3" fmla="*/ 1134515 h 3420357"/>
              <a:gd name="connsiteX4" fmla="*/ 4039158 w 5327924"/>
              <a:gd name="connsiteY4" fmla="*/ 1698395 h 3420357"/>
              <a:gd name="connsiteX5" fmla="*/ 4048048 w 5327924"/>
              <a:gd name="connsiteY5" fmla="*/ 65175 h 3420357"/>
              <a:gd name="connsiteX6" fmla="*/ 5306618 w 5327924"/>
              <a:gd name="connsiteY6" fmla="*/ 135025 h 3420357"/>
              <a:gd name="connsiteX7" fmla="*/ 5296458 w 5327924"/>
              <a:gd name="connsiteY7" fmla="*/ 2619145 h 3420357"/>
              <a:gd name="connsiteX8" fmla="*/ 4808778 w 5327924"/>
              <a:gd name="connsiteY8" fmla="*/ 3243985 h 3420357"/>
              <a:gd name="connsiteX9" fmla="*/ 3543858 w 5327924"/>
              <a:gd name="connsiteY9" fmla="*/ 3198265 h 3420357"/>
              <a:gd name="connsiteX10" fmla="*/ 3546081 w 5327924"/>
              <a:gd name="connsiteY10" fmla="*/ 3420357 h 3420357"/>
              <a:gd name="connsiteX11" fmla="*/ 283768 w 5327924"/>
              <a:gd name="connsiteY11" fmla="*/ 3417975 h 3420357"/>
              <a:gd name="connsiteX12" fmla="*/ 61518 w 5327924"/>
              <a:gd name="connsiteY12" fmla="*/ 2230525 h 3420357"/>
              <a:gd name="connsiteX0" fmla="*/ 61518 w 5327924"/>
              <a:gd name="connsiteY0" fmla="*/ 2230525 h 3420357"/>
              <a:gd name="connsiteX1" fmla="*/ 337743 w 5327924"/>
              <a:gd name="connsiteY1" fmla="*/ 380294 h 3420357"/>
              <a:gd name="connsiteX2" fmla="*/ 635558 w 5327924"/>
              <a:gd name="connsiteY2" fmla="*/ 358863 h 3420357"/>
              <a:gd name="connsiteX3" fmla="*/ 2478328 w 5327924"/>
              <a:gd name="connsiteY3" fmla="*/ 1134515 h 3420357"/>
              <a:gd name="connsiteX4" fmla="*/ 4039158 w 5327924"/>
              <a:gd name="connsiteY4" fmla="*/ 1698395 h 3420357"/>
              <a:gd name="connsiteX5" fmla="*/ 4021950 w 5327924"/>
              <a:gd name="connsiteY5" fmla="*/ 65175 h 3420357"/>
              <a:gd name="connsiteX6" fmla="*/ 5306618 w 5327924"/>
              <a:gd name="connsiteY6" fmla="*/ 135025 h 3420357"/>
              <a:gd name="connsiteX7" fmla="*/ 5296458 w 5327924"/>
              <a:gd name="connsiteY7" fmla="*/ 2619145 h 3420357"/>
              <a:gd name="connsiteX8" fmla="*/ 4808778 w 5327924"/>
              <a:gd name="connsiteY8" fmla="*/ 3243985 h 3420357"/>
              <a:gd name="connsiteX9" fmla="*/ 3543858 w 5327924"/>
              <a:gd name="connsiteY9" fmla="*/ 3198265 h 3420357"/>
              <a:gd name="connsiteX10" fmla="*/ 3546081 w 5327924"/>
              <a:gd name="connsiteY10" fmla="*/ 3420357 h 3420357"/>
              <a:gd name="connsiteX11" fmla="*/ 283768 w 5327924"/>
              <a:gd name="connsiteY11" fmla="*/ 3417975 h 3420357"/>
              <a:gd name="connsiteX12" fmla="*/ 61518 w 5327924"/>
              <a:gd name="connsiteY12" fmla="*/ 2230525 h 3420357"/>
              <a:gd name="connsiteX0" fmla="*/ 61518 w 5327924"/>
              <a:gd name="connsiteY0" fmla="*/ 2230525 h 4197986"/>
              <a:gd name="connsiteX1" fmla="*/ 337743 w 5327924"/>
              <a:gd name="connsiteY1" fmla="*/ 380294 h 4197986"/>
              <a:gd name="connsiteX2" fmla="*/ 635558 w 5327924"/>
              <a:gd name="connsiteY2" fmla="*/ 358863 h 4197986"/>
              <a:gd name="connsiteX3" fmla="*/ 2478328 w 5327924"/>
              <a:gd name="connsiteY3" fmla="*/ 1134515 h 4197986"/>
              <a:gd name="connsiteX4" fmla="*/ 4039158 w 5327924"/>
              <a:gd name="connsiteY4" fmla="*/ 1698395 h 4197986"/>
              <a:gd name="connsiteX5" fmla="*/ 4021950 w 5327924"/>
              <a:gd name="connsiteY5" fmla="*/ 65175 h 4197986"/>
              <a:gd name="connsiteX6" fmla="*/ 5306618 w 5327924"/>
              <a:gd name="connsiteY6" fmla="*/ 135025 h 4197986"/>
              <a:gd name="connsiteX7" fmla="*/ 5296458 w 5327924"/>
              <a:gd name="connsiteY7" fmla="*/ 2619145 h 4197986"/>
              <a:gd name="connsiteX8" fmla="*/ 4808778 w 5327924"/>
              <a:gd name="connsiteY8" fmla="*/ 3243985 h 4197986"/>
              <a:gd name="connsiteX9" fmla="*/ 3543858 w 5327924"/>
              <a:gd name="connsiteY9" fmla="*/ 3198265 h 4197986"/>
              <a:gd name="connsiteX10" fmla="*/ 3546081 w 5327924"/>
              <a:gd name="connsiteY10" fmla="*/ 3420357 h 4197986"/>
              <a:gd name="connsiteX11" fmla="*/ 283768 w 5327924"/>
              <a:gd name="connsiteY11" fmla="*/ 4197986 h 4197986"/>
              <a:gd name="connsiteX12" fmla="*/ 61518 w 5327924"/>
              <a:gd name="connsiteY12" fmla="*/ 2230525 h 4197986"/>
              <a:gd name="connsiteX0" fmla="*/ 61518 w 5327924"/>
              <a:gd name="connsiteY0" fmla="*/ 2230525 h 4197986"/>
              <a:gd name="connsiteX1" fmla="*/ 337743 w 5327924"/>
              <a:gd name="connsiteY1" fmla="*/ 380294 h 4197986"/>
              <a:gd name="connsiteX2" fmla="*/ 635558 w 5327924"/>
              <a:gd name="connsiteY2" fmla="*/ 358863 h 4197986"/>
              <a:gd name="connsiteX3" fmla="*/ 2478328 w 5327924"/>
              <a:gd name="connsiteY3" fmla="*/ 1134515 h 4197986"/>
              <a:gd name="connsiteX4" fmla="*/ 4039158 w 5327924"/>
              <a:gd name="connsiteY4" fmla="*/ 1698395 h 4197986"/>
              <a:gd name="connsiteX5" fmla="*/ 4021950 w 5327924"/>
              <a:gd name="connsiteY5" fmla="*/ 65175 h 4197986"/>
              <a:gd name="connsiteX6" fmla="*/ 5306618 w 5327924"/>
              <a:gd name="connsiteY6" fmla="*/ 135025 h 4197986"/>
              <a:gd name="connsiteX7" fmla="*/ 5296458 w 5327924"/>
              <a:gd name="connsiteY7" fmla="*/ 2619145 h 4197986"/>
              <a:gd name="connsiteX8" fmla="*/ 4808778 w 5327924"/>
              <a:gd name="connsiteY8" fmla="*/ 3243985 h 4197986"/>
              <a:gd name="connsiteX9" fmla="*/ 3543858 w 5327924"/>
              <a:gd name="connsiteY9" fmla="*/ 3198265 h 4197986"/>
              <a:gd name="connsiteX10" fmla="*/ 3546081 w 5327924"/>
              <a:gd name="connsiteY10" fmla="*/ 3420357 h 4197986"/>
              <a:gd name="connsiteX11" fmla="*/ 283768 w 5327924"/>
              <a:gd name="connsiteY11" fmla="*/ 4197986 h 4197986"/>
              <a:gd name="connsiteX12" fmla="*/ 61518 w 5327924"/>
              <a:gd name="connsiteY12" fmla="*/ 2230525 h 4197986"/>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604580 w 5327924"/>
              <a:gd name="connsiteY10" fmla="*/ 4317368 h 4317368"/>
              <a:gd name="connsiteX11" fmla="*/ 283768 w 5327924"/>
              <a:gd name="connsiteY11" fmla="*/ 4197986 h 4317368"/>
              <a:gd name="connsiteX12" fmla="*/ 61518 w 5327924"/>
              <a:gd name="connsiteY12" fmla="*/ 2230525 h 4317368"/>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604580 w 5327924"/>
              <a:gd name="connsiteY10" fmla="*/ 4317368 h 4317368"/>
              <a:gd name="connsiteX11" fmla="*/ 264268 w 5327924"/>
              <a:gd name="connsiteY11" fmla="*/ 4295486 h 4317368"/>
              <a:gd name="connsiteX12" fmla="*/ 61518 w 5327924"/>
              <a:gd name="connsiteY12" fmla="*/ 2230525 h 4317368"/>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604580 w 5327924"/>
              <a:gd name="connsiteY10" fmla="*/ 4317368 h 4317368"/>
              <a:gd name="connsiteX11" fmla="*/ 264268 w 5327924"/>
              <a:gd name="connsiteY11" fmla="*/ 4295486 h 4317368"/>
              <a:gd name="connsiteX12" fmla="*/ 61518 w 5327924"/>
              <a:gd name="connsiteY12" fmla="*/ 2230525 h 4317368"/>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604580 w 5327924"/>
              <a:gd name="connsiteY10" fmla="*/ 4317368 h 4317368"/>
              <a:gd name="connsiteX11" fmla="*/ 264268 w 5327924"/>
              <a:gd name="connsiteY11" fmla="*/ 4295486 h 4317368"/>
              <a:gd name="connsiteX12" fmla="*/ 61518 w 5327924"/>
              <a:gd name="connsiteY12" fmla="*/ 2230525 h 4317368"/>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604580 w 5327924"/>
              <a:gd name="connsiteY10" fmla="*/ 4317368 h 4317368"/>
              <a:gd name="connsiteX11" fmla="*/ 264268 w 5327924"/>
              <a:gd name="connsiteY11" fmla="*/ 4295486 h 4317368"/>
              <a:gd name="connsiteX12" fmla="*/ 61518 w 5327924"/>
              <a:gd name="connsiteY12" fmla="*/ 2230525 h 4317368"/>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563229 w 5327924"/>
              <a:gd name="connsiteY10" fmla="*/ 4317368 h 4317368"/>
              <a:gd name="connsiteX11" fmla="*/ 264268 w 5327924"/>
              <a:gd name="connsiteY11" fmla="*/ 4295486 h 4317368"/>
              <a:gd name="connsiteX12" fmla="*/ 61518 w 5327924"/>
              <a:gd name="connsiteY12" fmla="*/ 2230525 h 4317368"/>
              <a:gd name="connsiteX0" fmla="*/ 61518 w 5327924"/>
              <a:gd name="connsiteY0" fmla="*/ 2230525 h 4317368"/>
              <a:gd name="connsiteX1" fmla="*/ 337743 w 5327924"/>
              <a:gd name="connsiteY1" fmla="*/ 380294 h 4317368"/>
              <a:gd name="connsiteX2" fmla="*/ 635558 w 5327924"/>
              <a:gd name="connsiteY2" fmla="*/ 358863 h 4317368"/>
              <a:gd name="connsiteX3" fmla="*/ 2478328 w 5327924"/>
              <a:gd name="connsiteY3" fmla="*/ 1134515 h 4317368"/>
              <a:gd name="connsiteX4" fmla="*/ 4039158 w 5327924"/>
              <a:gd name="connsiteY4" fmla="*/ 1698395 h 4317368"/>
              <a:gd name="connsiteX5" fmla="*/ 4021950 w 5327924"/>
              <a:gd name="connsiteY5" fmla="*/ 65175 h 4317368"/>
              <a:gd name="connsiteX6" fmla="*/ 5306618 w 5327924"/>
              <a:gd name="connsiteY6" fmla="*/ 135025 h 4317368"/>
              <a:gd name="connsiteX7" fmla="*/ 5296458 w 5327924"/>
              <a:gd name="connsiteY7" fmla="*/ 2619145 h 4317368"/>
              <a:gd name="connsiteX8" fmla="*/ 4808778 w 5327924"/>
              <a:gd name="connsiteY8" fmla="*/ 3243985 h 4317368"/>
              <a:gd name="connsiteX9" fmla="*/ 3543858 w 5327924"/>
              <a:gd name="connsiteY9" fmla="*/ 3198265 h 4317368"/>
              <a:gd name="connsiteX10" fmla="*/ 3563229 w 5327924"/>
              <a:gd name="connsiteY10" fmla="*/ 4317368 h 4317368"/>
              <a:gd name="connsiteX11" fmla="*/ 256136 w 5327924"/>
              <a:gd name="connsiteY11" fmla="*/ 4311753 h 4317368"/>
              <a:gd name="connsiteX12" fmla="*/ 61518 w 5327924"/>
              <a:gd name="connsiteY12" fmla="*/ 2230525 h 431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7924" h="4317368">
                <a:moveTo>
                  <a:pt x="61518" y="2230525"/>
                </a:moveTo>
                <a:cubicBezTo>
                  <a:pt x="-127606" y="1244185"/>
                  <a:pt x="163753" y="838288"/>
                  <a:pt x="337743" y="380294"/>
                </a:cubicBezTo>
                <a:cubicBezTo>
                  <a:pt x="371398" y="267581"/>
                  <a:pt x="506653" y="279488"/>
                  <a:pt x="635558" y="358863"/>
                </a:cubicBezTo>
                <a:cubicBezTo>
                  <a:pt x="1243993" y="406276"/>
                  <a:pt x="2033405" y="602914"/>
                  <a:pt x="2478328" y="1134515"/>
                </a:cubicBezTo>
                <a:lnTo>
                  <a:pt x="4039158" y="1698395"/>
                </a:lnTo>
                <a:cubicBezTo>
                  <a:pt x="4042121" y="1153988"/>
                  <a:pt x="4018987" y="609582"/>
                  <a:pt x="4021950" y="65175"/>
                </a:cubicBezTo>
                <a:cubicBezTo>
                  <a:pt x="4452057" y="-59708"/>
                  <a:pt x="4971761" y="12258"/>
                  <a:pt x="5306618" y="135025"/>
                </a:cubicBezTo>
                <a:cubicBezTo>
                  <a:pt x="5298998" y="975765"/>
                  <a:pt x="5365038" y="1656485"/>
                  <a:pt x="5296458" y="2619145"/>
                </a:cubicBezTo>
                <a:cubicBezTo>
                  <a:pt x="5271058" y="2987445"/>
                  <a:pt x="5192318" y="3180485"/>
                  <a:pt x="4808778" y="3243985"/>
                </a:cubicBezTo>
                <a:cubicBezTo>
                  <a:pt x="4387138" y="3274465"/>
                  <a:pt x="3965498" y="3213505"/>
                  <a:pt x="3543858" y="3198265"/>
                </a:cubicBezTo>
                <a:cubicBezTo>
                  <a:pt x="3543011" y="3271502"/>
                  <a:pt x="3564076" y="4244131"/>
                  <a:pt x="3563229" y="4317368"/>
                </a:cubicBezTo>
                <a:lnTo>
                  <a:pt x="256136" y="4311753"/>
                </a:lnTo>
                <a:cubicBezTo>
                  <a:pt x="432854" y="3703813"/>
                  <a:pt x="135601" y="2689842"/>
                  <a:pt x="61518" y="2230525"/>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4" name="Freeform 211">
            <a:extLst>
              <a:ext uri="{FF2B5EF4-FFF2-40B4-BE49-F238E27FC236}">
                <a16:creationId xmlns:a16="http://schemas.microsoft.com/office/drawing/2014/main" id="{2B3D9932-598C-4C5D-ADF4-F21DD38FCEC7}"/>
              </a:ext>
            </a:extLst>
          </p:cNvPr>
          <p:cNvSpPr/>
          <p:nvPr/>
        </p:nvSpPr>
        <p:spPr>
          <a:xfrm>
            <a:off x="876418" y="3504927"/>
            <a:ext cx="511924" cy="216833"/>
          </a:xfrm>
          <a:custGeom>
            <a:avLst/>
            <a:gdLst>
              <a:gd name="connsiteX0" fmla="*/ 1941642 w 2162174"/>
              <a:gd name="connsiteY0" fmla="*/ 0 h 845345"/>
              <a:gd name="connsiteX1" fmla="*/ 2074987 w 2162174"/>
              <a:gd name="connsiteY1" fmla="*/ 0 h 845345"/>
              <a:gd name="connsiteX2" fmla="*/ 2078718 w 2162174"/>
              <a:gd name="connsiteY2" fmla="*/ 4111 h 845345"/>
              <a:gd name="connsiteX3" fmla="*/ 2081982 w 2162174"/>
              <a:gd name="connsiteY3" fmla="*/ 2381 h 845345"/>
              <a:gd name="connsiteX4" fmla="*/ 2162174 w 2162174"/>
              <a:gd name="connsiteY4" fmla="*/ 423863 h 845345"/>
              <a:gd name="connsiteX5" fmla="*/ 2081982 w 2162174"/>
              <a:gd name="connsiteY5" fmla="*/ 845345 h 845345"/>
              <a:gd name="connsiteX6" fmla="*/ 2072991 w 2162174"/>
              <a:gd name="connsiteY6" fmla="*/ 840581 h 845345"/>
              <a:gd name="connsiteX7" fmla="*/ 1941642 w 2162174"/>
              <a:gd name="connsiteY7" fmla="*/ 840581 h 845345"/>
              <a:gd name="connsiteX8" fmla="*/ 1861472 w 2162174"/>
              <a:gd name="connsiteY8" fmla="*/ 807374 h 845345"/>
              <a:gd name="connsiteX9" fmla="*/ 1845329 w 2162174"/>
              <a:gd name="connsiteY9" fmla="*/ 783430 h 845345"/>
              <a:gd name="connsiteX10" fmla="*/ 443003 w 2162174"/>
              <a:gd name="connsiteY10" fmla="*/ 783430 h 845345"/>
              <a:gd name="connsiteX11" fmla="*/ 391660 w 2162174"/>
              <a:gd name="connsiteY11" fmla="*/ 732087 h 845345"/>
              <a:gd name="connsiteX12" fmla="*/ 391660 w 2162174"/>
              <a:gd name="connsiteY12" fmla="*/ 702465 h 845345"/>
              <a:gd name="connsiteX13" fmla="*/ 374406 w 2162174"/>
              <a:gd name="connsiteY13" fmla="*/ 709612 h 845345"/>
              <a:gd name="connsiteX14" fmla="*/ 285196 w 2162174"/>
              <a:gd name="connsiteY14" fmla="*/ 709612 h 845345"/>
              <a:gd name="connsiteX15" fmla="*/ 251168 w 2162174"/>
              <a:gd name="connsiteY15" fmla="*/ 675584 h 845345"/>
              <a:gd name="connsiteX16" fmla="*/ 251168 w 2162174"/>
              <a:gd name="connsiteY16" fmla="*/ 664370 h 845345"/>
              <a:gd name="connsiteX17" fmla="*/ 26534 w 2162174"/>
              <a:gd name="connsiteY17" fmla="*/ 664370 h 845345"/>
              <a:gd name="connsiteX18" fmla="*/ 0 w 2162174"/>
              <a:gd name="connsiteY18" fmla="*/ 637836 h 845345"/>
              <a:gd name="connsiteX19" fmla="*/ 0 w 2162174"/>
              <a:gd name="connsiteY19" fmla="*/ 224178 h 845345"/>
              <a:gd name="connsiteX20" fmla="*/ 26534 w 2162174"/>
              <a:gd name="connsiteY20" fmla="*/ 197644 h 845345"/>
              <a:gd name="connsiteX21" fmla="*/ 252072 w 2162174"/>
              <a:gd name="connsiteY21" fmla="*/ 197644 h 845345"/>
              <a:gd name="connsiteX22" fmla="*/ 254070 w 2162174"/>
              <a:gd name="connsiteY22" fmla="*/ 198472 h 845345"/>
              <a:gd name="connsiteX23" fmla="*/ 261135 w 2162174"/>
              <a:gd name="connsiteY23" fmla="*/ 181417 h 845345"/>
              <a:gd name="connsiteX24" fmla="*/ 285196 w 2162174"/>
              <a:gd name="connsiteY24" fmla="*/ 171450 h 845345"/>
              <a:gd name="connsiteX25" fmla="*/ 374406 w 2162174"/>
              <a:gd name="connsiteY25" fmla="*/ 171450 h 845345"/>
              <a:gd name="connsiteX26" fmla="*/ 391660 w 2162174"/>
              <a:gd name="connsiteY26" fmla="*/ 178597 h 845345"/>
              <a:gd name="connsiteX27" fmla="*/ 391660 w 2162174"/>
              <a:gd name="connsiteY27" fmla="*/ 113254 h 845345"/>
              <a:gd name="connsiteX28" fmla="*/ 443003 w 2162174"/>
              <a:gd name="connsiteY28" fmla="*/ 61911 h 845345"/>
              <a:gd name="connsiteX29" fmla="*/ 1842119 w 2162174"/>
              <a:gd name="connsiteY29" fmla="*/ 61911 h 845345"/>
              <a:gd name="connsiteX30" fmla="*/ 1861472 w 2162174"/>
              <a:gd name="connsiteY30" fmla="*/ 33208 h 845345"/>
              <a:gd name="connsiteX31" fmla="*/ 1941642 w 2162174"/>
              <a:gd name="connsiteY31" fmla="*/ 0 h 845345"/>
              <a:gd name="connsiteX0" fmla="*/ 1941642 w 2181224"/>
              <a:gd name="connsiteY0" fmla="*/ 0 h 845345"/>
              <a:gd name="connsiteX1" fmla="*/ 2074987 w 2181224"/>
              <a:gd name="connsiteY1" fmla="*/ 0 h 845345"/>
              <a:gd name="connsiteX2" fmla="*/ 2078718 w 2181224"/>
              <a:gd name="connsiteY2" fmla="*/ 4111 h 845345"/>
              <a:gd name="connsiteX3" fmla="*/ 2081982 w 2181224"/>
              <a:gd name="connsiteY3" fmla="*/ 2381 h 845345"/>
              <a:gd name="connsiteX4" fmla="*/ 2181224 w 2181224"/>
              <a:gd name="connsiteY4" fmla="*/ 417513 h 845345"/>
              <a:gd name="connsiteX5" fmla="*/ 2081982 w 2181224"/>
              <a:gd name="connsiteY5" fmla="*/ 845345 h 845345"/>
              <a:gd name="connsiteX6" fmla="*/ 2072991 w 2181224"/>
              <a:gd name="connsiteY6" fmla="*/ 840581 h 845345"/>
              <a:gd name="connsiteX7" fmla="*/ 1941642 w 2181224"/>
              <a:gd name="connsiteY7" fmla="*/ 840581 h 845345"/>
              <a:gd name="connsiteX8" fmla="*/ 1861472 w 2181224"/>
              <a:gd name="connsiteY8" fmla="*/ 807374 h 845345"/>
              <a:gd name="connsiteX9" fmla="*/ 1845329 w 2181224"/>
              <a:gd name="connsiteY9" fmla="*/ 783430 h 845345"/>
              <a:gd name="connsiteX10" fmla="*/ 443003 w 2181224"/>
              <a:gd name="connsiteY10" fmla="*/ 783430 h 845345"/>
              <a:gd name="connsiteX11" fmla="*/ 391660 w 2181224"/>
              <a:gd name="connsiteY11" fmla="*/ 732087 h 845345"/>
              <a:gd name="connsiteX12" fmla="*/ 391660 w 2181224"/>
              <a:gd name="connsiteY12" fmla="*/ 702465 h 845345"/>
              <a:gd name="connsiteX13" fmla="*/ 374406 w 2181224"/>
              <a:gd name="connsiteY13" fmla="*/ 709612 h 845345"/>
              <a:gd name="connsiteX14" fmla="*/ 285196 w 2181224"/>
              <a:gd name="connsiteY14" fmla="*/ 709612 h 845345"/>
              <a:gd name="connsiteX15" fmla="*/ 251168 w 2181224"/>
              <a:gd name="connsiteY15" fmla="*/ 675584 h 845345"/>
              <a:gd name="connsiteX16" fmla="*/ 251168 w 2181224"/>
              <a:gd name="connsiteY16" fmla="*/ 664370 h 845345"/>
              <a:gd name="connsiteX17" fmla="*/ 26534 w 2181224"/>
              <a:gd name="connsiteY17" fmla="*/ 664370 h 845345"/>
              <a:gd name="connsiteX18" fmla="*/ 0 w 2181224"/>
              <a:gd name="connsiteY18" fmla="*/ 637836 h 845345"/>
              <a:gd name="connsiteX19" fmla="*/ 0 w 2181224"/>
              <a:gd name="connsiteY19" fmla="*/ 224178 h 845345"/>
              <a:gd name="connsiteX20" fmla="*/ 26534 w 2181224"/>
              <a:gd name="connsiteY20" fmla="*/ 197644 h 845345"/>
              <a:gd name="connsiteX21" fmla="*/ 252072 w 2181224"/>
              <a:gd name="connsiteY21" fmla="*/ 197644 h 845345"/>
              <a:gd name="connsiteX22" fmla="*/ 254070 w 2181224"/>
              <a:gd name="connsiteY22" fmla="*/ 198472 h 845345"/>
              <a:gd name="connsiteX23" fmla="*/ 261135 w 2181224"/>
              <a:gd name="connsiteY23" fmla="*/ 181417 h 845345"/>
              <a:gd name="connsiteX24" fmla="*/ 285196 w 2181224"/>
              <a:gd name="connsiteY24" fmla="*/ 171450 h 845345"/>
              <a:gd name="connsiteX25" fmla="*/ 374406 w 2181224"/>
              <a:gd name="connsiteY25" fmla="*/ 171450 h 845345"/>
              <a:gd name="connsiteX26" fmla="*/ 391660 w 2181224"/>
              <a:gd name="connsiteY26" fmla="*/ 178597 h 845345"/>
              <a:gd name="connsiteX27" fmla="*/ 391660 w 2181224"/>
              <a:gd name="connsiteY27" fmla="*/ 113254 h 845345"/>
              <a:gd name="connsiteX28" fmla="*/ 443003 w 2181224"/>
              <a:gd name="connsiteY28" fmla="*/ 61911 h 845345"/>
              <a:gd name="connsiteX29" fmla="*/ 1842119 w 2181224"/>
              <a:gd name="connsiteY29" fmla="*/ 61911 h 845345"/>
              <a:gd name="connsiteX30" fmla="*/ 1861472 w 2181224"/>
              <a:gd name="connsiteY30" fmla="*/ 33208 h 845345"/>
              <a:gd name="connsiteX31" fmla="*/ 1941642 w 2181224"/>
              <a:gd name="connsiteY31" fmla="*/ 0 h 845345"/>
              <a:gd name="connsiteX0" fmla="*/ 1941642 w 2181224"/>
              <a:gd name="connsiteY0" fmla="*/ 0 h 845345"/>
              <a:gd name="connsiteX1" fmla="*/ 2074987 w 2181224"/>
              <a:gd name="connsiteY1" fmla="*/ 0 h 845345"/>
              <a:gd name="connsiteX2" fmla="*/ 2078718 w 2181224"/>
              <a:gd name="connsiteY2" fmla="*/ 4111 h 845345"/>
              <a:gd name="connsiteX3" fmla="*/ 2081982 w 2181224"/>
              <a:gd name="connsiteY3" fmla="*/ 2381 h 845345"/>
              <a:gd name="connsiteX4" fmla="*/ 2181224 w 2181224"/>
              <a:gd name="connsiteY4" fmla="*/ 417513 h 845345"/>
              <a:gd name="connsiteX5" fmla="*/ 2081982 w 2181224"/>
              <a:gd name="connsiteY5" fmla="*/ 845345 h 845345"/>
              <a:gd name="connsiteX6" fmla="*/ 1941642 w 2181224"/>
              <a:gd name="connsiteY6" fmla="*/ 840581 h 845345"/>
              <a:gd name="connsiteX7" fmla="*/ 1861472 w 2181224"/>
              <a:gd name="connsiteY7" fmla="*/ 807374 h 845345"/>
              <a:gd name="connsiteX8" fmla="*/ 1845329 w 2181224"/>
              <a:gd name="connsiteY8" fmla="*/ 783430 h 845345"/>
              <a:gd name="connsiteX9" fmla="*/ 443003 w 2181224"/>
              <a:gd name="connsiteY9" fmla="*/ 783430 h 845345"/>
              <a:gd name="connsiteX10" fmla="*/ 391660 w 2181224"/>
              <a:gd name="connsiteY10" fmla="*/ 732087 h 845345"/>
              <a:gd name="connsiteX11" fmla="*/ 391660 w 2181224"/>
              <a:gd name="connsiteY11" fmla="*/ 702465 h 845345"/>
              <a:gd name="connsiteX12" fmla="*/ 374406 w 2181224"/>
              <a:gd name="connsiteY12" fmla="*/ 709612 h 845345"/>
              <a:gd name="connsiteX13" fmla="*/ 285196 w 2181224"/>
              <a:gd name="connsiteY13" fmla="*/ 709612 h 845345"/>
              <a:gd name="connsiteX14" fmla="*/ 251168 w 2181224"/>
              <a:gd name="connsiteY14" fmla="*/ 675584 h 845345"/>
              <a:gd name="connsiteX15" fmla="*/ 251168 w 2181224"/>
              <a:gd name="connsiteY15" fmla="*/ 664370 h 845345"/>
              <a:gd name="connsiteX16" fmla="*/ 26534 w 2181224"/>
              <a:gd name="connsiteY16" fmla="*/ 664370 h 845345"/>
              <a:gd name="connsiteX17" fmla="*/ 0 w 2181224"/>
              <a:gd name="connsiteY17" fmla="*/ 637836 h 845345"/>
              <a:gd name="connsiteX18" fmla="*/ 0 w 2181224"/>
              <a:gd name="connsiteY18" fmla="*/ 224178 h 845345"/>
              <a:gd name="connsiteX19" fmla="*/ 26534 w 2181224"/>
              <a:gd name="connsiteY19" fmla="*/ 197644 h 845345"/>
              <a:gd name="connsiteX20" fmla="*/ 252072 w 2181224"/>
              <a:gd name="connsiteY20" fmla="*/ 197644 h 845345"/>
              <a:gd name="connsiteX21" fmla="*/ 254070 w 2181224"/>
              <a:gd name="connsiteY21" fmla="*/ 198472 h 845345"/>
              <a:gd name="connsiteX22" fmla="*/ 261135 w 2181224"/>
              <a:gd name="connsiteY22" fmla="*/ 181417 h 845345"/>
              <a:gd name="connsiteX23" fmla="*/ 285196 w 2181224"/>
              <a:gd name="connsiteY23" fmla="*/ 171450 h 845345"/>
              <a:gd name="connsiteX24" fmla="*/ 374406 w 2181224"/>
              <a:gd name="connsiteY24" fmla="*/ 171450 h 845345"/>
              <a:gd name="connsiteX25" fmla="*/ 391660 w 2181224"/>
              <a:gd name="connsiteY25" fmla="*/ 178597 h 845345"/>
              <a:gd name="connsiteX26" fmla="*/ 391660 w 2181224"/>
              <a:gd name="connsiteY26" fmla="*/ 113254 h 845345"/>
              <a:gd name="connsiteX27" fmla="*/ 443003 w 2181224"/>
              <a:gd name="connsiteY27" fmla="*/ 61911 h 845345"/>
              <a:gd name="connsiteX28" fmla="*/ 1842119 w 2181224"/>
              <a:gd name="connsiteY28" fmla="*/ 61911 h 845345"/>
              <a:gd name="connsiteX29" fmla="*/ 1861472 w 2181224"/>
              <a:gd name="connsiteY29" fmla="*/ 33208 h 845345"/>
              <a:gd name="connsiteX30" fmla="*/ 1941642 w 2181224"/>
              <a:gd name="connsiteY30" fmla="*/ 0 h 845345"/>
              <a:gd name="connsiteX0" fmla="*/ 1941642 w 2181224"/>
              <a:gd name="connsiteY0" fmla="*/ 0 h 845345"/>
              <a:gd name="connsiteX1" fmla="*/ 2078718 w 2181224"/>
              <a:gd name="connsiteY1" fmla="*/ 4111 h 845345"/>
              <a:gd name="connsiteX2" fmla="*/ 2081982 w 2181224"/>
              <a:gd name="connsiteY2" fmla="*/ 2381 h 845345"/>
              <a:gd name="connsiteX3" fmla="*/ 2181224 w 2181224"/>
              <a:gd name="connsiteY3" fmla="*/ 417513 h 845345"/>
              <a:gd name="connsiteX4" fmla="*/ 2081982 w 2181224"/>
              <a:gd name="connsiteY4" fmla="*/ 845345 h 845345"/>
              <a:gd name="connsiteX5" fmla="*/ 1941642 w 2181224"/>
              <a:gd name="connsiteY5" fmla="*/ 840581 h 845345"/>
              <a:gd name="connsiteX6" fmla="*/ 1861472 w 2181224"/>
              <a:gd name="connsiteY6" fmla="*/ 807374 h 845345"/>
              <a:gd name="connsiteX7" fmla="*/ 1845329 w 2181224"/>
              <a:gd name="connsiteY7" fmla="*/ 783430 h 845345"/>
              <a:gd name="connsiteX8" fmla="*/ 443003 w 2181224"/>
              <a:gd name="connsiteY8" fmla="*/ 783430 h 845345"/>
              <a:gd name="connsiteX9" fmla="*/ 391660 w 2181224"/>
              <a:gd name="connsiteY9" fmla="*/ 732087 h 845345"/>
              <a:gd name="connsiteX10" fmla="*/ 391660 w 2181224"/>
              <a:gd name="connsiteY10" fmla="*/ 702465 h 845345"/>
              <a:gd name="connsiteX11" fmla="*/ 374406 w 2181224"/>
              <a:gd name="connsiteY11" fmla="*/ 709612 h 845345"/>
              <a:gd name="connsiteX12" fmla="*/ 285196 w 2181224"/>
              <a:gd name="connsiteY12" fmla="*/ 709612 h 845345"/>
              <a:gd name="connsiteX13" fmla="*/ 251168 w 2181224"/>
              <a:gd name="connsiteY13" fmla="*/ 675584 h 845345"/>
              <a:gd name="connsiteX14" fmla="*/ 251168 w 2181224"/>
              <a:gd name="connsiteY14" fmla="*/ 664370 h 845345"/>
              <a:gd name="connsiteX15" fmla="*/ 26534 w 2181224"/>
              <a:gd name="connsiteY15" fmla="*/ 664370 h 845345"/>
              <a:gd name="connsiteX16" fmla="*/ 0 w 2181224"/>
              <a:gd name="connsiteY16" fmla="*/ 637836 h 845345"/>
              <a:gd name="connsiteX17" fmla="*/ 0 w 2181224"/>
              <a:gd name="connsiteY17" fmla="*/ 224178 h 845345"/>
              <a:gd name="connsiteX18" fmla="*/ 26534 w 2181224"/>
              <a:gd name="connsiteY18" fmla="*/ 197644 h 845345"/>
              <a:gd name="connsiteX19" fmla="*/ 252072 w 2181224"/>
              <a:gd name="connsiteY19" fmla="*/ 197644 h 845345"/>
              <a:gd name="connsiteX20" fmla="*/ 254070 w 2181224"/>
              <a:gd name="connsiteY20" fmla="*/ 198472 h 845345"/>
              <a:gd name="connsiteX21" fmla="*/ 261135 w 2181224"/>
              <a:gd name="connsiteY21" fmla="*/ 181417 h 845345"/>
              <a:gd name="connsiteX22" fmla="*/ 285196 w 2181224"/>
              <a:gd name="connsiteY22" fmla="*/ 171450 h 845345"/>
              <a:gd name="connsiteX23" fmla="*/ 374406 w 2181224"/>
              <a:gd name="connsiteY23" fmla="*/ 171450 h 845345"/>
              <a:gd name="connsiteX24" fmla="*/ 391660 w 2181224"/>
              <a:gd name="connsiteY24" fmla="*/ 178597 h 845345"/>
              <a:gd name="connsiteX25" fmla="*/ 391660 w 2181224"/>
              <a:gd name="connsiteY25" fmla="*/ 113254 h 845345"/>
              <a:gd name="connsiteX26" fmla="*/ 443003 w 2181224"/>
              <a:gd name="connsiteY26" fmla="*/ 61911 h 845345"/>
              <a:gd name="connsiteX27" fmla="*/ 1842119 w 2181224"/>
              <a:gd name="connsiteY27" fmla="*/ 61911 h 845345"/>
              <a:gd name="connsiteX28" fmla="*/ 1861472 w 2181224"/>
              <a:gd name="connsiteY28" fmla="*/ 33208 h 845345"/>
              <a:gd name="connsiteX29" fmla="*/ 1941642 w 2181224"/>
              <a:gd name="connsiteY29" fmla="*/ 0 h 845345"/>
              <a:gd name="connsiteX0" fmla="*/ 1944380 w 2183962"/>
              <a:gd name="connsiteY0" fmla="*/ 0 h 845345"/>
              <a:gd name="connsiteX1" fmla="*/ 2081456 w 2183962"/>
              <a:gd name="connsiteY1" fmla="*/ 4111 h 845345"/>
              <a:gd name="connsiteX2" fmla="*/ 2084720 w 2183962"/>
              <a:gd name="connsiteY2" fmla="*/ 2381 h 845345"/>
              <a:gd name="connsiteX3" fmla="*/ 2183962 w 2183962"/>
              <a:gd name="connsiteY3" fmla="*/ 417513 h 845345"/>
              <a:gd name="connsiteX4" fmla="*/ 2084720 w 2183962"/>
              <a:gd name="connsiteY4" fmla="*/ 845345 h 845345"/>
              <a:gd name="connsiteX5" fmla="*/ 1944380 w 2183962"/>
              <a:gd name="connsiteY5" fmla="*/ 840581 h 845345"/>
              <a:gd name="connsiteX6" fmla="*/ 1864210 w 2183962"/>
              <a:gd name="connsiteY6" fmla="*/ 807374 h 845345"/>
              <a:gd name="connsiteX7" fmla="*/ 1848067 w 2183962"/>
              <a:gd name="connsiteY7" fmla="*/ 783430 h 845345"/>
              <a:gd name="connsiteX8" fmla="*/ 445741 w 2183962"/>
              <a:gd name="connsiteY8" fmla="*/ 783430 h 845345"/>
              <a:gd name="connsiteX9" fmla="*/ 394398 w 2183962"/>
              <a:gd name="connsiteY9" fmla="*/ 732087 h 845345"/>
              <a:gd name="connsiteX10" fmla="*/ 394398 w 2183962"/>
              <a:gd name="connsiteY10" fmla="*/ 702465 h 845345"/>
              <a:gd name="connsiteX11" fmla="*/ 377144 w 2183962"/>
              <a:gd name="connsiteY11" fmla="*/ 709612 h 845345"/>
              <a:gd name="connsiteX12" fmla="*/ 287934 w 2183962"/>
              <a:gd name="connsiteY12" fmla="*/ 709612 h 845345"/>
              <a:gd name="connsiteX13" fmla="*/ 253906 w 2183962"/>
              <a:gd name="connsiteY13" fmla="*/ 675584 h 845345"/>
              <a:gd name="connsiteX14" fmla="*/ 253906 w 2183962"/>
              <a:gd name="connsiteY14" fmla="*/ 664370 h 845345"/>
              <a:gd name="connsiteX15" fmla="*/ 29272 w 2183962"/>
              <a:gd name="connsiteY15" fmla="*/ 664370 h 845345"/>
              <a:gd name="connsiteX16" fmla="*/ 2738 w 2183962"/>
              <a:gd name="connsiteY16" fmla="*/ 224178 h 845345"/>
              <a:gd name="connsiteX17" fmla="*/ 29272 w 2183962"/>
              <a:gd name="connsiteY17" fmla="*/ 197644 h 845345"/>
              <a:gd name="connsiteX18" fmla="*/ 254810 w 2183962"/>
              <a:gd name="connsiteY18" fmla="*/ 197644 h 845345"/>
              <a:gd name="connsiteX19" fmla="*/ 256808 w 2183962"/>
              <a:gd name="connsiteY19" fmla="*/ 198472 h 845345"/>
              <a:gd name="connsiteX20" fmla="*/ 263873 w 2183962"/>
              <a:gd name="connsiteY20" fmla="*/ 181417 h 845345"/>
              <a:gd name="connsiteX21" fmla="*/ 287934 w 2183962"/>
              <a:gd name="connsiteY21" fmla="*/ 171450 h 845345"/>
              <a:gd name="connsiteX22" fmla="*/ 377144 w 2183962"/>
              <a:gd name="connsiteY22" fmla="*/ 171450 h 845345"/>
              <a:gd name="connsiteX23" fmla="*/ 394398 w 2183962"/>
              <a:gd name="connsiteY23" fmla="*/ 178597 h 845345"/>
              <a:gd name="connsiteX24" fmla="*/ 394398 w 2183962"/>
              <a:gd name="connsiteY24" fmla="*/ 113254 h 845345"/>
              <a:gd name="connsiteX25" fmla="*/ 445741 w 2183962"/>
              <a:gd name="connsiteY25" fmla="*/ 61911 h 845345"/>
              <a:gd name="connsiteX26" fmla="*/ 1844857 w 2183962"/>
              <a:gd name="connsiteY26" fmla="*/ 61911 h 845345"/>
              <a:gd name="connsiteX27" fmla="*/ 1864210 w 2183962"/>
              <a:gd name="connsiteY27" fmla="*/ 33208 h 845345"/>
              <a:gd name="connsiteX28" fmla="*/ 1944380 w 2183962"/>
              <a:gd name="connsiteY28" fmla="*/ 0 h 845345"/>
              <a:gd name="connsiteX0" fmla="*/ 1943245 w 2182827"/>
              <a:gd name="connsiteY0" fmla="*/ 0 h 845345"/>
              <a:gd name="connsiteX1" fmla="*/ 2080321 w 2182827"/>
              <a:gd name="connsiteY1" fmla="*/ 4111 h 845345"/>
              <a:gd name="connsiteX2" fmla="*/ 2083585 w 2182827"/>
              <a:gd name="connsiteY2" fmla="*/ 2381 h 845345"/>
              <a:gd name="connsiteX3" fmla="*/ 2182827 w 2182827"/>
              <a:gd name="connsiteY3" fmla="*/ 417513 h 845345"/>
              <a:gd name="connsiteX4" fmla="*/ 2083585 w 2182827"/>
              <a:gd name="connsiteY4" fmla="*/ 845345 h 845345"/>
              <a:gd name="connsiteX5" fmla="*/ 1943245 w 2182827"/>
              <a:gd name="connsiteY5" fmla="*/ 840581 h 845345"/>
              <a:gd name="connsiteX6" fmla="*/ 1863075 w 2182827"/>
              <a:gd name="connsiteY6" fmla="*/ 807374 h 845345"/>
              <a:gd name="connsiteX7" fmla="*/ 1846932 w 2182827"/>
              <a:gd name="connsiteY7" fmla="*/ 783430 h 845345"/>
              <a:gd name="connsiteX8" fmla="*/ 444606 w 2182827"/>
              <a:gd name="connsiteY8" fmla="*/ 783430 h 845345"/>
              <a:gd name="connsiteX9" fmla="*/ 393263 w 2182827"/>
              <a:gd name="connsiteY9" fmla="*/ 732087 h 845345"/>
              <a:gd name="connsiteX10" fmla="*/ 393263 w 2182827"/>
              <a:gd name="connsiteY10" fmla="*/ 702465 h 845345"/>
              <a:gd name="connsiteX11" fmla="*/ 376009 w 2182827"/>
              <a:gd name="connsiteY11" fmla="*/ 709612 h 845345"/>
              <a:gd name="connsiteX12" fmla="*/ 286799 w 2182827"/>
              <a:gd name="connsiteY12" fmla="*/ 709612 h 845345"/>
              <a:gd name="connsiteX13" fmla="*/ 252771 w 2182827"/>
              <a:gd name="connsiteY13" fmla="*/ 675584 h 845345"/>
              <a:gd name="connsiteX14" fmla="*/ 252771 w 2182827"/>
              <a:gd name="connsiteY14" fmla="*/ 664370 h 845345"/>
              <a:gd name="connsiteX15" fmla="*/ 28137 w 2182827"/>
              <a:gd name="connsiteY15" fmla="*/ 664370 h 845345"/>
              <a:gd name="connsiteX16" fmla="*/ 28137 w 2182827"/>
              <a:gd name="connsiteY16" fmla="*/ 197644 h 845345"/>
              <a:gd name="connsiteX17" fmla="*/ 253675 w 2182827"/>
              <a:gd name="connsiteY17" fmla="*/ 197644 h 845345"/>
              <a:gd name="connsiteX18" fmla="*/ 255673 w 2182827"/>
              <a:gd name="connsiteY18" fmla="*/ 198472 h 845345"/>
              <a:gd name="connsiteX19" fmla="*/ 262738 w 2182827"/>
              <a:gd name="connsiteY19" fmla="*/ 181417 h 845345"/>
              <a:gd name="connsiteX20" fmla="*/ 286799 w 2182827"/>
              <a:gd name="connsiteY20" fmla="*/ 171450 h 845345"/>
              <a:gd name="connsiteX21" fmla="*/ 376009 w 2182827"/>
              <a:gd name="connsiteY21" fmla="*/ 171450 h 845345"/>
              <a:gd name="connsiteX22" fmla="*/ 393263 w 2182827"/>
              <a:gd name="connsiteY22" fmla="*/ 178597 h 845345"/>
              <a:gd name="connsiteX23" fmla="*/ 393263 w 2182827"/>
              <a:gd name="connsiteY23" fmla="*/ 113254 h 845345"/>
              <a:gd name="connsiteX24" fmla="*/ 444606 w 2182827"/>
              <a:gd name="connsiteY24" fmla="*/ 61911 h 845345"/>
              <a:gd name="connsiteX25" fmla="*/ 1843722 w 2182827"/>
              <a:gd name="connsiteY25" fmla="*/ 61911 h 845345"/>
              <a:gd name="connsiteX26" fmla="*/ 1863075 w 2182827"/>
              <a:gd name="connsiteY26" fmla="*/ 33208 h 845345"/>
              <a:gd name="connsiteX27" fmla="*/ 1943245 w 2182827"/>
              <a:gd name="connsiteY27" fmla="*/ 0 h 845345"/>
              <a:gd name="connsiteX0" fmla="*/ 1950093 w 2189675"/>
              <a:gd name="connsiteY0" fmla="*/ 0 h 845345"/>
              <a:gd name="connsiteX1" fmla="*/ 2087169 w 2189675"/>
              <a:gd name="connsiteY1" fmla="*/ 4111 h 845345"/>
              <a:gd name="connsiteX2" fmla="*/ 2090433 w 2189675"/>
              <a:gd name="connsiteY2" fmla="*/ 2381 h 845345"/>
              <a:gd name="connsiteX3" fmla="*/ 2189675 w 2189675"/>
              <a:gd name="connsiteY3" fmla="*/ 417513 h 845345"/>
              <a:gd name="connsiteX4" fmla="*/ 2090433 w 2189675"/>
              <a:gd name="connsiteY4" fmla="*/ 845345 h 845345"/>
              <a:gd name="connsiteX5" fmla="*/ 1950093 w 2189675"/>
              <a:gd name="connsiteY5" fmla="*/ 840581 h 845345"/>
              <a:gd name="connsiteX6" fmla="*/ 1869923 w 2189675"/>
              <a:gd name="connsiteY6" fmla="*/ 807374 h 845345"/>
              <a:gd name="connsiteX7" fmla="*/ 1853780 w 2189675"/>
              <a:gd name="connsiteY7" fmla="*/ 783430 h 845345"/>
              <a:gd name="connsiteX8" fmla="*/ 451454 w 2189675"/>
              <a:gd name="connsiteY8" fmla="*/ 783430 h 845345"/>
              <a:gd name="connsiteX9" fmla="*/ 400111 w 2189675"/>
              <a:gd name="connsiteY9" fmla="*/ 732087 h 845345"/>
              <a:gd name="connsiteX10" fmla="*/ 400111 w 2189675"/>
              <a:gd name="connsiteY10" fmla="*/ 702465 h 845345"/>
              <a:gd name="connsiteX11" fmla="*/ 382857 w 2189675"/>
              <a:gd name="connsiteY11" fmla="*/ 709612 h 845345"/>
              <a:gd name="connsiteX12" fmla="*/ 293647 w 2189675"/>
              <a:gd name="connsiteY12" fmla="*/ 709612 h 845345"/>
              <a:gd name="connsiteX13" fmla="*/ 259619 w 2189675"/>
              <a:gd name="connsiteY13" fmla="*/ 675584 h 845345"/>
              <a:gd name="connsiteX14" fmla="*/ 259619 w 2189675"/>
              <a:gd name="connsiteY14" fmla="*/ 664370 h 845345"/>
              <a:gd name="connsiteX15" fmla="*/ 34985 w 2189675"/>
              <a:gd name="connsiteY15" fmla="*/ 664370 h 845345"/>
              <a:gd name="connsiteX16" fmla="*/ 34985 w 2189675"/>
              <a:gd name="connsiteY16" fmla="*/ 197644 h 845345"/>
              <a:gd name="connsiteX17" fmla="*/ 260523 w 2189675"/>
              <a:gd name="connsiteY17" fmla="*/ 197644 h 845345"/>
              <a:gd name="connsiteX18" fmla="*/ 262521 w 2189675"/>
              <a:gd name="connsiteY18" fmla="*/ 198472 h 845345"/>
              <a:gd name="connsiteX19" fmla="*/ 269586 w 2189675"/>
              <a:gd name="connsiteY19" fmla="*/ 181417 h 845345"/>
              <a:gd name="connsiteX20" fmla="*/ 293647 w 2189675"/>
              <a:gd name="connsiteY20" fmla="*/ 171450 h 845345"/>
              <a:gd name="connsiteX21" fmla="*/ 382857 w 2189675"/>
              <a:gd name="connsiteY21" fmla="*/ 171450 h 845345"/>
              <a:gd name="connsiteX22" fmla="*/ 400111 w 2189675"/>
              <a:gd name="connsiteY22" fmla="*/ 178597 h 845345"/>
              <a:gd name="connsiteX23" fmla="*/ 400111 w 2189675"/>
              <a:gd name="connsiteY23" fmla="*/ 113254 h 845345"/>
              <a:gd name="connsiteX24" fmla="*/ 451454 w 2189675"/>
              <a:gd name="connsiteY24" fmla="*/ 61911 h 845345"/>
              <a:gd name="connsiteX25" fmla="*/ 1850570 w 2189675"/>
              <a:gd name="connsiteY25" fmla="*/ 61911 h 845345"/>
              <a:gd name="connsiteX26" fmla="*/ 1869923 w 2189675"/>
              <a:gd name="connsiteY26" fmla="*/ 33208 h 845345"/>
              <a:gd name="connsiteX27" fmla="*/ 1950093 w 2189675"/>
              <a:gd name="connsiteY27" fmla="*/ 0 h 845345"/>
              <a:gd name="connsiteX0" fmla="*/ 1957977 w 2197559"/>
              <a:gd name="connsiteY0" fmla="*/ 0 h 845345"/>
              <a:gd name="connsiteX1" fmla="*/ 2095053 w 2197559"/>
              <a:gd name="connsiteY1" fmla="*/ 4111 h 845345"/>
              <a:gd name="connsiteX2" fmla="*/ 2098317 w 2197559"/>
              <a:gd name="connsiteY2" fmla="*/ 2381 h 845345"/>
              <a:gd name="connsiteX3" fmla="*/ 2197559 w 2197559"/>
              <a:gd name="connsiteY3" fmla="*/ 417513 h 845345"/>
              <a:gd name="connsiteX4" fmla="*/ 2098317 w 2197559"/>
              <a:gd name="connsiteY4" fmla="*/ 845345 h 845345"/>
              <a:gd name="connsiteX5" fmla="*/ 1957977 w 2197559"/>
              <a:gd name="connsiteY5" fmla="*/ 840581 h 845345"/>
              <a:gd name="connsiteX6" fmla="*/ 1877807 w 2197559"/>
              <a:gd name="connsiteY6" fmla="*/ 807374 h 845345"/>
              <a:gd name="connsiteX7" fmla="*/ 1861664 w 2197559"/>
              <a:gd name="connsiteY7" fmla="*/ 783430 h 845345"/>
              <a:gd name="connsiteX8" fmla="*/ 459338 w 2197559"/>
              <a:gd name="connsiteY8" fmla="*/ 783430 h 845345"/>
              <a:gd name="connsiteX9" fmla="*/ 407995 w 2197559"/>
              <a:gd name="connsiteY9" fmla="*/ 732087 h 845345"/>
              <a:gd name="connsiteX10" fmla="*/ 407995 w 2197559"/>
              <a:gd name="connsiteY10" fmla="*/ 702465 h 845345"/>
              <a:gd name="connsiteX11" fmla="*/ 390741 w 2197559"/>
              <a:gd name="connsiteY11" fmla="*/ 709612 h 845345"/>
              <a:gd name="connsiteX12" fmla="*/ 301531 w 2197559"/>
              <a:gd name="connsiteY12" fmla="*/ 709612 h 845345"/>
              <a:gd name="connsiteX13" fmla="*/ 267503 w 2197559"/>
              <a:gd name="connsiteY13" fmla="*/ 675584 h 845345"/>
              <a:gd name="connsiteX14" fmla="*/ 267503 w 2197559"/>
              <a:gd name="connsiteY14" fmla="*/ 664370 h 845345"/>
              <a:gd name="connsiteX15" fmla="*/ 42869 w 2197559"/>
              <a:gd name="connsiteY15" fmla="*/ 664370 h 845345"/>
              <a:gd name="connsiteX16" fmla="*/ 42869 w 2197559"/>
              <a:gd name="connsiteY16" fmla="*/ 197644 h 845345"/>
              <a:gd name="connsiteX17" fmla="*/ 268407 w 2197559"/>
              <a:gd name="connsiteY17" fmla="*/ 197644 h 845345"/>
              <a:gd name="connsiteX18" fmla="*/ 270405 w 2197559"/>
              <a:gd name="connsiteY18" fmla="*/ 198472 h 845345"/>
              <a:gd name="connsiteX19" fmla="*/ 277470 w 2197559"/>
              <a:gd name="connsiteY19" fmla="*/ 181417 h 845345"/>
              <a:gd name="connsiteX20" fmla="*/ 301531 w 2197559"/>
              <a:gd name="connsiteY20" fmla="*/ 171450 h 845345"/>
              <a:gd name="connsiteX21" fmla="*/ 390741 w 2197559"/>
              <a:gd name="connsiteY21" fmla="*/ 171450 h 845345"/>
              <a:gd name="connsiteX22" fmla="*/ 407995 w 2197559"/>
              <a:gd name="connsiteY22" fmla="*/ 178597 h 845345"/>
              <a:gd name="connsiteX23" fmla="*/ 407995 w 2197559"/>
              <a:gd name="connsiteY23" fmla="*/ 113254 h 845345"/>
              <a:gd name="connsiteX24" fmla="*/ 459338 w 2197559"/>
              <a:gd name="connsiteY24" fmla="*/ 61911 h 845345"/>
              <a:gd name="connsiteX25" fmla="*/ 1858454 w 2197559"/>
              <a:gd name="connsiteY25" fmla="*/ 61911 h 845345"/>
              <a:gd name="connsiteX26" fmla="*/ 1877807 w 2197559"/>
              <a:gd name="connsiteY26" fmla="*/ 33208 h 845345"/>
              <a:gd name="connsiteX27" fmla="*/ 1957977 w 2197559"/>
              <a:gd name="connsiteY27" fmla="*/ 0 h 8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97559" h="845345">
                <a:moveTo>
                  <a:pt x="1957977" y="0"/>
                </a:moveTo>
                <a:lnTo>
                  <a:pt x="2095053" y="4111"/>
                </a:lnTo>
                <a:lnTo>
                  <a:pt x="2098317" y="2381"/>
                </a:lnTo>
                <a:cubicBezTo>
                  <a:pt x="2142606" y="2381"/>
                  <a:pt x="2197559" y="184735"/>
                  <a:pt x="2197559" y="417513"/>
                </a:cubicBezTo>
                <a:cubicBezTo>
                  <a:pt x="2197559" y="650291"/>
                  <a:pt x="2142606" y="845345"/>
                  <a:pt x="2098317" y="845345"/>
                </a:cubicBezTo>
                <a:lnTo>
                  <a:pt x="1957977" y="840581"/>
                </a:lnTo>
                <a:cubicBezTo>
                  <a:pt x="1926669" y="840581"/>
                  <a:pt x="1898324" y="827891"/>
                  <a:pt x="1877807" y="807374"/>
                </a:cubicBezTo>
                <a:lnTo>
                  <a:pt x="1861664" y="783430"/>
                </a:lnTo>
                <a:lnTo>
                  <a:pt x="459338" y="783430"/>
                </a:lnTo>
                <a:cubicBezTo>
                  <a:pt x="430982" y="783430"/>
                  <a:pt x="407995" y="760443"/>
                  <a:pt x="407995" y="732087"/>
                </a:cubicBezTo>
                <a:lnTo>
                  <a:pt x="407995" y="702465"/>
                </a:lnTo>
                <a:lnTo>
                  <a:pt x="390741" y="709612"/>
                </a:lnTo>
                <a:lnTo>
                  <a:pt x="301531" y="709612"/>
                </a:lnTo>
                <a:cubicBezTo>
                  <a:pt x="282738" y="709612"/>
                  <a:pt x="267503" y="694377"/>
                  <a:pt x="267503" y="675584"/>
                </a:cubicBezTo>
                <a:lnTo>
                  <a:pt x="267503" y="664370"/>
                </a:lnTo>
                <a:lnTo>
                  <a:pt x="42869" y="664370"/>
                </a:lnTo>
                <a:cubicBezTo>
                  <a:pt x="-16376" y="558772"/>
                  <a:pt x="-12165" y="236499"/>
                  <a:pt x="42869" y="197644"/>
                </a:cubicBezTo>
                <a:lnTo>
                  <a:pt x="268407" y="197644"/>
                </a:lnTo>
                <a:lnTo>
                  <a:pt x="270405" y="198472"/>
                </a:lnTo>
                <a:lnTo>
                  <a:pt x="277470" y="181417"/>
                </a:lnTo>
                <a:cubicBezTo>
                  <a:pt x="283627" y="175259"/>
                  <a:pt x="292134" y="171450"/>
                  <a:pt x="301531" y="171450"/>
                </a:cubicBezTo>
                <a:lnTo>
                  <a:pt x="390741" y="171450"/>
                </a:lnTo>
                <a:lnTo>
                  <a:pt x="407995" y="178597"/>
                </a:lnTo>
                <a:lnTo>
                  <a:pt x="407995" y="113254"/>
                </a:lnTo>
                <a:cubicBezTo>
                  <a:pt x="407995" y="84898"/>
                  <a:pt x="430982" y="61911"/>
                  <a:pt x="459338" y="61911"/>
                </a:cubicBezTo>
                <a:lnTo>
                  <a:pt x="1858454" y="61911"/>
                </a:lnTo>
                <a:lnTo>
                  <a:pt x="1877807" y="33208"/>
                </a:lnTo>
                <a:cubicBezTo>
                  <a:pt x="1898324" y="12690"/>
                  <a:pt x="1926669" y="0"/>
                  <a:pt x="1957977" y="0"/>
                </a:cubicBezTo>
                <a:close/>
              </a:path>
            </a:pathLst>
          </a:custGeom>
          <a:solidFill>
            <a:schemeClr val="tx2">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25" name="Rectangle 8">
            <a:extLst>
              <a:ext uri="{FF2B5EF4-FFF2-40B4-BE49-F238E27FC236}">
                <a16:creationId xmlns:a16="http://schemas.microsoft.com/office/drawing/2014/main" id="{4AD7FAD0-648C-4F7B-84D1-C0D0A80F3B6B}"/>
              </a:ext>
            </a:extLst>
          </p:cNvPr>
          <p:cNvSpPr/>
          <p:nvPr/>
        </p:nvSpPr>
        <p:spPr>
          <a:xfrm>
            <a:off x="1055002" y="3644151"/>
            <a:ext cx="237808" cy="264210"/>
          </a:xfrm>
          <a:custGeom>
            <a:avLst/>
            <a:gdLst>
              <a:gd name="connsiteX0" fmla="*/ 0 w 574675"/>
              <a:gd name="connsiteY0" fmla="*/ 0 h 638175"/>
              <a:gd name="connsiteX1" fmla="*/ 574675 w 574675"/>
              <a:gd name="connsiteY1" fmla="*/ 0 h 638175"/>
              <a:gd name="connsiteX2" fmla="*/ 574675 w 574675"/>
              <a:gd name="connsiteY2" fmla="*/ 638175 h 638175"/>
              <a:gd name="connsiteX3" fmla="*/ 0 w 574675"/>
              <a:gd name="connsiteY3" fmla="*/ 638175 h 638175"/>
              <a:gd name="connsiteX4" fmla="*/ 0 w 574675"/>
              <a:gd name="connsiteY4" fmla="*/ 0 h 638175"/>
              <a:gd name="connsiteX0" fmla="*/ 0 w 574675"/>
              <a:gd name="connsiteY0" fmla="*/ 0 h 1149350"/>
              <a:gd name="connsiteX1" fmla="*/ 574675 w 574675"/>
              <a:gd name="connsiteY1" fmla="*/ 0 h 1149350"/>
              <a:gd name="connsiteX2" fmla="*/ 574675 w 574675"/>
              <a:gd name="connsiteY2" fmla="*/ 638175 h 1149350"/>
              <a:gd name="connsiteX3" fmla="*/ 177800 w 574675"/>
              <a:gd name="connsiteY3" fmla="*/ 1149350 h 1149350"/>
              <a:gd name="connsiteX4" fmla="*/ 0 w 574675"/>
              <a:gd name="connsiteY4" fmla="*/ 0 h 1149350"/>
              <a:gd name="connsiteX0" fmla="*/ 0 w 955675"/>
              <a:gd name="connsiteY0" fmla="*/ 0 h 1149350"/>
              <a:gd name="connsiteX1" fmla="*/ 574675 w 955675"/>
              <a:gd name="connsiteY1" fmla="*/ 0 h 1149350"/>
              <a:gd name="connsiteX2" fmla="*/ 955675 w 955675"/>
              <a:gd name="connsiteY2" fmla="*/ 1139825 h 1149350"/>
              <a:gd name="connsiteX3" fmla="*/ 177800 w 955675"/>
              <a:gd name="connsiteY3" fmla="*/ 1149350 h 1149350"/>
              <a:gd name="connsiteX4" fmla="*/ 0 w 955675"/>
              <a:gd name="connsiteY4" fmla="*/ 0 h 1149350"/>
              <a:gd name="connsiteX0" fmla="*/ 0 w 1222375"/>
              <a:gd name="connsiteY0" fmla="*/ 0 h 1219200"/>
              <a:gd name="connsiteX1" fmla="*/ 841375 w 1222375"/>
              <a:gd name="connsiteY1" fmla="*/ 69850 h 1219200"/>
              <a:gd name="connsiteX2" fmla="*/ 1222375 w 1222375"/>
              <a:gd name="connsiteY2" fmla="*/ 1209675 h 1219200"/>
              <a:gd name="connsiteX3" fmla="*/ 444500 w 1222375"/>
              <a:gd name="connsiteY3" fmla="*/ 1219200 h 1219200"/>
              <a:gd name="connsiteX4" fmla="*/ 0 w 1222375"/>
              <a:gd name="connsiteY4" fmla="*/ 0 h 1219200"/>
              <a:gd name="connsiteX0" fmla="*/ 0 w 1228725"/>
              <a:gd name="connsiteY0" fmla="*/ 0 h 1219200"/>
              <a:gd name="connsiteX1" fmla="*/ 1228725 w 1228725"/>
              <a:gd name="connsiteY1" fmla="*/ 76200 h 1219200"/>
              <a:gd name="connsiteX2" fmla="*/ 1222375 w 1228725"/>
              <a:gd name="connsiteY2" fmla="*/ 1209675 h 1219200"/>
              <a:gd name="connsiteX3" fmla="*/ 444500 w 1228725"/>
              <a:gd name="connsiteY3" fmla="*/ 1219200 h 1219200"/>
              <a:gd name="connsiteX4" fmla="*/ 0 w 1228725"/>
              <a:gd name="connsiteY4" fmla="*/ 0 h 1219200"/>
              <a:gd name="connsiteX0" fmla="*/ 0 w 1228725"/>
              <a:gd name="connsiteY0" fmla="*/ 0 h 1219200"/>
              <a:gd name="connsiteX1" fmla="*/ 1031875 w 1228725"/>
              <a:gd name="connsiteY1" fmla="*/ 63499 h 1219200"/>
              <a:gd name="connsiteX2" fmla="*/ 1228725 w 1228725"/>
              <a:gd name="connsiteY2" fmla="*/ 76200 h 1219200"/>
              <a:gd name="connsiteX3" fmla="*/ 1222375 w 1228725"/>
              <a:gd name="connsiteY3" fmla="*/ 1209675 h 1219200"/>
              <a:gd name="connsiteX4" fmla="*/ 444500 w 1228725"/>
              <a:gd name="connsiteY4" fmla="*/ 1219200 h 1219200"/>
              <a:gd name="connsiteX5" fmla="*/ 0 w 1228725"/>
              <a:gd name="connsiteY5" fmla="*/ 0 h 1219200"/>
              <a:gd name="connsiteX0" fmla="*/ 0 w 1228725"/>
              <a:gd name="connsiteY0" fmla="*/ 142876 h 1362076"/>
              <a:gd name="connsiteX1" fmla="*/ 923925 w 1228725"/>
              <a:gd name="connsiteY1" fmla="*/ 0 h 1362076"/>
              <a:gd name="connsiteX2" fmla="*/ 1228725 w 1228725"/>
              <a:gd name="connsiteY2" fmla="*/ 219076 h 1362076"/>
              <a:gd name="connsiteX3" fmla="*/ 1222375 w 1228725"/>
              <a:gd name="connsiteY3" fmla="*/ 1352551 h 1362076"/>
              <a:gd name="connsiteX4" fmla="*/ 444500 w 1228725"/>
              <a:gd name="connsiteY4" fmla="*/ 1362076 h 1362076"/>
              <a:gd name="connsiteX5" fmla="*/ 0 w 1228725"/>
              <a:gd name="connsiteY5" fmla="*/ 142876 h 1362076"/>
              <a:gd name="connsiteX0" fmla="*/ 0 w 1228725"/>
              <a:gd name="connsiteY0" fmla="*/ 142876 h 1362076"/>
              <a:gd name="connsiteX1" fmla="*/ 552450 w 1228725"/>
              <a:gd name="connsiteY1" fmla="*/ 60325 h 1362076"/>
              <a:gd name="connsiteX2" fmla="*/ 923925 w 1228725"/>
              <a:gd name="connsiteY2" fmla="*/ 0 h 1362076"/>
              <a:gd name="connsiteX3" fmla="*/ 1228725 w 1228725"/>
              <a:gd name="connsiteY3" fmla="*/ 219076 h 1362076"/>
              <a:gd name="connsiteX4" fmla="*/ 1222375 w 1228725"/>
              <a:gd name="connsiteY4" fmla="*/ 1352551 h 1362076"/>
              <a:gd name="connsiteX5" fmla="*/ 444500 w 1228725"/>
              <a:gd name="connsiteY5" fmla="*/ 1362076 h 1362076"/>
              <a:gd name="connsiteX6" fmla="*/ 0 w 1228725"/>
              <a:gd name="connsiteY6" fmla="*/ 142876 h 1362076"/>
              <a:gd name="connsiteX0" fmla="*/ 0 w 1228725"/>
              <a:gd name="connsiteY0" fmla="*/ 142876 h 1362076"/>
              <a:gd name="connsiteX1" fmla="*/ 625475 w 1228725"/>
              <a:gd name="connsiteY1" fmla="*/ 107950 h 1362076"/>
              <a:gd name="connsiteX2" fmla="*/ 923925 w 1228725"/>
              <a:gd name="connsiteY2" fmla="*/ 0 h 1362076"/>
              <a:gd name="connsiteX3" fmla="*/ 1228725 w 1228725"/>
              <a:gd name="connsiteY3" fmla="*/ 219076 h 1362076"/>
              <a:gd name="connsiteX4" fmla="*/ 1222375 w 1228725"/>
              <a:gd name="connsiteY4" fmla="*/ 1352551 h 1362076"/>
              <a:gd name="connsiteX5" fmla="*/ 444500 w 1228725"/>
              <a:gd name="connsiteY5" fmla="*/ 1362076 h 1362076"/>
              <a:gd name="connsiteX6" fmla="*/ 0 w 1228725"/>
              <a:gd name="connsiteY6" fmla="*/ 142876 h 1362076"/>
              <a:gd name="connsiteX0" fmla="*/ 0 w 1228725"/>
              <a:gd name="connsiteY0" fmla="*/ 142876 h 1362076"/>
              <a:gd name="connsiteX1" fmla="*/ 311150 w 1228725"/>
              <a:gd name="connsiteY1" fmla="*/ 130175 h 1362076"/>
              <a:gd name="connsiteX2" fmla="*/ 625475 w 1228725"/>
              <a:gd name="connsiteY2" fmla="*/ 107950 h 1362076"/>
              <a:gd name="connsiteX3" fmla="*/ 923925 w 1228725"/>
              <a:gd name="connsiteY3" fmla="*/ 0 h 1362076"/>
              <a:gd name="connsiteX4" fmla="*/ 1228725 w 1228725"/>
              <a:gd name="connsiteY4" fmla="*/ 219076 h 1362076"/>
              <a:gd name="connsiteX5" fmla="*/ 1222375 w 1228725"/>
              <a:gd name="connsiteY5" fmla="*/ 1352551 h 1362076"/>
              <a:gd name="connsiteX6" fmla="*/ 444500 w 1228725"/>
              <a:gd name="connsiteY6" fmla="*/ 1362076 h 1362076"/>
              <a:gd name="connsiteX7" fmla="*/ 0 w 1228725"/>
              <a:gd name="connsiteY7" fmla="*/ 142876 h 1362076"/>
              <a:gd name="connsiteX0" fmla="*/ 0 w 1228725"/>
              <a:gd name="connsiteY0" fmla="*/ 142876 h 1362076"/>
              <a:gd name="connsiteX1" fmla="*/ 311150 w 1228725"/>
              <a:gd name="connsiteY1" fmla="*/ 139700 h 1362076"/>
              <a:gd name="connsiteX2" fmla="*/ 625475 w 1228725"/>
              <a:gd name="connsiteY2" fmla="*/ 107950 h 1362076"/>
              <a:gd name="connsiteX3" fmla="*/ 923925 w 1228725"/>
              <a:gd name="connsiteY3" fmla="*/ 0 h 1362076"/>
              <a:gd name="connsiteX4" fmla="*/ 1228725 w 1228725"/>
              <a:gd name="connsiteY4" fmla="*/ 219076 h 1362076"/>
              <a:gd name="connsiteX5" fmla="*/ 1222375 w 1228725"/>
              <a:gd name="connsiteY5" fmla="*/ 1352551 h 1362076"/>
              <a:gd name="connsiteX6" fmla="*/ 444500 w 1228725"/>
              <a:gd name="connsiteY6" fmla="*/ 1362076 h 1362076"/>
              <a:gd name="connsiteX7" fmla="*/ 0 w 1228725"/>
              <a:gd name="connsiteY7" fmla="*/ 142876 h 1362076"/>
              <a:gd name="connsiteX0" fmla="*/ 0 w 1216025"/>
              <a:gd name="connsiteY0" fmla="*/ 142876 h 1362076"/>
              <a:gd name="connsiteX1" fmla="*/ 298450 w 1216025"/>
              <a:gd name="connsiteY1" fmla="*/ 139700 h 1362076"/>
              <a:gd name="connsiteX2" fmla="*/ 612775 w 1216025"/>
              <a:gd name="connsiteY2" fmla="*/ 107950 h 1362076"/>
              <a:gd name="connsiteX3" fmla="*/ 911225 w 1216025"/>
              <a:gd name="connsiteY3" fmla="*/ 0 h 1362076"/>
              <a:gd name="connsiteX4" fmla="*/ 1216025 w 1216025"/>
              <a:gd name="connsiteY4" fmla="*/ 219076 h 1362076"/>
              <a:gd name="connsiteX5" fmla="*/ 1209675 w 1216025"/>
              <a:gd name="connsiteY5" fmla="*/ 1352551 h 1362076"/>
              <a:gd name="connsiteX6" fmla="*/ 431800 w 1216025"/>
              <a:gd name="connsiteY6" fmla="*/ 1362076 h 1362076"/>
              <a:gd name="connsiteX7" fmla="*/ 0 w 1216025"/>
              <a:gd name="connsiteY7" fmla="*/ 142876 h 1362076"/>
              <a:gd name="connsiteX0" fmla="*/ 0 w 1216025"/>
              <a:gd name="connsiteY0" fmla="*/ 142876 h 1362076"/>
              <a:gd name="connsiteX1" fmla="*/ 158750 w 1216025"/>
              <a:gd name="connsiteY1" fmla="*/ 136525 h 1362076"/>
              <a:gd name="connsiteX2" fmla="*/ 298450 w 1216025"/>
              <a:gd name="connsiteY2" fmla="*/ 139700 h 1362076"/>
              <a:gd name="connsiteX3" fmla="*/ 612775 w 1216025"/>
              <a:gd name="connsiteY3" fmla="*/ 107950 h 1362076"/>
              <a:gd name="connsiteX4" fmla="*/ 911225 w 1216025"/>
              <a:gd name="connsiteY4" fmla="*/ 0 h 1362076"/>
              <a:gd name="connsiteX5" fmla="*/ 1216025 w 1216025"/>
              <a:gd name="connsiteY5" fmla="*/ 219076 h 1362076"/>
              <a:gd name="connsiteX6" fmla="*/ 1209675 w 1216025"/>
              <a:gd name="connsiteY6" fmla="*/ 1352551 h 1362076"/>
              <a:gd name="connsiteX7" fmla="*/ 431800 w 1216025"/>
              <a:gd name="connsiteY7" fmla="*/ 1362076 h 1362076"/>
              <a:gd name="connsiteX8" fmla="*/ 0 w 1216025"/>
              <a:gd name="connsiteY8" fmla="*/ 142876 h 1362076"/>
              <a:gd name="connsiteX0" fmla="*/ 0 w 1216025"/>
              <a:gd name="connsiteY0" fmla="*/ 406401 h 1625601"/>
              <a:gd name="connsiteX1" fmla="*/ 120650 w 1216025"/>
              <a:gd name="connsiteY1" fmla="*/ 0 h 1625601"/>
              <a:gd name="connsiteX2" fmla="*/ 298450 w 1216025"/>
              <a:gd name="connsiteY2" fmla="*/ 403225 h 1625601"/>
              <a:gd name="connsiteX3" fmla="*/ 612775 w 1216025"/>
              <a:gd name="connsiteY3" fmla="*/ 371475 h 1625601"/>
              <a:gd name="connsiteX4" fmla="*/ 911225 w 1216025"/>
              <a:gd name="connsiteY4" fmla="*/ 263525 h 1625601"/>
              <a:gd name="connsiteX5" fmla="*/ 1216025 w 1216025"/>
              <a:gd name="connsiteY5" fmla="*/ 482601 h 1625601"/>
              <a:gd name="connsiteX6" fmla="*/ 1209675 w 1216025"/>
              <a:gd name="connsiteY6" fmla="*/ 1616076 h 1625601"/>
              <a:gd name="connsiteX7" fmla="*/ 431800 w 1216025"/>
              <a:gd name="connsiteY7" fmla="*/ 1625601 h 1625601"/>
              <a:gd name="connsiteX8" fmla="*/ 0 w 1216025"/>
              <a:gd name="connsiteY8" fmla="*/ 406401 h 1625601"/>
              <a:gd name="connsiteX0" fmla="*/ 0 w 1216025"/>
              <a:gd name="connsiteY0" fmla="*/ 406401 h 1625601"/>
              <a:gd name="connsiteX1" fmla="*/ 120650 w 1216025"/>
              <a:gd name="connsiteY1" fmla="*/ 0 h 1625601"/>
              <a:gd name="connsiteX2" fmla="*/ 298450 w 1216025"/>
              <a:gd name="connsiteY2" fmla="*/ 403225 h 1625601"/>
              <a:gd name="connsiteX3" fmla="*/ 450850 w 1216025"/>
              <a:gd name="connsiteY3" fmla="*/ 384176 h 1625601"/>
              <a:gd name="connsiteX4" fmla="*/ 612775 w 1216025"/>
              <a:gd name="connsiteY4" fmla="*/ 371475 h 1625601"/>
              <a:gd name="connsiteX5" fmla="*/ 911225 w 1216025"/>
              <a:gd name="connsiteY5" fmla="*/ 263525 h 1625601"/>
              <a:gd name="connsiteX6" fmla="*/ 1216025 w 1216025"/>
              <a:gd name="connsiteY6" fmla="*/ 482601 h 1625601"/>
              <a:gd name="connsiteX7" fmla="*/ 1209675 w 1216025"/>
              <a:gd name="connsiteY7" fmla="*/ 1616076 h 1625601"/>
              <a:gd name="connsiteX8" fmla="*/ 431800 w 1216025"/>
              <a:gd name="connsiteY8" fmla="*/ 1625601 h 1625601"/>
              <a:gd name="connsiteX9" fmla="*/ 0 w 1216025"/>
              <a:gd name="connsiteY9" fmla="*/ 406401 h 1625601"/>
              <a:gd name="connsiteX0" fmla="*/ 0 w 1216025"/>
              <a:gd name="connsiteY0" fmla="*/ 476250 h 1695450"/>
              <a:gd name="connsiteX1" fmla="*/ 120650 w 1216025"/>
              <a:gd name="connsiteY1" fmla="*/ 69849 h 1695450"/>
              <a:gd name="connsiteX2" fmla="*/ 298450 w 1216025"/>
              <a:gd name="connsiteY2" fmla="*/ 473074 h 1695450"/>
              <a:gd name="connsiteX3" fmla="*/ 441325 w 1216025"/>
              <a:gd name="connsiteY3" fmla="*/ 0 h 1695450"/>
              <a:gd name="connsiteX4" fmla="*/ 612775 w 1216025"/>
              <a:gd name="connsiteY4" fmla="*/ 441324 h 1695450"/>
              <a:gd name="connsiteX5" fmla="*/ 911225 w 1216025"/>
              <a:gd name="connsiteY5" fmla="*/ 333374 h 1695450"/>
              <a:gd name="connsiteX6" fmla="*/ 1216025 w 1216025"/>
              <a:gd name="connsiteY6" fmla="*/ 552450 h 1695450"/>
              <a:gd name="connsiteX7" fmla="*/ 1209675 w 1216025"/>
              <a:gd name="connsiteY7" fmla="*/ 1685925 h 1695450"/>
              <a:gd name="connsiteX8" fmla="*/ 431800 w 1216025"/>
              <a:gd name="connsiteY8" fmla="*/ 1695450 h 1695450"/>
              <a:gd name="connsiteX9" fmla="*/ 0 w 1216025"/>
              <a:gd name="connsiteY9" fmla="*/ 476250 h 1695450"/>
              <a:gd name="connsiteX0" fmla="*/ 0 w 1216025"/>
              <a:gd name="connsiteY0" fmla="*/ 476250 h 1695450"/>
              <a:gd name="connsiteX1" fmla="*/ 120650 w 1216025"/>
              <a:gd name="connsiteY1" fmla="*/ 69849 h 1695450"/>
              <a:gd name="connsiteX2" fmla="*/ 298450 w 1216025"/>
              <a:gd name="connsiteY2" fmla="*/ 473074 h 1695450"/>
              <a:gd name="connsiteX3" fmla="*/ 441325 w 1216025"/>
              <a:gd name="connsiteY3" fmla="*/ 0 h 1695450"/>
              <a:gd name="connsiteX4" fmla="*/ 612775 w 1216025"/>
              <a:gd name="connsiteY4" fmla="*/ 441324 h 1695450"/>
              <a:gd name="connsiteX5" fmla="*/ 755650 w 1216025"/>
              <a:gd name="connsiteY5" fmla="*/ 390525 h 1695450"/>
              <a:gd name="connsiteX6" fmla="*/ 911225 w 1216025"/>
              <a:gd name="connsiteY6" fmla="*/ 333374 h 1695450"/>
              <a:gd name="connsiteX7" fmla="*/ 1216025 w 1216025"/>
              <a:gd name="connsiteY7" fmla="*/ 552450 h 1695450"/>
              <a:gd name="connsiteX8" fmla="*/ 1209675 w 1216025"/>
              <a:gd name="connsiteY8" fmla="*/ 1685925 h 1695450"/>
              <a:gd name="connsiteX9" fmla="*/ 431800 w 1216025"/>
              <a:gd name="connsiteY9" fmla="*/ 1695450 h 1695450"/>
              <a:gd name="connsiteX10" fmla="*/ 0 w 1216025"/>
              <a:gd name="connsiteY10" fmla="*/ 476250 h 1695450"/>
              <a:gd name="connsiteX0" fmla="*/ 0 w 1216025"/>
              <a:gd name="connsiteY0" fmla="*/ 520700 h 1739900"/>
              <a:gd name="connsiteX1" fmla="*/ 120650 w 1216025"/>
              <a:gd name="connsiteY1" fmla="*/ 114299 h 1739900"/>
              <a:gd name="connsiteX2" fmla="*/ 298450 w 1216025"/>
              <a:gd name="connsiteY2" fmla="*/ 517524 h 1739900"/>
              <a:gd name="connsiteX3" fmla="*/ 441325 w 1216025"/>
              <a:gd name="connsiteY3" fmla="*/ 44450 h 1739900"/>
              <a:gd name="connsiteX4" fmla="*/ 612775 w 1216025"/>
              <a:gd name="connsiteY4" fmla="*/ 485774 h 1739900"/>
              <a:gd name="connsiteX5" fmla="*/ 733425 w 1216025"/>
              <a:gd name="connsiteY5" fmla="*/ 0 h 1739900"/>
              <a:gd name="connsiteX6" fmla="*/ 911225 w 1216025"/>
              <a:gd name="connsiteY6" fmla="*/ 377824 h 1739900"/>
              <a:gd name="connsiteX7" fmla="*/ 1216025 w 1216025"/>
              <a:gd name="connsiteY7" fmla="*/ 596900 h 1739900"/>
              <a:gd name="connsiteX8" fmla="*/ 1209675 w 1216025"/>
              <a:gd name="connsiteY8" fmla="*/ 1730375 h 1739900"/>
              <a:gd name="connsiteX9" fmla="*/ 431800 w 1216025"/>
              <a:gd name="connsiteY9" fmla="*/ 1739900 h 1739900"/>
              <a:gd name="connsiteX10" fmla="*/ 0 w 1216025"/>
              <a:gd name="connsiteY10" fmla="*/ 520700 h 1739900"/>
              <a:gd name="connsiteX0" fmla="*/ 0 w 1216025"/>
              <a:gd name="connsiteY0" fmla="*/ 520700 h 1739900"/>
              <a:gd name="connsiteX1" fmla="*/ 120650 w 1216025"/>
              <a:gd name="connsiteY1" fmla="*/ 114299 h 1739900"/>
              <a:gd name="connsiteX2" fmla="*/ 298450 w 1216025"/>
              <a:gd name="connsiteY2" fmla="*/ 517524 h 1739900"/>
              <a:gd name="connsiteX3" fmla="*/ 441325 w 1216025"/>
              <a:gd name="connsiteY3" fmla="*/ 44450 h 1739900"/>
              <a:gd name="connsiteX4" fmla="*/ 612775 w 1216025"/>
              <a:gd name="connsiteY4" fmla="*/ 485774 h 1739900"/>
              <a:gd name="connsiteX5" fmla="*/ 733425 w 1216025"/>
              <a:gd name="connsiteY5" fmla="*/ 0 h 1739900"/>
              <a:gd name="connsiteX6" fmla="*/ 911225 w 1216025"/>
              <a:gd name="connsiteY6" fmla="*/ 377824 h 1739900"/>
              <a:gd name="connsiteX7" fmla="*/ 1060450 w 1216025"/>
              <a:gd name="connsiteY7" fmla="*/ 485775 h 1739900"/>
              <a:gd name="connsiteX8" fmla="*/ 1216025 w 1216025"/>
              <a:gd name="connsiteY8" fmla="*/ 596900 h 1739900"/>
              <a:gd name="connsiteX9" fmla="*/ 1209675 w 1216025"/>
              <a:gd name="connsiteY9" fmla="*/ 1730375 h 1739900"/>
              <a:gd name="connsiteX10" fmla="*/ 431800 w 1216025"/>
              <a:gd name="connsiteY10" fmla="*/ 1739900 h 1739900"/>
              <a:gd name="connsiteX11" fmla="*/ 0 w 1216025"/>
              <a:gd name="connsiteY11" fmla="*/ 520700 h 1739900"/>
              <a:gd name="connsiteX0" fmla="*/ 0 w 1216025"/>
              <a:gd name="connsiteY0" fmla="*/ 520700 h 1739900"/>
              <a:gd name="connsiteX1" fmla="*/ 120650 w 1216025"/>
              <a:gd name="connsiteY1" fmla="*/ 114299 h 1739900"/>
              <a:gd name="connsiteX2" fmla="*/ 298450 w 1216025"/>
              <a:gd name="connsiteY2" fmla="*/ 517524 h 1739900"/>
              <a:gd name="connsiteX3" fmla="*/ 441325 w 1216025"/>
              <a:gd name="connsiteY3" fmla="*/ 44450 h 1739900"/>
              <a:gd name="connsiteX4" fmla="*/ 612775 w 1216025"/>
              <a:gd name="connsiteY4" fmla="*/ 485774 h 1739900"/>
              <a:gd name="connsiteX5" fmla="*/ 733425 w 1216025"/>
              <a:gd name="connsiteY5" fmla="*/ 0 h 1739900"/>
              <a:gd name="connsiteX6" fmla="*/ 911225 w 1216025"/>
              <a:gd name="connsiteY6" fmla="*/ 377824 h 1739900"/>
              <a:gd name="connsiteX7" fmla="*/ 1060450 w 1216025"/>
              <a:gd name="connsiteY7" fmla="*/ 79375 h 1739900"/>
              <a:gd name="connsiteX8" fmla="*/ 1216025 w 1216025"/>
              <a:gd name="connsiteY8" fmla="*/ 596900 h 1739900"/>
              <a:gd name="connsiteX9" fmla="*/ 1209675 w 1216025"/>
              <a:gd name="connsiteY9" fmla="*/ 1730375 h 1739900"/>
              <a:gd name="connsiteX10" fmla="*/ 431800 w 1216025"/>
              <a:gd name="connsiteY10" fmla="*/ 1739900 h 1739900"/>
              <a:gd name="connsiteX11" fmla="*/ 0 w 121602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2775 w 1209795"/>
              <a:gd name="connsiteY4" fmla="*/ 485774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5950 w 1209795"/>
              <a:gd name="connsiteY4" fmla="*/ 495299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5950 w 1209795"/>
              <a:gd name="connsiteY4" fmla="*/ 495299 h 1739900"/>
              <a:gd name="connsiteX5" fmla="*/ 7334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0700 h 1739900"/>
              <a:gd name="connsiteX1" fmla="*/ 120650 w 1209795"/>
              <a:gd name="connsiteY1" fmla="*/ 114299 h 1739900"/>
              <a:gd name="connsiteX2" fmla="*/ 298450 w 1209795"/>
              <a:gd name="connsiteY2" fmla="*/ 517524 h 1739900"/>
              <a:gd name="connsiteX3" fmla="*/ 441325 w 1209795"/>
              <a:gd name="connsiteY3" fmla="*/ 44450 h 1739900"/>
              <a:gd name="connsiteX4" fmla="*/ 615950 w 1209795"/>
              <a:gd name="connsiteY4" fmla="*/ 495299 h 1739900"/>
              <a:gd name="connsiteX5" fmla="*/ 720725 w 1209795"/>
              <a:gd name="connsiteY5" fmla="*/ 0 h 1739900"/>
              <a:gd name="connsiteX6" fmla="*/ 911225 w 1209795"/>
              <a:gd name="connsiteY6" fmla="*/ 377824 h 1739900"/>
              <a:gd name="connsiteX7" fmla="*/ 1060450 w 1209795"/>
              <a:gd name="connsiteY7" fmla="*/ 79375 h 1739900"/>
              <a:gd name="connsiteX8" fmla="*/ 1187450 w 1209795"/>
              <a:gd name="connsiteY8" fmla="*/ 600075 h 1739900"/>
              <a:gd name="connsiteX9" fmla="*/ 1209675 w 1209795"/>
              <a:gd name="connsiteY9" fmla="*/ 1730375 h 1739900"/>
              <a:gd name="connsiteX10" fmla="*/ 431800 w 1209795"/>
              <a:gd name="connsiteY10" fmla="*/ 1739900 h 1739900"/>
              <a:gd name="connsiteX11" fmla="*/ 0 w 1209795"/>
              <a:gd name="connsiteY11" fmla="*/ 520700 h 1739900"/>
              <a:gd name="connsiteX0" fmla="*/ 0 w 1209795"/>
              <a:gd name="connsiteY0" fmla="*/ 521049 h 1740249"/>
              <a:gd name="connsiteX1" fmla="*/ 120650 w 1209795"/>
              <a:gd name="connsiteY1" fmla="*/ 114648 h 1740249"/>
              <a:gd name="connsiteX2" fmla="*/ 298450 w 1209795"/>
              <a:gd name="connsiteY2" fmla="*/ 517873 h 1740249"/>
              <a:gd name="connsiteX3" fmla="*/ 441325 w 1209795"/>
              <a:gd name="connsiteY3" fmla="*/ 44799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049 h 1740249"/>
              <a:gd name="connsiteX1" fmla="*/ 120650 w 1209795"/>
              <a:gd name="connsiteY1" fmla="*/ 114648 h 1740249"/>
              <a:gd name="connsiteX2" fmla="*/ 298450 w 1209795"/>
              <a:gd name="connsiteY2" fmla="*/ 517873 h 1740249"/>
              <a:gd name="connsiteX3" fmla="*/ 428625 w 1209795"/>
              <a:gd name="connsiteY3" fmla="*/ 28924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049 h 1740249"/>
              <a:gd name="connsiteX1" fmla="*/ 120650 w 1209795"/>
              <a:gd name="connsiteY1" fmla="*/ 114648 h 1740249"/>
              <a:gd name="connsiteX2" fmla="*/ 298450 w 1209795"/>
              <a:gd name="connsiteY2" fmla="*/ 517873 h 1740249"/>
              <a:gd name="connsiteX3" fmla="*/ 428625 w 1209795"/>
              <a:gd name="connsiteY3" fmla="*/ 28924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049 h 1740249"/>
              <a:gd name="connsiteX1" fmla="*/ 120650 w 1209795"/>
              <a:gd name="connsiteY1" fmla="*/ 114648 h 1740249"/>
              <a:gd name="connsiteX2" fmla="*/ 298450 w 1209795"/>
              <a:gd name="connsiteY2" fmla="*/ 517873 h 1740249"/>
              <a:gd name="connsiteX3" fmla="*/ 428625 w 1209795"/>
              <a:gd name="connsiteY3" fmla="*/ 28924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049 h 1740249"/>
              <a:gd name="connsiteX1" fmla="*/ 120650 w 1209795"/>
              <a:gd name="connsiteY1" fmla="*/ 114648 h 1740249"/>
              <a:gd name="connsiteX2" fmla="*/ 298450 w 1209795"/>
              <a:gd name="connsiteY2" fmla="*/ 517873 h 1740249"/>
              <a:gd name="connsiteX3" fmla="*/ 428625 w 1209795"/>
              <a:gd name="connsiteY3" fmla="*/ 28924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049 h 1740249"/>
              <a:gd name="connsiteX1" fmla="*/ 120650 w 1209795"/>
              <a:gd name="connsiteY1" fmla="*/ 114648 h 1740249"/>
              <a:gd name="connsiteX2" fmla="*/ 298450 w 1209795"/>
              <a:gd name="connsiteY2" fmla="*/ 517873 h 1740249"/>
              <a:gd name="connsiteX3" fmla="*/ 428625 w 1209795"/>
              <a:gd name="connsiteY3" fmla="*/ 28924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049 h 1740249"/>
              <a:gd name="connsiteX1" fmla="*/ 120650 w 1209795"/>
              <a:gd name="connsiteY1" fmla="*/ 114648 h 1740249"/>
              <a:gd name="connsiteX2" fmla="*/ 298450 w 1209795"/>
              <a:gd name="connsiteY2" fmla="*/ 517873 h 1740249"/>
              <a:gd name="connsiteX3" fmla="*/ 428625 w 1209795"/>
              <a:gd name="connsiteY3" fmla="*/ 28924 h 1740249"/>
              <a:gd name="connsiteX4" fmla="*/ 615950 w 1209795"/>
              <a:gd name="connsiteY4" fmla="*/ 495648 h 1740249"/>
              <a:gd name="connsiteX5" fmla="*/ 720725 w 1209795"/>
              <a:gd name="connsiteY5" fmla="*/ 349 h 1740249"/>
              <a:gd name="connsiteX6" fmla="*/ 911225 w 1209795"/>
              <a:gd name="connsiteY6" fmla="*/ 378173 h 1740249"/>
              <a:gd name="connsiteX7" fmla="*/ 1060450 w 1209795"/>
              <a:gd name="connsiteY7" fmla="*/ 79724 h 1740249"/>
              <a:gd name="connsiteX8" fmla="*/ 1187450 w 1209795"/>
              <a:gd name="connsiteY8" fmla="*/ 600424 h 1740249"/>
              <a:gd name="connsiteX9" fmla="*/ 1209675 w 1209795"/>
              <a:gd name="connsiteY9" fmla="*/ 1730724 h 1740249"/>
              <a:gd name="connsiteX10" fmla="*/ 431800 w 1209795"/>
              <a:gd name="connsiteY10" fmla="*/ 1740249 h 1740249"/>
              <a:gd name="connsiteX11" fmla="*/ 0 w 1209795"/>
              <a:gd name="connsiteY11" fmla="*/ 521049 h 1740249"/>
              <a:gd name="connsiteX0" fmla="*/ 0 w 1209795"/>
              <a:gd name="connsiteY0" fmla="*/ 521117 h 1740317"/>
              <a:gd name="connsiteX1" fmla="*/ 120650 w 1209795"/>
              <a:gd name="connsiteY1" fmla="*/ 114716 h 1740317"/>
              <a:gd name="connsiteX2" fmla="*/ 298450 w 1209795"/>
              <a:gd name="connsiteY2" fmla="*/ 517941 h 1740317"/>
              <a:gd name="connsiteX3" fmla="*/ 428625 w 1209795"/>
              <a:gd name="connsiteY3" fmla="*/ 28992 h 1740317"/>
              <a:gd name="connsiteX4" fmla="*/ 615950 w 1209795"/>
              <a:gd name="connsiteY4" fmla="*/ 495716 h 1740317"/>
              <a:gd name="connsiteX5" fmla="*/ 720725 w 1209795"/>
              <a:gd name="connsiteY5" fmla="*/ 417 h 1740317"/>
              <a:gd name="connsiteX6" fmla="*/ 911225 w 1209795"/>
              <a:gd name="connsiteY6" fmla="*/ 378241 h 1740317"/>
              <a:gd name="connsiteX7" fmla="*/ 1060450 w 1209795"/>
              <a:gd name="connsiteY7" fmla="*/ 79792 h 1740317"/>
              <a:gd name="connsiteX8" fmla="*/ 1187450 w 1209795"/>
              <a:gd name="connsiteY8" fmla="*/ 600492 h 1740317"/>
              <a:gd name="connsiteX9" fmla="*/ 1209675 w 1209795"/>
              <a:gd name="connsiteY9" fmla="*/ 1730792 h 1740317"/>
              <a:gd name="connsiteX10" fmla="*/ 431800 w 1209795"/>
              <a:gd name="connsiteY10" fmla="*/ 1740317 h 1740317"/>
              <a:gd name="connsiteX11" fmla="*/ 0 w 1209795"/>
              <a:gd name="connsiteY11" fmla="*/ 521117 h 1740317"/>
              <a:gd name="connsiteX0" fmla="*/ 0 w 1209795"/>
              <a:gd name="connsiteY0" fmla="*/ 521117 h 1740317"/>
              <a:gd name="connsiteX1" fmla="*/ 120650 w 1209795"/>
              <a:gd name="connsiteY1" fmla="*/ 114716 h 1740317"/>
              <a:gd name="connsiteX2" fmla="*/ 298450 w 1209795"/>
              <a:gd name="connsiteY2" fmla="*/ 517941 h 1740317"/>
              <a:gd name="connsiteX3" fmla="*/ 428625 w 1209795"/>
              <a:gd name="connsiteY3" fmla="*/ 28992 h 1740317"/>
              <a:gd name="connsiteX4" fmla="*/ 615950 w 1209795"/>
              <a:gd name="connsiteY4" fmla="*/ 495716 h 1740317"/>
              <a:gd name="connsiteX5" fmla="*/ 720725 w 1209795"/>
              <a:gd name="connsiteY5" fmla="*/ 417 h 1740317"/>
              <a:gd name="connsiteX6" fmla="*/ 911225 w 1209795"/>
              <a:gd name="connsiteY6" fmla="*/ 378241 h 1740317"/>
              <a:gd name="connsiteX7" fmla="*/ 1060450 w 1209795"/>
              <a:gd name="connsiteY7" fmla="*/ 79792 h 1740317"/>
              <a:gd name="connsiteX8" fmla="*/ 1187450 w 1209795"/>
              <a:gd name="connsiteY8" fmla="*/ 600492 h 1740317"/>
              <a:gd name="connsiteX9" fmla="*/ 1209675 w 1209795"/>
              <a:gd name="connsiteY9" fmla="*/ 1730792 h 1740317"/>
              <a:gd name="connsiteX10" fmla="*/ 431800 w 1209795"/>
              <a:gd name="connsiteY10" fmla="*/ 1740317 h 1740317"/>
              <a:gd name="connsiteX11" fmla="*/ 0 w 1209795"/>
              <a:gd name="connsiteY11" fmla="*/ 521117 h 1740317"/>
              <a:gd name="connsiteX0" fmla="*/ 0 w 1209795"/>
              <a:gd name="connsiteY0" fmla="*/ 521117 h 1740317"/>
              <a:gd name="connsiteX1" fmla="*/ 120650 w 1209795"/>
              <a:gd name="connsiteY1" fmla="*/ 114716 h 1740317"/>
              <a:gd name="connsiteX2" fmla="*/ 298450 w 1209795"/>
              <a:gd name="connsiteY2" fmla="*/ 517941 h 1740317"/>
              <a:gd name="connsiteX3" fmla="*/ 428625 w 1209795"/>
              <a:gd name="connsiteY3" fmla="*/ 28992 h 1740317"/>
              <a:gd name="connsiteX4" fmla="*/ 615950 w 1209795"/>
              <a:gd name="connsiteY4" fmla="*/ 495716 h 1740317"/>
              <a:gd name="connsiteX5" fmla="*/ 720725 w 1209795"/>
              <a:gd name="connsiteY5" fmla="*/ 417 h 1740317"/>
              <a:gd name="connsiteX6" fmla="*/ 911225 w 1209795"/>
              <a:gd name="connsiteY6" fmla="*/ 378241 h 1740317"/>
              <a:gd name="connsiteX7" fmla="*/ 1060450 w 1209795"/>
              <a:gd name="connsiteY7" fmla="*/ 79792 h 1740317"/>
              <a:gd name="connsiteX8" fmla="*/ 1187450 w 1209795"/>
              <a:gd name="connsiteY8" fmla="*/ 600492 h 1740317"/>
              <a:gd name="connsiteX9" fmla="*/ 1209675 w 1209795"/>
              <a:gd name="connsiteY9" fmla="*/ 1730792 h 1740317"/>
              <a:gd name="connsiteX10" fmla="*/ 431800 w 1209795"/>
              <a:gd name="connsiteY10" fmla="*/ 1740317 h 1740317"/>
              <a:gd name="connsiteX11" fmla="*/ 0 w 1209795"/>
              <a:gd name="connsiteY11" fmla="*/ 521117 h 1740317"/>
              <a:gd name="connsiteX0" fmla="*/ 0 w 1209795"/>
              <a:gd name="connsiteY0" fmla="*/ 521117 h 1740317"/>
              <a:gd name="connsiteX1" fmla="*/ 120650 w 1209795"/>
              <a:gd name="connsiteY1" fmla="*/ 114716 h 1740317"/>
              <a:gd name="connsiteX2" fmla="*/ 298450 w 1209795"/>
              <a:gd name="connsiteY2" fmla="*/ 517941 h 1740317"/>
              <a:gd name="connsiteX3" fmla="*/ 428625 w 1209795"/>
              <a:gd name="connsiteY3" fmla="*/ 28992 h 1740317"/>
              <a:gd name="connsiteX4" fmla="*/ 615950 w 1209795"/>
              <a:gd name="connsiteY4" fmla="*/ 495716 h 1740317"/>
              <a:gd name="connsiteX5" fmla="*/ 720725 w 1209795"/>
              <a:gd name="connsiteY5" fmla="*/ 417 h 1740317"/>
              <a:gd name="connsiteX6" fmla="*/ 911225 w 1209795"/>
              <a:gd name="connsiteY6" fmla="*/ 378241 h 1740317"/>
              <a:gd name="connsiteX7" fmla="*/ 1060450 w 1209795"/>
              <a:gd name="connsiteY7" fmla="*/ 79792 h 1740317"/>
              <a:gd name="connsiteX8" fmla="*/ 1187450 w 1209795"/>
              <a:gd name="connsiteY8" fmla="*/ 600492 h 1740317"/>
              <a:gd name="connsiteX9" fmla="*/ 1209675 w 1209795"/>
              <a:gd name="connsiteY9" fmla="*/ 1730792 h 1740317"/>
              <a:gd name="connsiteX10" fmla="*/ 431800 w 1209795"/>
              <a:gd name="connsiteY10" fmla="*/ 1740317 h 1740317"/>
              <a:gd name="connsiteX11" fmla="*/ 0 w 1209795"/>
              <a:gd name="connsiteY11" fmla="*/ 521117 h 1740317"/>
              <a:gd name="connsiteX0" fmla="*/ 0 w 1209795"/>
              <a:gd name="connsiteY0" fmla="*/ 521117 h 1740317"/>
              <a:gd name="connsiteX1" fmla="*/ 120650 w 1209795"/>
              <a:gd name="connsiteY1" fmla="*/ 114716 h 1740317"/>
              <a:gd name="connsiteX2" fmla="*/ 298450 w 1209795"/>
              <a:gd name="connsiteY2" fmla="*/ 517941 h 1740317"/>
              <a:gd name="connsiteX3" fmla="*/ 428625 w 1209795"/>
              <a:gd name="connsiteY3" fmla="*/ 28992 h 1740317"/>
              <a:gd name="connsiteX4" fmla="*/ 615950 w 1209795"/>
              <a:gd name="connsiteY4" fmla="*/ 495716 h 1740317"/>
              <a:gd name="connsiteX5" fmla="*/ 720725 w 1209795"/>
              <a:gd name="connsiteY5" fmla="*/ 417 h 1740317"/>
              <a:gd name="connsiteX6" fmla="*/ 911225 w 1209795"/>
              <a:gd name="connsiteY6" fmla="*/ 378241 h 1740317"/>
              <a:gd name="connsiteX7" fmla="*/ 1060450 w 1209795"/>
              <a:gd name="connsiteY7" fmla="*/ 79792 h 1740317"/>
              <a:gd name="connsiteX8" fmla="*/ 1187450 w 1209795"/>
              <a:gd name="connsiteY8" fmla="*/ 600492 h 1740317"/>
              <a:gd name="connsiteX9" fmla="*/ 1209675 w 1209795"/>
              <a:gd name="connsiteY9" fmla="*/ 1730792 h 1740317"/>
              <a:gd name="connsiteX10" fmla="*/ 431800 w 1209795"/>
              <a:gd name="connsiteY10" fmla="*/ 1740317 h 1740317"/>
              <a:gd name="connsiteX11" fmla="*/ 0 w 1209795"/>
              <a:gd name="connsiteY11" fmla="*/ 521117 h 1740317"/>
              <a:gd name="connsiteX0" fmla="*/ 0 w 1209795"/>
              <a:gd name="connsiteY0" fmla="*/ 521117 h 1740317"/>
              <a:gd name="connsiteX1" fmla="*/ 120650 w 1209795"/>
              <a:gd name="connsiteY1" fmla="*/ 114716 h 1740317"/>
              <a:gd name="connsiteX2" fmla="*/ 298450 w 1209795"/>
              <a:gd name="connsiteY2" fmla="*/ 517941 h 1740317"/>
              <a:gd name="connsiteX3" fmla="*/ 428625 w 1209795"/>
              <a:gd name="connsiteY3" fmla="*/ 28992 h 1740317"/>
              <a:gd name="connsiteX4" fmla="*/ 615950 w 1209795"/>
              <a:gd name="connsiteY4" fmla="*/ 495716 h 1740317"/>
              <a:gd name="connsiteX5" fmla="*/ 720725 w 1209795"/>
              <a:gd name="connsiteY5" fmla="*/ 417 h 1740317"/>
              <a:gd name="connsiteX6" fmla="*/ 911225 w 1209795"/>
              <a:gd name="connsiteY6" fmla="*/ 378241 h 1740317"/>
              <a:gd name="connsiteX7" fmla="*/ 1060450 w 1209795"/>
              <a:gd name="connsiteY7" fmla="*/ 79792 h 1740317"/>
              <a:gd name="connsiteX8" fmla="*/ 1187450 w 1209795"/>
              <a:gd name="connsiteY8" fmla="*/ 600492 h 1740317"/>
              <a:gd name="connsiteX9" fmla="*/ 1209675 w 1209795"/>
              <a:gd name="connsiteY9" fmla="*/ 1730792 h 1740317"/>
              <a:gd name="connsiteX10" fmla="*/ 431800 w 1209795"/>
              <a:gd name="connsiteY10" fmla="*/ 1740317 h 1740317"/>
              <a:gd name="connsiteX11" fmla="*/ 0 w 1209795"/>
              <a:gd name="connsiteY11" fmla="*/ 521117 h 1740317"/>
              <a:gd name="connsiteX0" fmla="*/ 8611 w 1218406"/>
              <a:gd name="connsiteY0" fmla="*/ 521117 h 1740317"/>
              <a:gd name="connsiteX1" fmla="*/ 129261 w 1218406"/>
              <a:gd name="connsiteY1" fmla="*/ 114716 h 1740317"/>
              <a:gd name="connsiteX2" fmla="*/ 307061 w 1218406"/>
              <a:gd name="connsiteY2" fmla="*/ 517941 h 1740317"/>
              <a:gd name="connsiteX3" fmla="*/ 437236 w 1218406"/>
              <a:gd name="connsiteY3" fmla="*/ 28992 h 1740317"/>
              <a:gd name="connsiteX4" fmla="*/ 624561 w 1218406"/>
              <a:gd name="connsiteY4" fmla="*/ 495716 h 1740317"/>
              <a:gd name="connsiteX5" fmla="*/ 729336 w 1218406"/>
              <a:gd name="connsiteY5" fmla="*/ 417 h 1740317"/>
              <a:gd name="connsiteX6" fmla="*/ 919836 w 1218406"/>
              <a:gd name="connsiteY6" fmla="*/ 378241 h 1740317"/>
              <a:gd name="connsiteX7" fmla="*/ 1069061 w 1218406"/>
              <a:gd name="connsiteY7" fmla="*/ 79792 h 1740317"/>
              <a:gd name="connsiteX8" fmla="*/ 1196061 w 1218406"/>
              <a:gd name="connsiteY8" fmla="*/ 600492 h 1740317"/>
              <a:gd name="connsiteX9" fmla="*/ 1218286 w 1218406"/>
              <a:gd name="connsiteY9" fmla="*/ 1730792 h 1740317"/>
              <a:gd name="connsiteX10" fmla="*/ 440411 w 1218406"/>
              <a:gd name="connsiteY10" fmla="*/ 1740317 h 1740317"/>
              <a:gd name="connsiteX11" fmla="*/ 8611 w 1218406"/>
              <a:gd name="connsiteY11" fmla="*/ 521117 h 1740317"/>
              <a:gd name="connsiteX0" fmla="*/ 14888 w 1202458"/>
              <a:gd name="connsiteY0" fmla="*/ 530642 h 1740317"/>
              <a:gd name="connsiteX1" fmla="*/ 113313 w 1202458"/>
              <a:gd name="connsiteY1" fmla="*/ 114716 h 1740317"/>
              <a:gd name="connsiteX2" fmla="*/ 291113 w 1202458"/>
              <a:gd name="connsiteY2" fmla="*/ 517941 h 1740317"/>
              <a:gd name="connsiteX3" fmla="*/ 421288 w 1202458"/>
              <a:gd name="connsiteY3" fmla="*/ 28992 h 1740317"/>
              <a:gd name="connsiteX4" fmla="*/ 608613 w 1202458"/>
              <a:gd name="connsiteY4" fmla="*/ 495716 h 1740317"/>
              <a:gd name="connsiteX5" fmla="*/ 713388 w 1202458"/>
              <a:gd name="connsiteY5" fmla="*/ 417 h 1740317"/>
              <a:gd name="connsiteX6" fmla="*/ 903888 w 1202458"/>
              <a:gd name="connsiteY6" fmla="*/ 378241 h 1740317"/>
              <a:gd name="connsiteX7" fmla="*/ 1053113 w 1202458"/>
              <a:gd name="connsiteY7" fmla="*/ 79792 h 1740317"/>
              <a:gd name="connsiteX8" fmla="*/ 1180113 w 1202458"/>
              <a:gd name="connsiteY8" fmla="*/ 600492 h 1740317"/>
              <a:gd name="connsiteX9" fmla="*/ 1202338 w 1202458"/>
              <a:gd name="connsiteY9" fmla="*/ 1730792 h 1740317"/>
              <a:gd name="connsiteX10" fmla="*/ 424463 w 1202458"/>
              <a:gd name="connsiteY10" fmla="*/ 1740317 h 1740317"/>
              <a:gd name="connsiteX11" fmla="*/ 14888 w 1202458"/>
              <a:gd name="connsiteY11" fmla="*/ 530642 h 1740317"/>
              <a:gd name="connsiteX0" fmla="*/ 14888 w 1202458"/>
              <a:gd name="connsiteY0" fmla="*/ 530642 h 1740317"/>
              <a:gd name="connsiteX1" fmla="*/ 113313 w 1202458"/>
              <a:gd name="connsiteY1" fmla="*/ 114716 h 1740317"/>
              <a:gd name="connsiteX2" fmla="*/ 291113 w 1202458"/>
              <a:gd name="connsiteY2" fmla="*/ 517941 h 1740317"/>
              <a:gd name="connsiteX3" fmla="*/ 421288 w 1202458"/>
              <a:gd name="connsiteY3" fmla="*/ 28992 h 1740317"/>
              <a:gd name="connsiteX4" fmla="*/ 608613 w 1202458"/>
              <a:gd name="connsiteY4" fmla="*/ 495716 h 1740317"/>
              <a:gd name="connsiteX5" fmla="*/ 713388 w 1202458"/>
              <a:gd name="connsiteY5" fmla="*/ 417 h 1740317"/>
              <a:gd name="connsiteX6" fmla="*/ 903888 w 1202458"/>
              <a:gd name="connsiteY6" fmla="*/ 378241 h 1740317"/>
              <a:gd name="connsiteX7" fmla="*/ 1053113 w 1202458"/>
              <a:gd name="connsiteY7" fmla="*/ 79792 h 1740317"/>
              <a:gd name="connsiteX8" fmla="*/ 1180113 w 1202458"/>
              <a:gd name="connsiteY8" fmla="*/ 600492 h 1740317"/>
              <a:gd name="connsiteX9" fmla="*/ 1202338 w 1202458"/>
              <a:gd name="connsiteY9" fmla="*/ 1730792 h 1740317"/>
              <a:gd name="connsiteX10" fmla="*/ 424463 w 1202458"/>
              <a:gd name="connsiteY10" fmla="*/ 1740317 h 1740317"/>
              <a:gd name="connsiteX11" fmla="*/ 14888 w 1202458"/>
              <a:gd name="connsiteY11" fmla="*/ 530642 h 1740317"/>
              <a:gd name="connsiteX0" fmla="*/ 14888 w 1202458"/>
              <a:gd name="connsiteY0" fmla="*/ 530642 h 1740317"/>
              <a:gd name="connsiteX1" fmla="*/ 113313 w 1202458"/>
              <a:gd name="connsiteY1" fmla="*/ 114716 h 1740317"/>
              <a:gd name="connsiteX2" fmla="*/ 291113 w 1202458"/>
              <a:gd name="connsiteY2" fmla="*/ 517941 h 1740317"/>
              <a:gd name="connsiteX3" fmla="*/ 421288 w 1202458"/>
              <a:gd name="connsiteY3" fmla="*/ 28992 h 1740317"/>
              <a:gd name="connsiteX4" fmla="*/ 608613 w 1202458"/>
              <a:gd name="connsiteY4" fmla="*/ 495716 h 1740317"/>
              <a:gd name="connsiteX5" fmla="*/ 713388 w 1202458"/>
              <a:gd name="connsiteY5" fmla="*/ 417 h 1740317"/>
              <a:gd name="connsiteX6" fmla="*/ 903888 w 1202458"/>
              <a:gd name="connsiteY6" fmla="*/ 378241 h 1740317"/>
              <a:gd name="connsiteX7" fmla="*/ 1053113 w 1202458"/>
              <a:gd name="connsiteY7" fmla="*/ 79792 h 1740317"/>
              <a:gd name="connsiteX8" fmla="*/ 1180113 w 1202458"/>
              <a:gd name="connsiteY8" fmla="*/ 600492 h 1740317"/>
              <a:gd name="connsiteX9" fmla="*/ 1202338 w 1202458"/>
              <a:gd name="connsiteY9" fmla="*/ 1730792 h 1740317"/>
              <a:gd name="connsiteX10" fmla="*/ 424463 w 1202458"/>
              <a:gd name="connsiteY10" fmla="*/ 1740317 h 1740317"/>
              <a:gd name="connsiteX11" fmla="*/ 14888 w 1202458"/>
              <a:gd name="connsiteY11" fmla="*/ 530642 h 1740317"/>
              <a:gd name="connsiteX0" fmla="*/ 14888 w 1202458"/>
              <a:gd name="connsiteY0" fmla="*/ 530642 h 1740317"/>
              <a:gd name="connsiteX1" fmla="*/ 113313 w 1202458"/>
              <a:gd name="connsiteY1" fmla="*/ 114716 h 1740317"/>
              <a:gd name="connsiteX2" fmla="*/ 272063 w 1202458"/>
              <a:gd name="connsiteY2" fmla="*/ 416341 h 1740317"/>
              <a:gd name="connsiteX3" fmla="*/ 421288 w 1202458"/>
              <a:gd name="connsiteY3" fmla="*/ 28992 h 1740317"/>
              <a:gd name="connsiteX4" fmla="*/ 608613 w 1202458"/>
              <a:gd name="connsiteY4" fmla="*/ 495716 h 1740317"/>
              <a:gd name="connsiteX5" fmla="*/ 713388 w 1202458"/>
              <a:gd name="connsiteY5" fmla="*/ 417 h 1740317"/>
              <a:gd name="connsiteX6" fmla="*/ 903888 w 1202458"/>
              <a:gd name="connsiteY6" fmla="*/ 378241 h 1740317"/>
              <a:gd name="connsiteX7" fmla="*/ 1053113 w 1202458"/>
              <a:gd name="connsiteY7" fmla="*/ 79792 h 1740317"/>
              <a:gd name="connsiteX8" fmla="*/ 1180113 w 1202458"/>
              <a:gd name="connsiteY8" fmla="*/ 600492 h 1740317"/>
              <a:gd name="connsiteX9" fmla="*/ 1202338 w 1202458"/>
              <a:gd name="connsiteY9" fmla="*/ 1730792 h 1740317"/>
              <a:gd name="connsiteX10" fmla="*/ 424463 w 1202458"/>
              <a:gd name="connsiteY10" fmla="*/ 1740317 h 1740317"/>
              <a:gd name="connsiteX11" fmla="*/ 14888 w 1202458"/>
              <a:gd name="connsiteY11" fmla="*/ 530642 h 1740317"/>
              <a:gd name="connsiteX0" fmla="*/ 14888 w 1202458"/>
              <a:gd name="connsiteY0" fmla="*/ 530898 h 1740573"/>
              <a:gd name="connsiteX1" fmla="*/ 113313 w 1202458"/>
              <a:gd name="connsiteY1" fmla="*/ 114972 h 1740573"/>
              <a:gd name="connsiteX2" fmla="*/ 272063 w 1202458"/>
              <a:gd name="connsiteY2" fmla="*/ 416597 h 1740573"/>
              <a:gd name="connsiteX3" fmla="*/ 421288 w 1202458"/>
              <a:gd name="connsiteY3" fmla="*/ 29248 h 1740573"/>
              <a:gd name="connsiteX4" fmla="*/ 580038 w 1202458"/>
              <a:gd name="connsiteY4" fmla="*/ 384847 h 1740573"/>
              <a:gd name="connsiteX5" fmla="*/ 713388 w 1202458"/>
              <a:gd name="connsiteY5" fmla="*/ 673 h 1740573"/>
              <a:gd name="connsiteX6" fmla="*/ 903888 w 1202458"/>
              <a:gd name="connsiteY6" fmla="*/ 378497 h 1740573"/>
              <a:gd name="connsiteX7" fmla="*/ 1053113 w 1202458"/>
              <a:gd name="connsiteY7" fmla="*/ 80048 h 1740573"/>
              <a:gd name="connsiteX8" fmla="*/ 1180113 w 1202458"/>
              <a:gd name="connsiteY8" fmla="*/ 600748 h 1740573"/>
              <a:gd name="connsiteX9" fmla="*/ 1202338 w 1202458"/>
              <a:gd name="connsiteY9" fmla="*/ 1731048 h 1740573"/>
              <a:gd name="connsiteX10" fmla="*/ 424463 w 1202458"/>
              <a:gd name="connsiteY10" fmla="*/ 1740573 h 1740573"/>
              <a:gd name="connsiteX11" fmla="*/ 14888 w 1202458"/>
              <a:gd name="connsiteY11" fmla="*/ 530898 h 1740573"/>
              <a:gd name="connsiteX0" fmla="*/ 14888 w 1202458"/>
              <a:gd name="connsiteY0" fmla="*/ 530898 h 1740573"/>
              <a:gd name="connsiteX1" fmla="*/ 113313 w 1202458"/>
              <a:gd name="connsiteY1" fmla="*/ 114972 h 1740573"/>
              <a:gd name="connsiteX2" fmla="*/ 272063 w 1202458"/>
              <a:gd name="connsiteY2" fmla="*/ 416597 h 1740573"/>
              <a:gd name="connsiteX3" fmla="*/ 421288 w 1202458"/>
              <a:gd name="connsiteY3" fmla="*/ 29248 h 1740573"/>
              <a:gd name="connsiteX4" fmla="*/ 580038 w 1202458"/>
              <a:gd name="connsiteY4" fmla="*/ 384847 h 1740573"/>
              <a:gd name="connsiteX5" fmla="*/ 713388 w 1202458"/>
              <a:gd name="connsiteY5" fmla="*/ 673 h 1740573"/>
              <a:gd name="connsiteX6" fmla="*/ 894363 w 1202458"/>
              <a:gd name="connsiteY6" fmla="*/ 324522 h 1740573"/>
              <a:gd name="connsiteX7" fmla="*/ 1053113 w 1202458"/>
              <a:gd name="connsiteY7" fmla="*/ 80048 h 1740573"/>
              <a:gd name="connsiteX8" fmla="*/ 1180113 w 1202458"/>
              <a:gd name="connsiteY8" fmla="*/ 600748 h 1740573"/>
              <a:gd name="connsiteX9" fmla="*/ 1202338 w 1202458"/>
              <a:gd name="connsiteY9" fmla="*/ 1731048 h 1740573"/>
              <a:gd name="connsiteX10" fmla="*/ 424463 w 1202458"/>
              <a:gd name="connsiteY10" fmla="*/ 1740573 h 1740573"/>
              <a:gd name="connsiteX11" fmla="*/ 14888 w 1202458"/>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94363 w 1202949"/>
              <a:gd name="connsiteY6" fmla="*/ 324522 h 1740573"/>
              <a:gd name="connsiteX7" fmla="*/ 10531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94363 w 1202949"/>
              <a:gd name="connsiteY6" fmla="*/ 324522 h 1740573"/>
              <a:gd name="connsiteX7" fmla="*/ 10531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94363 w 1202949"/>
              <a:gd name="connsiteY6" fmla="*/ 324522 h 1740573"/>
              <a:gd name="connsiteX7" fmla="*/ 10531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94363 w 1202949"/>
              <a:gd name="connsiteY6" fmla="*/ 324522 h 1740573"/>
              <a:gd name="connsiteX7" fmla="*/ 10531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68963 w 1202949"/>
              <a:gd name="connsiteY6" fmla="*/ 324522 h 1740573"/>
              <a:gd name="connsiteX7" fmla="*/ 10531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68963 w 1202949"/>
              <a:gd name="connsiteY6" fmla="*/ 324522 h 1740573"/>
              <a:gd name="connsiteX7" fmla="*/ 1024538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68963 w 1202949"/>
              <a:gd name="connsiteY6" fmla="*/ 324522 h 1740573"/>
              <a:gd name="connsiteX7" fmla="*/ 1024538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68963 w 1202949"/>
              <a:gd name="connsiteY6" fmla="*/ 324522 h 1740573"/>
              <a:gd name="connsiteX7" fmla="*/ 10150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949"/>
              <a:gd name="connsiteY0" fmla="*/ 530898 h 1740573"/>
              <a:gd name="connsiteX1" fmla="*/ 113313 w 1202949"/>
              <a:gd name="connsiteY1" fmla="*/ 114972 h 1740573"/>
              <a:gd name="connsiteX2" fmla="*/ 272063 w 1202949"/>
              <a:gd name="connsiteY2" fmla="*/ 416597 h 1740573"/>
              <a:gd name="connsiteX3" fmla="*/ 421288 w 1202949"/>
              <a:gd name="connsiteY3" fmla="*/ 29248 h 1740573"/>
              <a:gd name="connsiteX4" fmla="*/ 580038 w 1202949"/>
              <a:gd name="connsiteY4" fmla="*/ 384847 h 1740573"/>
              <a:gd name="connsiteX5" fmla="*/ 713388 w 1202949"/>
              <a:gd name="connsiteY5" fmla="*/ 673 h 1740573"/>
              <a:gd name="connsiteX6" fmla="*/ 868963 w 1202949"/>
              <a:gd name="connsiteY6" fmla="*/ 324522 h 1740573"/>
              <a:gd name="connsiteX7" fmla="*/ 1015013 w 1202949"/>
              <a:gd name="connsiteY7" fmla="*/ 80048 h 1740573"/>
              <a:gd name="connsiteX8" fmla="*/ 1202338 w 1202949"/>
              <a:gd name="connsiteY8" fmla="*/ 629323 h 1740573"/>
              <a:gd name="connsiteX9" fmla="*/ 1202338 w 1202949"/>
              <a:gd name="connsiteY9" fmla="*/ 1731048 h 1740573"/>
              <a:gd name="connsiteX10" fmla="*/ 424463 w 1202949"/>
              <a:gd name="connsiteY10" fmla="*/ 1740573 h 1740573"/>
              <a:gd name="connsiteX11" fmla="*/ 14888 w 1202949"/>
              <a:gd name="connsiteY11" fmla="*/ 530898 h 1740573"/>
              <a:gd name="connsiteX0" fmla="*/ 14888 w 1202521"/>
              <a:gd name="connsiteY0" fmla="*/ 530898 h 1740573"/>
              <a:gd name="connsiteX1" fmla="*/ 113313 w 1202521"/>
              <a:gd name="connsiteY1" fmla="*/ 114972 h 1740573"/>
              <a:gd name="connsiteX2" fmla="*/ 272063 w 1202521"/>
              <a:gd name="connsiteY2" fmla="*/ 416597 h 1740573"/>
              <a:gd name="connsiteX3" fmla="*/ 421288 w 1202521"/>
              <a:gd name="connsiteY3" fmla="*/ 29248 h 1740573"/>
              <a:gd name="connsiteX4" fmla="*/ 580038 w 1202521"/>
              <a:gd name="connsiteY4" fmla="*/ 384847 h 1740573"/>
              <a:gd name="connsiteX5" fmla="*/ 713388 w 1202521"/>
              <a:gd name="connsiteY5" fmla="*/ 673 h 1740573"/>
              <a:gd name="connsiteX6" fmla="*/ 868963 w 1202521"/>
              <a:gd name="connsiteY6" fmla="*/ 324522 h 1740573"/>
              <a:gd name="connsiteX7" fmla="*/ 1015013 w 1202521"/>
              <a:gd name="connsiteY7" fmla="*/ 80048 h 1740573"/>
              <a:gd name="connsiteX8" fmla="*/ 1189638 w 1202521"/>
              <a:gd name="connsiteY8" fmla="*/ 645198 h 1740573"/>
              <a:gd name="connsiteX9" fmla="*/ 1202338 w 1202521"/>
              <a:gd name="connsiteY9" fmla="*/ 1731048 h 1740573"/>
              <a:gd name="connsiteX10" fmla="*/ 424463 w 1202521"/>
              <a:gd name="connsiteY10" fmla="*/ 1740573 h 1740573"/>
              <a:gd name="connsiteX11" fmla="*/ 14888 w 1202521"/>
              <a:gd name="connsiteY11" fmla="*/ 530898 h 1740573"/>
              <a:gd name="connsiteX0" fmla="*/ 14888 w 1202521"/>
              <a:gd name="connsiteY0" fmla="*/ 530898 h 1740573"/>
              <a:gd name="connsiteX1" fmla="*/ 113313 w 1202521"/>
              <a:gd name="connsiteY1" fmla="*/ 114972 h 1740573"/>
              <a:gd name="connsiteX2" fmla="*/ 272063 w 1202521"/>
              <a:gd name="connsiteY2" fmla="*/ 416597 h 1740573"/>
              <a:gd name="connsiteX3" fmla="*/ 421288 w 1202521"/>
              <a:gd name="connsiteY3" fmla="*/ 29248 h 1740573"/>
              <a:gd name="connsiteX4" fmla="*/ 580038 w 1202521"/>
              <a:gd name="connsiteY4" fmla="*/ 384847 h 1740573"/>
              <a:gd name="connsiteX5" fmla="*/ 713388 w 1202521"/>
              <a:gd name="connsiteY5" fmla="*/ 673 h 1740573"/>
              <a:gd name="connsiteX6" fmla="*/ 868963 w 1202521"/>
              <a:gd name="connsiteY6" fmla="*/ 324522 h 1740573"/>
              <a:gd name="connsiteX7" fmla="*/ 1015013 w 1202521"/>
              <a:gd name="connsiteY7" fmla="*/ 80048 h 1740573"/>
              <a:gd name="connsiteX8" fmla="*/ 1189638 w 1202521"/>
              <a:gd name="connsiteY8" fmla="*/ 645198 h 1740573"/>
              <a:gd name="connsiteX9" fmla="*/ 1202338 w 1202521"/>
              <a:gd name="connsiteY9" fmla="*/ 1731048 h 1740573"/>
              <a:gd name="connsiteX10" fmla="*/ 424463 w 1202521"/>
              <a:gd name="connsiteY10" fmla="*/ 1740573 h 1740573"/>
              <a:gd name="connsiteX11" fmla="*/ 14888 w 1202521"/>
              <a:gd name="connsiteY11" fmla="*/ 530898 h 17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521" h="1740573">
                <a:moveTo>
                  <a:pt x="14888" y="530898"/>
                </a:moveTo>
                <a:cubicBezTo>
                  <a:pt x="1130" y="354156"/>
                  <a:pt x="-38029" y="101214"/>
                  <a:pt x="113313" y="114972"/>
                </a:cubicBezTo>
                <a:cubicBezTo>
                  <a:pt x="229730" y="96980"/>
                  <a:pt x="228671" y="250439"/>
                  <a:pt x="272063" y="416597"/>
                </a:cubicBezTo>
                <a:cubicBezTo>
                  <a:pt x="283705" y="205989"/>
                  <a:pt x="263596" y="20781"/>
                  <a:pt x="421288" y="29248"/>
                </a:cubicBezTo>
                <a:cubicBezTo>
                  <a:pt x="556755" y="22898"/>
                  <a:pt x="536646" y="229272"/>
                  <a:pt x="580038" y="384847"/>
                </a:cubicBezTo>
                <a:cubicBezTo>
                  <a:pt x="566280" y="156247"/>
                  <a:pt x="574746" y="-12027"/>
                  <a:pt x="713388" y="673"/>
                </a:cubicBezTo>
                <a:cubicBezTo>
                  <a:pt x="845680" y="12314"/>
                  <a:pt x="822396" y="182706"/>
                  <a:pt x="868963" y="324522"/>
                </a:cubicBezTo>
                <a:cubicBezTo>
                  <a:pt x="874255" y="180589"/>
                  <a:pt x="866846" y="68406"/>
                  <a:pt x="1015013" y="80048"/>
                </a:cubicBezTo>
                <a:cubicBezTo>
                  <a:pt x="1130371" y="110740"/>
                  <a:pt x="1175880" y="341456"/>
                  <a:pt x="1189638" y="645198"/>
                </a:cubicBezTo>
                <a:cubicBezTo>
                  <a:pt x="1187521" y="1023023"/>
                  <a:pt x="1204455" y="1353223"/>
                  <a:pt x="1202338" y="1731048"/>
                </a:cubicBezTo>
                <a:lnTo>
                  <a:pt x="424463" y="1740573"/>
                </a:lnTo>
                <a:cubicBezTo>
                  <a:pt x="113313" y="1175423"/>
                  <a:pt x="49813" y="943648"/>
                  <a:pt x="14888" y="530898"/>
                </a:cubicBezTo>
                <a:close/>
              </a:path>
            </a:pathLst>
          </a:custGeom>
          <a:solidFill>
            <a:schemeClr val="bg2">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solidFill>
              <a:effectLst>
                <a:outerShdw blurRad="38100" dist="38100" dir="2700000" algn="tl">
                  <a:srgbClr val="000000">
                    <a:alpha val="43137"/>
                  </a:srgbClr>
                </a:outerShdw>
              </a:effectLst>
            </a:endParaRPr>
          </a:p>
        </p:txBody>
      </p:sp>
      <p:sp>
        <p:nvSpPr>
          <p:cNvPr id="32" name="Oval 31">
            <a:extLst>
              <a:ext uri="{FF2B5EF4-FFF2-40B4-BE49-F238E27FC236}">
                <a16:creationId xmlns:a16="http://schemas.microsoft.com/office/drawing/2014/main" id="{D0EF9ED8-42AA-434F-8426-22776E46F3FC}"/>
              </a:ext>
            </a:extLst>
          </p:cNvPr>
          <p:cNvSpPr/>
          <p:nvPr/>
        </p:nvSpPr>
        <p:spPr>
          <a:xfrm>
            <a:off x="2047354" y="1140355"/>
            <a:ext cx="1256370" cy="1066958"/>
          </a:xfrm>
          <a:prstGeom prst="ellipse">
            <a:avLst/>
          </a:prstGeom>
          <a:solidFill>
            <a:srgbClr val="0070C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TextBox 127">
            <a:extLst>
              <a:ext uri="{FF2B5EF4-FFF2-40B4-BE49-F238E27FC236}">
                <a16:creationId xmlns:a16="http://schemas.microsoft.com/office/drawing/2014/main" id="{1AB741EA-E298-4CDA-B6F9-A381095D6D5D}"/>
              </a:ext>
            </a:extLst>
          </p:cNvPr>
          <p:cNvSpPr txBox="1"/>
          <p:nvPr/>
        </p:nvSpPr>
        <p:spPr>
          <a:xfrm>
            <a:off x="1980061" y="1419405"/>
            <a:ext cx="1408678" cy="46166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Interoperability and security</a:t>
            </a:r>
          </a:p>
        </p:txBody>
      </p:sp>
      <p:sp>
        <p:nvSpPr>
          <p:cNvPr id="34" name="Oval 33">
            <a:extLst>
              <a:ext uri="{FF2B5EF4-FFF2-40B4-BE49-F238E27FC236}">
                <a16:creationId xmlns:a16="http://schemas.microsoft.com/office/drawing/2014/main" id="{253A55EC-382E-4490-9169-6CBD687E730E}"/>
              </a:ext>
            </a:extLst>
          </p:cNvPr>
          <p:cNvSpPr/>
          <p:nvPr/>
        </p:nvSpPr>
        <p:spPr>
          <a:xfrm>
            <a:off x="2011006" y="5590263"/>
            <a:ext cx="1256370" cy="1066958"/>
          </a:xfrm>
          <a:prstGeom prst="ellipse">
            <a:avLst/>
          </a:prstGeom>
          <a:solidFill>
            <a:srgbClr val="0070C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877CAFA2-0356-442E-8B4E-B2B347BA8302}"/>
              </a:ext>
            </a:extLst>
          </p:cNvPr>
          <p:cNvSpPr/>
          <p:nvPr/>
        </p:nvSpPr>
        <p:spPr>
          <a:xfrm>
            <a:off x="2011006" y="2776948"/>
            <a:ext cx="1256370" cy="1066958"/>
          </a:xfrm>
          <a:prstGeom prst="ellipse">
            <a:avLst/>
          </a:prstGeom>
          <a:solidFill>
            <a:srgbClr val="0070C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1196A9A7-B347-4998-883C-4DC090F795EA}"/>
              </a:ext>
            </a:extLst>
          </p:cNvPr>
          <p:cNvSpPr/>
          <p:nvPr/>
        </p:nvSpPr>
        <p:spPr>
          <a:xfrm>
            <a:off x="1980061" y="4181963"/>
            <a:ext cx="1256370" cy="1066958"/>
          </a:xfrm>
          <a:prstGeom prst="ellipse">
            <a:avLst/>
          </a:prstGeom>
          <a:solidFill>
            <a:srgbClr val="0070C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TextBox 127">
            <a:extLst>
              <a:ext uri="{FF2B5EF4-FFF2-40B4-BE49-F238E27FC236}">
                <a16:creationId xmlns:a16="http://schemas.microsoft.com/office/drawing/2014/main" id="{E4D49D68-3E9B-4EEE-8E1B-A3F2138F4DAC}"/>
              </a:ext>
            </a:extLst>
          </p:cNvPr>
          <p:cNvSpPr txBox="1"/>
          <p:nvPr/>
        </p:nvSpPr>
        <p:spPr>
          <a:xfrm>
            <a:off x="2102923" y="2908294"/>
            <a:ext cx="1022718"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Reducing</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burden</a:t>
            </a:r>
          </a:p>
        </p:txBody>
      </p:sp>
      <p:sp>
        <p:nvSpPr>
          <p:cNvPr id="39" name="TextBox 127">
            <a:extLst>
              <a:ext uri="{FF2B5EF4-FFF2-40B4-BE49-F238E27FC236}">
                <a16:creationId xmlns:a16="http://schemas.microsoft.com/office/drawing/2014/main" id="{DB2B1EBA-0BDD-4C87-91A6-601210DA24F0}"/>
              </a:ext>
            </a:extLst>
          </p:cNvPr>
          <p:cNvSpPr txBox="1"/>
          <p:nvPr/>
        </p:nvSpPr>
        <p:spPr>
          <a:xfrm>
            <a:off x="2164279" y="4354740"/>
            <a:ext cx="895340"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use </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digital</a:t>
            </a:r>
          </a:p>
        </p:txBody>
      </p:sp>
      <p:sp>
        <p:nvSpPr>
          <p:cNvPr id="40" name="TextBox 127">
            <a:extLst>
              <a:ext uri="{FF2B5EF4-FFF2-40B4-BE49-F238E27FC236}">
                <a16:creationId xmlns:a16="http://schemas.microsoft.com/office/drawing/2014/main" id="{609A14C3-0DEF-4138-8F78-F098E80815AA}"/>
              </a:ext>
            </a:extLst>
          </p:cNvPr>
          <p:cNvSpPr txBox="1"/>
          <p:nvPr/>
        </p:nvSpPr>
        <p:spPr>
          <a:xfrm>
            <a:off x="2289256" y="5676005"/>
            <a:ext cx="717312"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 </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tools</a:t>
            </a:r>
          </a:p>
        </p:txBody>
      </p:sp>
      <p:pic>
        <p:nvPicPr>
          <p:cNvPr id="41" name="Graphic 223" descr="Cloud Computing">
            <a:extLst>
              <a:ext uri="{FF2B5EF4-FFF2-40B4-BE49-F238E27FC236}">
                <a16:creationId xmlns:a16="http://schemas.microsoft.com/office/drawing/2014/main" id="{9F813A79-F82D-4995-942C-C404F137F681}"/>
              </a:ext>
            </a:extLst>
          </p:cNvPr>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513945" y="1847356"/>
            <a:ext cx="305745" cy="287162"/>
          </a:xfrm>
          <a:prstGeom prst="rect">
            <a:avLst/>
          </a:prstGeom>
        </p:spPr>
      </p:pic>
      <p:pic>
        <p:nvPicPr>
          <p:cNvPr id="42" name="Graphic 15" descr="Stopwatch">
            <a:extLst>
              <a:ext uri="{FF2B5EF4-FFF2-40B4-BE49-F238E27FC236}">
                <a16:creationId xmlns:a16="http://schemas.microsoft.com/office/drawing/2014/main" id="{D07DA727-88DE-44FD-AE6E-D335C23D6970}"/>
              </a:ext>
            </a:extLst>
          </p:cNvPr>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445187" y="3349189"/>
            <a:ext cx="388845" cy="393506"/>
          </a:xfrm>
          <a:prstGeom prst="rect">
            <a:avLst/>
          </a:prstGeom>
        </p:spPr>
      </p:pic>
      <p:pic>
        <p:nvPicPr>
          <p:cNvPr id="43" name="Graphic 7" descr="Upward trend RTL">
            <a:extLst>
              <a:ext uri="{FF2B5EF4-FFF2-40B4-BE49-F238E27FC236}">
                <a16:creationId xmlns:a16="http://schemas.microsoft.com/office/drawing/2014/main" id="{CB8FCB0B-12CF-467C-AAD7-C2224934A251}"/>
              </a:ext>
            </a:extLst>
          </p:cNvPr>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453056" y="4790232"/>
            <a:ext cx="346289" cy="351966"/>
          </a:xfrm>
          <a:prstGeom prst="rect">
            <a:avLst/>
          </a:prstGeom>
        </p:spPr>
      </p:pic>
      <p:pic>
        <p:nvPicPr>
          <p:cNvPr id="44" name="Graphic 1" descr="Smart Phone">
            <a:extLst>
              <a:ext uri="{FF2B5EF4-FFF2-40B4-BE49-F238E27FC236}">
                <a16:creationId xmlns:a16="http://schemas.microsoft.com/office/drawing/2014/main" id="{780AFFA1-E6A3-45B8-9203-E67D3378C954}"/>
              </a:ext>
            </a:extLst>
          </p:cNvPr>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20515161">
            <a:off x="2506089" y="6166152"/>
            <a:ext cx="327075" cy="301736"/>
          </a:xfrm>
          <a:prstGeom prst="rect">
            <a:avLst/>
          </a:prstGeom>
        </p:spPr>
      </p:pic>
      <p:sp>
        <p:nvSpPr>
          <p:cNvPr id="45" name="TextBox 44">
            <a:extLst>
              <a:ext uri="{FF2B5EF4-FFF2-40B4-BE49-F238E27FC236}">
                <a16:creationId xmlns:a16="http://schemas.microsoft.com/office/drawing/2014/main" id="{661954D1-6368-40A7-A67E-44DDA7DEFEC6}"/>
              </a:ext>
            </a:extLst>
          </p:cNvPr>
          <p:cNvSpPr txBox="1"/>
          <p:nvPr/>
        </p:nvSpPr>
        <p:spPr>
          <a:xfrm flipH="1">
            <a:off x="114269" y="5451598"/>
            <a:ext cx="1682795" cy="132343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Aft>
                <a:spcPts val="900"/>
              </a:spcAft>
            </a:pPr>
            <a:r>
              <a:rPr lang="en-GB" sz="1150" dirty="0">
                <a:effectLst/>
                <a:latin typeface="Calibri" panose="020F0502020204030204" pitchFamily="34" charset="0"/>
                <a:ea typeface="Times New Roman" panose="02020603050405020304" pitchFamily="18" charset="0"/>
                <a:cs typeface="Arial" panose="020B0604020202020204" pitchFamily="34" charset="0"/>
              </a:rPr>
              <a:t>See also: </a:t>
            </a:r>
            <a:r>
              <a:rPr lang="en-GB" sz="1150" b="1" dirty="0">
                <a:solidFill>
                  <a:srgbClr val="7030A0"/>
                </a:solidFill>
                <a:latin typeface="Calibri" panose="020F0502020204030204" pitchFamily="34" charset="0"/>
                <a:cs typeface="Arial" panose="020B0604020202020204" pitchFamily="34" charset="0"/>
              </a:rPr>
              <a:t>xxx prose list xxx</a:t>
            </a:r>
            <a:r>
              <a:rPr lang="en-GB" sz="1150" dirty="0">
                <a:effectLst/>
                <a:latin typeface="Calibri" panose="020F0502020204030204" pitchFamily="34" charset="0"/>
                <a:ea typeface="Times New Roman" panose="02020603050405020304" pitchFamily="18" charset="0"/>
                <a:cs typeface="Arial" panose="020B0604020202020204" pitchFamily="34" charset="0"/>
              </a:rPr>
              <a:t>.</a:t>
            </a:r>
          </a:p>
          <a:p>
            <a:pPr algn="ctr">
              <a:spcAft>
                <a:spcPts val="900"/>
              </a:spcAft>
            </a:pPr>
            <a:r>
              <a:rPr lang="en-GB" sz="1150" dirty="0">
                <a:effectLst/>
                <a:latin typeface="Calibri" panose="020F0502020204030204" pitchFamily="34" charset="0"/>
                <a:ea typeface="Times New Roman" panose="02020603050405020304" pitchFamily="18" charset="0"/>
                <a:cs typeface="Arial" panose="020B0604020202020204" pitchFamily="34" charset="0"/>
              </a:rPr>
              <a:t>  </a:t>
            </a:r>
          </a:p>
          <a:p>
            <a:pPr algn="ctr">
              <a:spcAft>
                <a:spcPts val="900"/>
              </a:spcAft>
            </a:pPr>
            <a:endParaRPr lang="en-GB" sz="1150" dirty="0">
              <a:latin typeface="Calibri" panose="020F0502020204030204" pitchFamily="34" charset="0"/>
              <a:ea typeface="Times New Roman" panose="02020603050405020304" pitchFamily="18" charset="0"/>
              <a:cs typeface="Arial" panose="020B0604020202020204" pitchFamily="34" charset="0"/>
            </a:endParaRPr>
          </a:p>
          <a:p>
            <a:pPr algn="ctr">
              <a:spcAft>
                <a:spcPts val="900"/>
              </a:spcAft>
            </a:pPr>
            <a:endParaRPr lang="en-GB" sz="1150" dirty="0">
              <a:effectLst/>
              <a:latin typeface="Univers" panose="020B0503020202020204" pitchFamily="34" charset="0"/>
              <a:ea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D62C76FE-1FF6-4A52-98B6-E30048CBCCF9}"/>
              </a:ext>
            </a:extLst>
          </p:cNvPr>
          <p:cNvSpPr txBox="1"/>
          <p:nvPr/>
        </p:nvSpPr>
        <p:spPr>
          <a:xfrm>
            <a:off x="129142" y="5859256"/>
            <a:ext cx="1619770" cy="623248"/>
          </a:xfrm>
          <a:prstGeom prst="rect">
            <a:avLst/>
          </a:prstGeom>
          <a:noFill/>
        </p:spPr>
        <p:txBody>
          <a:bodyPr wrap="square" rtlCol="0">
            <a:spAutoFit/>
          </a:bodyPr>
          <a:lstStyle/>
          <a:p>
            <a:pPr algn="ctr"/>
            <a:r>
              <a:rPr lang="en-GB" sz="1150" dirty="0">
                <a:solidFill>
                  <a:schemeClr val="dk1"/>
                </a:solidFill>
                <a:latin typeface="Calibri" panose="020F0502020204030204" pitchFamily="34" charset="0"/>
                <a:cs typeface="Arial" panose="020B0604020202020204" pitchFamily="34" charset="0"/>
              </a:rPr>
              <a:t>Contact </a:t>
            </a:r>
            <a:r>
              <a:rPr lang="en-GB" sz="1150" b="1" dirty="0">
                <a:solidFill>
                  <a:srgbClr val="7030A0"/>
                </a:solidFill>
                <a:latin typeface="Calibri" panose="020F0502020204030204" pitchFamily="34" charset="0"/>
                <a:cs typeface="Arial" panose="020B0604020202020204" pitchFamily="34" charset="0"/>
              </a:rPr>
              <a:t>xxx</a:t>
            </a:r>
            <a:r>
              <a:rPr lang="en-GB" sz="1150" dirty="0">
                <a:solidFill>
                  <a:schemeClr val="dk1"/>
                </a:solidFill>
                <a:latin typeface="Calibri" panose="020F0502020204030204" pitchFamily="34" charset="0"/>
                <a:cs typeface="Arial" panose="020B0604020202020204" pitchFamily="34" charset="0"/>
              </a:rPr>
              <a:t> if you have a question about this document or this slide.</a:t>
            </a:r>
          </a:p>
        </p:txBody>
      </p:sp>
      <p:sp>
        <p:nvSpPr>
          <p:cNvPr id="8" name="Rounded Rectangle 60">
            <a:extLst>
              <a:ext uri="{FF2B5EF4-FFF2-40B4-BE49-F238E27FC236}">
                <a16:creationId xmlns:a16="http://schemas.microsoft.com/office/drawing/2014/main" id="{D8377952-E6D0-4BB1-B0E7-2F45392100F2}"/>
              </a:ext>
            </a:extLst>
          </p:cNvPr>
          <p:cNvSpPr/>
          <p:nvPr/>
        </p:nvSpPr>
        <p:spPr>
          <a:xfrm>
            <a:off x="190131" y="956512"/>
            <a:ext cx="1642982" cy="1532970"/>
          </a:xfrm>
          <a:prstGeom prst="roundRect">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0" name="Rounded Rectangle 60">
            <a:extLst>
              <a:ext uri="{FF2B5EF4-FFF2-40B4-BE49-F238E27FC236}">
                <a16:creationId xmlns:a16="http://schemas.microsoft.com/office/drawing/2014/main" id="{756C4841-4C33-4667-A53E-A813BFE55DB4}"/>
              </a:ext>
            </a:extLst>
          </p:cNvPr>
          <p:cNvSpPr/>
          <p:nvPr/>
        </p:nvSpPr>
        <p:spPr>
          <a:xfrm>
            <a:off x="97221" y="5431128"/>
            <a:ext cx="1642982" cy="1226093"/>
          </a:xfrm>
          <a:prstGeom prst="roundRect">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Tree>
    <p:extLst>
      <p:ext uri="{BB962C8B-B14F-4D97-AF65-F5344CB8AC3E}">
        <p14:creationId xmlns:p14="http://schemas.microsoft.com/office/powerpoint/2010/main" val="407887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99144" y="6806727"/>
            <a:ext cx="2057400" cy="365125"/>
          </a:xfrm>
        </p:spPr>
        <p:txBody>
          <a:bodyPr/>
          <a:lstStyle/>
          <a:p>
            <a:fld id="{41F88FAD-7FBE-4453-9778-8E75D816AE7B}" type="slidenum">
              <a:rPr lang="en-GB" sz="1400" smtClean="0"/>
              <a:t>3</a:t>
            </a:fld>
            <a:endParaRPr lang="en-GB" sz="1400" dirty="0"/>
          </a:p>
        </p:txBody>
      </p:sp>
      <p:sp>
        <p:nvSpPr>
          <p:cNvPr id="15" name="Cloud Callout 14"/>
          <p:cNvSpPr/>
          <p:nvPr/>
        </p:nvSpPr>
        <p:spPr>
          <a:xfrm>
            <a:off x="3752256" y="3359182"/>
            <a:ext cx="1645156" cy="1268081"/>
          </a:xfrm>
          <a:prstGeom prst="cloud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472C4"/>
              </a:solidFill>
              <a:effectLst/>
              <a:latin typeface="Univers" panose="020B0503020202020204" pitchFamily="34" charset="0"/>
              <a:ea typeface="Times New Roman" panose="02020603050405020304" pitchFamily="18" charset="0"/>
              <a:cs typeface="Times New Roman" panose="02020603050405020304" pitchFamily="18" charset="0"/>
            </a:endParaRPr>
          </a:p>
        </p:txBody>
      </p:sp>
      <p:sp>
        <p:nvSpPr>
          <p:cNvPr id="40" name="Rounded Rectangle 39"/>
          <p:cNvSpPr/>
          <p:nvPr/>
        </p:nvSpPr>
        <p:spPr>
          <a:xfrm>
            <a:off x="3960302" y="5642362"/>
            <a:ext cx="1237983" cy="711331"/>
          </a:xfrm>
          <a:prstGeom prst="round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b="1" dirty="0">
                <a:solidFill>
                  <a:srgbClr val="FFFFFF"/>
                </a:solidFill>
                <a:latin typeface="Calibri" panose="020F0502020204030204" pitchFamily="34" charset="0"/>
                <a:cs typeface="Calibri" panose="020F0502020204030204" pitchFamily="34" charset="0"/>
              </a:rPr>
              <a:t>Pharmacy system</a:t>
            </a:r>
          </a:p>
        </p:txBody>
      </p:sp>
      <p:sp>
        <p:nvSpPr>
          <p:cNvPr id="41" name="Rounded Rectangle 40"/>
          <p:cNvSpPr/>
          <p:nvPr/>
        </p:nvSpPr>
        <p:spPr>
          <a:xfrm>
            <a:off x="780419" y="1862160"/>
            <a:ext cx="1362577" cy="542102"/>
          </a:xfrm>
          <a:prstGeom prst="round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b="1" dirty="0">
                <a:solidFill>
                  <a:srgbClr val="FFFFFF"/>
                </a:solidFill>
                <a:latin typeface="Calibri" panose="020F0502020204030204" pitchFamily="34" charset="0"/>
                <a:cs typeface="Calibri" panose="020F0502020204030204" pitchFamily="34" charset="0"/>
              </a:rPr>
              <a:t>Hospital</a:t>
            </a:r>
          </a:p>
        </p:txBody>
      </p:sp>
      <p:sp>
        <p:nvSpPr>
          <p:cNvPr id="42" name="Rounded Rectangle 41"/>
          <p:cNvSpPr/>
          <p:nvPr/>
        </p:nvSpPr>
        <p:spPr>
          <a:xfrm>
            <a:off x="3585810" y="1168757"/>
            <a:ext cx="1861867" cy="845066"/>
          </a:xfrm>
          <a:prstGeom prst="round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Health and care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(incl. GP / NHS111 / Urgent care)</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sp>
        <p:nvSpPr>
          <p:cNvPr id="43" name="Rounded Rectangle 42"/>
          <p:cNvSpPr/>
          <p:nvPr/>
        </p:nvSpPr>
        <p:spPr>
          <a:xfrm>
            <a:off x="7105601" y="1453783"/>
            <a:ext cx="1556374" cy="954107"/>
          </a:xfrm>
          <a:prstGeom prst="round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Records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a:t>
            </a:r>
            <a:r>
              <a:rPr kumimoji="0" lang="en-US" altLang="en-US" sz="14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incl. SCR 1-click, LHCRs, etc.)</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sp>
        <p:nvSpPr>
          <p:cNvPr id="45" name="Rounded Rectangle 44"/>
          <p:cNvSpPr/>
          <p:nvPr/>
        </p:nvSpPr>
        <p:spPr>
          <a:xfrm>
            <a:off x="7633437" y="3747845"/>
            <a:ext cx="1264922" cy="893272"/>
          </a:xfrm>
          <a:prstGeom prst="round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b="1" dirty="0">
                <a:solidFill>
                  <a:srgbClr val="FFFFFF"/>
                </a:solidFill>
                <a:latin typeface="Calibri" panose="020F0502020204030204" pitchFamily="34" charset="0"/>
                <a:cs typeface="Calibri" panose="020F0502020204030204" pitchFamily="34" charset="0"/>
              </a:rPr>
              <a:t>Pricing body</a:t>
            </a:r>
          </a:p>
        </p:txBody>
      </p:sp>
      <p:sp>
        <p:nvSpPr>
          <p:cNvPr id="46" name="Rounded Rectangle 45"/>
          <p:cNvSpPr/>
          <p:nvPr/>
        </p:nvSpPr>
        <p:spPr>
          <a:xfrm>
            <a:off x="352643" y="3827675"/>
            <a:ext cx="1136825" cy="569452"/>
          </a:xfrm>
          <a:prstGeom prst="round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b="1" dirty="0">
                <a:solidFill>
                  <a:srgbClr val="FFFFFF"/>
                </a:solidFill>
                <a:latin typeface="Calibri" panose="020F0502020204030204" pitchFamily="34" charset="0"/>
                <a:cs typeface="Calibri" panose="020F0502020204030204" pitchFamily="34" charset="0"/>
              </a:rPr>
              <a:t>Patient</a:t>
            </a:r>
          </a:p>
        </p:txBody>
      </p:sp>
      <p:sp>
        <p:nvSpPr>
          <p:cNvPr id="48" name="TextBox 47"/>
          <p:cNvSpPr txBox="1"/>
          <p:nvPr/>
        </p:nvSpPr>
        <p:spPr>
          <a:xfrm>
            <a:off x="3091652" y="2455353"/>
            <a:ext cx="1183284" cy="523220"/>
          </a:xfrm>
          <a:prstGeom prst="rect">
            <a:avLst/>
          </a:prstGeom>
          <a:noFill/>
        </p:spPr>
        <p:txBody>
          <a:bodyPr wrap="square" rtlCol="0">
            <a:spAutoFit/>
          </a:bodyPr>
          <a:lstStyle/>
          <a:p>
            <a:pPr algn="ctr"/>
            <a:r>
              <a:rPr lang="en-GB" sz="1400" dirty="0"/>
              <a:t>Prescriptions and referrals</a:t>
            </a:r>
          </a:p>
        </p:txBody>
      </p:sp>
      <p:sp>
        <p:nvSpPr>
          <p:cNvPr id="53" name="TextBox 52"/>
          <p:cNvSpPr txBox="1"/>
          <p:nvPr/>
        </p:nvSpPr>
        <p:spPr>
          <a:xfrm>
            <a:off x="4611039" y="2435250"/>
            <a:ext cx="1595030" cy="523220"/>
          </a:xfrm>
          <a:prstGeom prst="rect">
            <a:avLst/>
          </a:prstGeom>
          <a:noFill/>
        </p:spPr>
        <p:txBody>
          <a:bodyPr wrap="square" rtlCol="0">
            <a:spAutoFit/>
          </a:bodyPr>
          <a:lstStyle/>
          <a:p>
            <a:pPr algn="ctr"/>
            <a:r>
              <a:rPr lang="en-GB" sz="1400" dirty="0"/>
              <a:t>CP service &amp; dispensing outputs </a:t>
            </a:r>
          </a:p>
        </p:txBody>
      </p:sp>
      <p:sp>
        <p:nvSpPr>
          <p:cNvPr id="55" name="TextBox 54"/>
          <p:cNvSpPr txBox="1"/>
          <p:nvPr/>
        </p:nvSpPr>
        <p:spPr>
          <a:xfrm>
            <a:off x="1296549" y="2760005"/>
            <a:ext cx="1382294" cy="523220"/>
          </a:xfrm>
          <a:prstGeom prst="rect">
            <a:avLst/>
          </a:prstGeom>
          <a:noFill/>
        </p:spPr>
        <p:txBody>
          <a:bodyPr wrap="square" rtlCol="0">
            <a:spAutoFit/>
          </a:bodyPr>
          <a:lstStyle/>
          <a:p>
            <a:pPr algn="ctr"/>
            <a:r>
              <a:rPr lang="en-GB" sz="1400" dirty="0"/>
              <a:t>Discharge info and referrals </a:t>
            </a:r>
          </a:p>
        </p:txBody>
      </p:sp>
      <p:sp>
        <p:nvSpPr>
          <p:cNvPr id="59" name="TextBox 58"/>
          <p:cNvSpPr txBox="1"/>
          <p:nvPr/>
        </p:nvSpPr>
        <p:spPr>
          <a:xfrm>
            <a:off x="6828485" y="2987421"/>
            <a:ext cx="1214987" cy="523220"/>
          </a:xfrm>
          <a:prstGeom prst="rect">
            <a:avLst/>
          </a:prstGeom>
          <a:noFill/>
        </p:spPr>
        <p:txBody>
          <a:bodyPr wrap="square" rtlCol="0">
            <a:spAutoFit/>
          </a:bodyPr>
          <a:lstStyle/>
          <a:p>
            <a:pPr algn="ctr"/>
            <a:r>
              <a:rPr lang="en-GB" sz="1400" dirty="0"/>
              <a:t>Data access</a:t>
            </a:r>
          </a:p>
          <a:p>
            <a:pPr algn="ctr"/>
            <a:r>
              <a:rPr lang="en-GB" sz="1400" dirty="0"/>
              <a:t> and updated</a:t>
            </a:r>
          </a:p>
        </p:txBody>
      </p:sp>
      <p:sp>
        <p:nvSpPr>
          <p:cNvPr id="63" name="TextBox 62"/>
          <p:cNvSpPr txBox="1"/>
          <p:nvPr/>
        </p:nvSpPr>
        <p:spPr>
          <a:xfrm>
            <a:off x="5849218" y="3949171"/>
            <a:ext cx="1463722" cy="523220"/>
          </a:xfrm>
          <a:prstGeom prst="rect">
            <a:avLst/>
          </a:prstGeom>
          <a:noFill/>
        </p:spPr>
        <p:txBody>
          <a:bodyPr wrap="square" rtlCol="0">
            <a:spAutoFit/>
          </a:bodyPr>
          <a:lstStyle>
            <a:defPPr>
              <a:defRPr lang="en-US"/>
            </a:defPPr>
            <a:lvl1pPr>
              <a:defRPr sz="1000"/>
            </a:lvl1pPr>
          </a:lstStyle>
          <a:p>
            <a:pPr algn="ctr"/>
            <a:r>
              <a:rPr lang="en-GB" sz="1400" dirty="0"/>
              <a:t>Transactional and financial data </a:t>
            </a:r>
          </a:p>
        </p:txBody>
      </p:sp>
      <p:sp>
        <p:nvSpPr>
          <p:cNvPr id="65" name="TextBox 64"/>
          <p:cNvSpPr txBox="1"/>
          <p:nvPr/>
        </p:nvSpPr>
        <p:spPr>
          <a:xfrm>
            <a:off x="6856140" y="5671157"/>
            <a:ext cx="2193400" cy="523220"/>
          </a:xfrm>
          <a:prstGeom prst="rect">
            <a:avLst/>
          </a:prstGeom>
          <a:noFill/>
        </p:spPr>
        <p:txBody>
          <a:bodyPr wrap="square" rtlCol="0">
            <a:spAutoFit/>
          </a:bodyPr>
          <a:lstStyle>
            <a:defPPr>
              <a:defRPr lang="en-US"/>
            </a:defPPr>
            <a:lvl1pPr>
              <a:defRPr sz="1000"/>
            </a:lvl1pPr>
          </a:lstStyle>
          <a:p>
            <a:pPr algn="ctr"/>
            <a:r>
              <a:rPr lang="en-GB" sz="1400" dirty="0"/>
              <a:t>Real-time info </a:t>
            </a:r>
          </a:p>
          <a:p>
            <a:pPr algn="ctr"/>
            <a:r>
              <a:rPr lang="en-GB" sz="1400" dirty="0"/>
              <a:t>and periodic payment</a:t>
            </a:r>
          </a:p>
        </p:txBody>
      </p:sp>
      <p:sp>
        <p:nvSpPr>
          <p:cNvPr id="68" name="TextBox 67"/>
          <p:cNvSpPr txBox="1"/>
          <p:nvPr/>
        </p:nvSpPr>
        <p:spPr>
          <a:xfrm>
            <a:off x="2126040" y="3714241"/>
            <a:ext cx="1526222" cy="307777"/>
          </a:xfrm>
          <a:prstGeom prst="rect">
            <a:avLst/>
          </a:prstGeom>
          <a:noFill/>
        </p:spPr>
        <p:txBody>
          <a:bodyPr wrap="square" rtlCol="0">
            <a:spAutoFit/>
          </a:bodyPr>
          <a:lstStyle>
            <a:defPPr>
              <a:defRPr lang="en-US"/>
            </a:defPPr>
            <a:lvl1pPr>
              <a:defRPr sz="1000"/>
            </a:lvl1pPr>
          </a:lstStyle>
          <a:p>
            <a:r>
              <a:rPr lang="en-GB" sz="1400" dirty="0"/>
              <a:t>Access to record</a:t>
            </a:r>
          </a:p>
        </p:txBody>
      </p:sp>
      <p:sp>
        <p:nvSpPr>
          <p:cNvPr id="74" name="TextBox 73"/>
          <p:cNvSpPr txBox="1"/>
          <p:nvPr/>
        </p:nvSpPr>
        <p:spPr>
          <a:xfrm>
            <a:off x="2241547" y="4230147"/>
            <a:ext cx="1264921" cy="307777"/>
          </a:xfrm>
          <a:prstGeom prst="rect">
            <a:avLst/>
          </a:prstGeom>
          <a:noFill/>
        </p:spPr>
        <p:txBody>
          <a:bodyPr wrap="square" rtlCol="0">
            <a:spAutoFit/>
          </a:bodyPr>
          <a:lstStyle>
            <a:defPPr>
              <a:defRPr lang="en-US"/>
            </a:defPPr>
            <a:lvl1pPr>
              <a:defRPr sz="1000"/>
            </a:lvl1pPr>
          </a:lstStyle>
          <a:p>
            <a:r>
              <a:rPr lang="en-GB" sz="1400" dirty="0"/>
              <a:t>Data input</a:t>
            </a:r>
          </a:p>
        </p:txBody>
      </p:sp>
      <p:grpSp>
        <p:nvGrpSpPr>
          <p:cNvPr id="60" name="Group 59"/>
          <p:cNvGrpSpPr/>
          <p:nvPr/>
        </p:nvGrpSpPr>
        <p:grpSpPr>
          <a:xfrm>
            <a:off x="995682" y="4942242"/>
            <a:ext cx="2037054" cy="1533395"/>
            <a:chOff x="1165082" y="3964727"/>
            <a:chExt cx="1669965" cy="1533395"/>
          </a:xfrm>
        </p:grpSpPr>
        <p:sp>
          <p:nvSpPr>
            <p:cNvPr id="77" name="TextBox 76"/>
            <p:cNvSpPr txBox="1"/>
            <p:nvPr/>
          </p:nvSpPr>
          <p:spPr>
            <a:xfrm>
              <a:off x="1172912" y="3964727"/>
              <a:ext cx="1432466" cy="738664"/>
            </a:xfrm>
            <a:prstGeom prst="rect">
              <a:avLst/>
            </a:prstGeom>
            <a:noFill/>
          </p:spPr>
          <p:txBody>
            <a:bodyPr wrap="square" rtlCol="0">
              <a:spAutoFit/>
            </a:bodyPr>
            <a:lstStyle/>
            <a:p>
              <a:r>
                <a:rPr lang="en-GB" sz="1400" dirty="0"/>
                <a:t>Data to perform and complete contractual services:</a:t>
              </a:r>
            </a:p>
          </p:txBody>
        </p:sp>
        <p:sp>
          <p:nvSpPr>
            <p:cNvPr id="57" name="Rectangle 56"/>
            <p:cNvSpPr/>
            <p:nvPr/>
          </p:nvSpPr>
          <p:spPr>
            <a:xfrm>
              <a:off x="1165082" y="4605570"/>
              <a:ext cx="1669965" cy="892552"/>
            </a:xfrm>
            <a:prstGeom prst="rect">
              <a:avLst/>
            </a:prstGeom>
          </p:spPr>
          <p:txBody>
            <a:bodyPr wrap="square">
              <a:spAutoFit/>
            </a:bodyPr>
            <a:lstStyle/>
            <a:p>
              <a:pPr marL="171450" indent="-171450">
                <a:buFont typeface="Arial" panose="020B0604020202020204" pitchFamily="34" charset="0"/>
                <a:buChar char="•"/>
              </a:pPr>
              <a:r>
                <a:rPr lang="en-GB" sz="1300" dirty="0"/>
                <a:t>Prevention</a:t>
              </a:r>
            </a:p>
            <a:p>
              <a:pPr marL="171450" indent="-171450">
                <a:buFont typeface="Arial" panose="020B0604020202020204" pitchFamily="34" charset="0"/>
                <a:buChar char="•"/>
              </a:pPr>
              <a:r>
                <a:rPr lang="en-GB" sz="1300" dirty="0"/>
                <a:t>Condition management</a:t>
              </a:r>
            </a:p>
            <a:p>
              <a:pPr marL="171450" indent="-171450">
                <a:buFont typeface="Arial" panose="020B0604020202020204" pitchFamily="34" charset="0"/>
                <a:buChar char="•"/>
              </a:pPr>
              <a:r>
                <a:rPr lang="en-GB" sz="1300" dirty="0"/>
                <a:t>Dispensing</a:t>
              </a:r>
            </a:p>
            <a:p>
              <a:pPr marL="171450" indent="-171450">
                <a:buFont typeface="Arial" panose="020B0604020202020204" pitchFamily="34" charset="0"/>
                <a:buChar char="•"/>
              </a:pPr>
              <a:r>
                <a:rPr lang="en-GB" sz="1300" dirty="0"/>
                <a:t>Acute care</a:t>
              </a:r>
            </a:p>
          </p:txBody>
        </p:sp>
      </p:grpSp>
      <p:sp>
        <p:nvSpPr>
          <p:cNvPr id="4" name="TextBox 3">
            <a:extLst>
              <a:ext uri="{FF2B5EF4-FFF2-40B4-BE49-F238E27FC236}">
                <a16:creationId xmlns:a16="http://schemas.microsoft.com/office/drawing/2014/main" id="{F39A632F-F7BA-49EE-B11D-D5944B64219F}"/>
              </a:ext>
            </a:extLst>
          </p:cNvPr>
          <p:cNvSpPr txBox="1"/>
          <p:nvPr/>
        </p:nvSpPr>
        <p:spPr>
          <a:xfrm>
            <a:off x="5703420" y="4997756"/>
            <a:ext cx="1835268" cy="523220"/>
          </a:xfrm>
          <a:prstGeom prst="rect">
            <a:avLst/>
          </a:prstGeom>
          <a:noFill/>
        </p:spPr>
        <p:txBody>
          <a:bodyPr wrap="square" rtlCol="0">
            <a:spAutoFit/>
          </a:bodyPr>
          <a:lstStyle>
            <a:defPPr>
              <a:defRPr lang="en-US"/>
            </a:defPPr>
            <a:lvl1pPr>
              <a:defRPr sz="1000"/>
            </a:lvl1pPr>
          </a:lstStyle>
          <a:p>
            <a:pPr algn="ctr"/>
            <a:r>
              <a:rPr lang="en-US" sz="1400" dirty="0"/>
              <a:t>Service data output and patient outcomes</a:t>
            </a:r>
            <a:endParaRPr lang="en-GB" sz="1400" dirty="0"/>
          </a:p>
        </p:txBody>
      </p:sp>
      <p:sp>
        <p:nvSpPr>
          <p:cNvPr id="6" name="TextBox 5">
            <a:extLst>
              <a:ext uri="{FF2B5EF4-FFF2-40B4-BE49-F238E27FC236}">
                <a16:creationId xmlns:a16="http://schemas.microsoft.com/office/drawing/2014/main" id="{94D0A95B-0BB9-40C8-AB6A-162CEEDB6232}"/>
              </a:ext>
            </a:extLst>
          </p:cNvPr>
          <p:cNvSpPr txBox="1"/>
          <p:nvPr/>
        </p:nvSpPr>
        <p:spPr>
          <a:xfrm flipH="1">
            <a:off x="355214" y="796793"/>
            <a:ext cx="2400216" cy="830997"/>
          </a:xfrm>
          <a:prstGeom prst="rect">
            <a:avLst/>
          </a:prstGeom>
          <a:noFill/>
        </p:spPr>
        <p:txBody>
          <a:bodyPr wrap="square" rtlCol="0">
            <a:spAutoFit/>
          </a:bodyPr>
          <a:lstStyle/>
          <a:p>
            <a:pPr algn="ctr">
              <a:spcAft>
                <a:spcPts val="90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Digital priorities are here visually presented within this image.</a:t>
            </a:r>
            <a:endParaRPr lang="en-GB" sz="1600" dirty="0">
              <a:effectLst/>
              <a:latin typeface="Univers" panose="020B0503020202020204" pitchFamily="34" charset="0"/>
              <a:ea typeface="Times New Roman" panose="02020603050405020304" pitchFamily="18" charset="0"/>
              <a:cs typeface="Times New Roman" panose="02020603050405020304" pitchFamily="18" charset="0"/>
            </a:endParaRPr>
          </a:p>
        </p:txBody>
      </p:sp>
      <p:sp>
        <p:nvSpPr>
          <p:cNvPr id="7" name="Lightning Bolt 6">
            <a:extLst>
              <a:ext uri="{FF2B5EF4-FFF2-40B4-BE49-F238E27FC236}">
                <a16:creationId xmlns:a16="http://schemas.microsoft.com/office/drawing/2014/main" id="{067665DB-BC34-4A09-BE14-FF13D0B5B972}"/>
              </a:ext>
            </a:extLst>
          </p:cNvPr>
          <p:cNvSpPr/>
          <p:nvPr/>
        </p:nvSpPr>
        <p:spPr>
          <a:xfrm flipH="1">
            <a:off x="7105601" y="5738940"/>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Lightning Bolt 7">
            <a:extLst>
              <a:ext uri="{FF2B5EF4-FFF2-40B4-BE49-F238E27FC236}">
                <a16:creationId xmlns:a16="http://schemas.microsoft.com/office/drawing/2014/main" id="{9D1317E9-145F-4403-AEC6-36ED0B6E1D34}"/>
              </a:ext>
            </a:extLst>
          </p:cNvPr>
          <p:cNvSpPr/>
          <p:nvPr/>
        </p:nvSpPr>
        <p:spPr>
          <a:xfrm rot="20317448" flipH="1">
            <a:off x="5743579" y="4018563"/>
            <a:ext cx="206095" cy="179753"/>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Lightning Bolt 9">
            <a:extLst>
              <a:ext uri="{FF2B5EF4-FFF2-40B4-BE49-F238E27FC236}">
                <a16:creationId xmlns:a16="http://schemas.microsoft.com/office/drawing/2014/main" id="{40E878D3-79C3-4BD6-A43E-558691EAA189}"/>
              </a:ext>
            </a:extLst>
          </p:cNvPr>
          <p:cNvSpPr/>
          <p:nvPr/>
        </p:nvSpPr>
        <p:spPr>
          <a:xfrm flipH="1">
            <a:off x="2902576" y="2511896"/>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Lightning Bolt 11">
            <a:extLst>
              <a:ext uri="{FF2B5EF4-FFF2-40B4-BE49-F238E27FC236}">
                <a16:creationId xmlns:a16="http://schemas.microsoft.com/office/drawing/2014/main" id="{E63D9CA7-9D31-427D-84CC-9F09C335D3AD}"/>
              </a:ext>
            </a:extLst>
          </p:cNvPr>
          <p:cNvSpPr/>
          <p:nvPr/>
        </p:nvSpPr>
        <p:spPr>
          <a:xfrm flipH="1">
            <a:off x="4583149" y="2516144"/>
            <a:ext cx="339525"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 name="Lightning Bolt 13">
            <a:extLst>
              <a:ext uri="{FF2B5EF4-FFF2-40B4-BE49-F238E27FC236}">
                <a16:creationId xmlns:a16="http://schemas.microsoft.com/office/drawing/2014/main" id="{EFC17F6C-0127-4BB7-AAE4-576A97563BCF}"/>
              </a:ext>
            </a:extLst>
          </p:cNvPr>
          <p:cNvSpPr/>
          <p:nvPr/>
        </p:nvSpPr>
        <p:spPr>
          <a:xfrm flipH="1">
            <a:off x="2000064" y="4283990"/>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 name="TextBox 15">
            <a:extLst>
              <a:ext uri="{FF2B5EF4-FFF2-40B4-BE49-F238E27FC236}">
                <a16:creationId xmlns:a16="http://schemas.microsoft.com/office/drawing/2014/main" id="{31F3ED31-3D74-4CE8-94B0-4E356EC34034}"/>
              </a:ext>
            </a:extLst>
          </p:cNvPr>
          <p:cNvSpPr txBox="1"/>
          <p:nvPr/>
        </p:nvSpPr>
        <p:spPr>
          <a:xfrm>
            <a:off x="5646224" y="6274308"/>
            <a:ext cx="3108443" cy="630942"/>
          </a:xfrm>
          <a:prstGeom prst="rect">
            <a:avLst/>
          </a:prstGeom>
          <a:noFill/>
        </p:spPr>
        <p:txBody>
          <a:bodyPr wrap="square" rtlCol="0">
            <a:spAutoFit/>
          </a:bodyPr>
          <a:lstStyle/>
          <a:p>
            <a:pPr algn="ctr"/>
            <a:r>
              <a:rPr lang="en-GB" sz="1150" i="1" dirty="0">
                <a:effectLst/>
                <a:latin typeface="Calibri" panose="020F0502020204030204" pitchFamily="34" charset="0"/>
                <a:ea typeface="Times New Roman" panose="02020603050405020304" pitchFamily="18" charset="0"/>
                <a:cs typeface="Arial" panose="020B0604020202020204" pitchFamily="34" charset="0"/>
              </a:rPr>
              <a:t>See also: </a:t>
            </a:r>
            <a:r>
              <a:rPr lang="en-GB" sz="1150" b="1" i="1"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xxx prose list xxx </a:t>
            </a:r>
            <a:r>
              <a:rPr lang="en-GB" sz="1150" i="1" dirty="0">
                <a:effectLst/>
                <a:latin typeface="Calibri" panose="020F0502020204030204" pitchFamily="34" charset="0"/>
                <a:ea typeface="Times New Roman" panose="02020603050405020304" pitchFamily="18" charset="0"/>
                <a:cs typeface="Arial" panose="020B0604020202020204" pitchFamily="34" charset="0"/>
              </a:rPr>
              <a:t>and c</a:t>
            </a:r>
            <a:r>
              <a:rPr lang="en-GB" sz="1150" i="1" dirty="0">
                <a:solidFill>
                  <a:schemeClr val="dk1"/>
                </a:solidFill>
                <a:latin typeface="Calibri" panose="020F0502020204030204" pitchFamily="34" charset="0"/>
                <a:cs typeface="Arial" panose="020B0604020202020204" pitchFamily="34" charset="0"/>
              </a:rPr>
              <a:t>ontact </a:t>
            </a:r>
            <a:r>
              <a:rPr lang="en-GB" sz="1150" b="1" i="1"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xxx</a:t>
            </a:r>
            <a:r>
              <a:rPr lang="en-GB" sz="1150" i="1" dirty="0">
                <a:solidFill>
                  <a:schemeClr val="dk1"/>
                </a:solidFill>
                <a:latin typeface="Calibri" panose="020F0502020204030204" pitchFamily="34" charset="0"/>
                <a:cs typeface="Arial" panose="020B0604020202020204" pitchFamily="34" charset="0"/>
              </a:rPr>
              <a:t> if you have a question. This diagram took into account </a:t>
            </a:r>
            <a:r>
              <a:rPr lang="en-GB" sz="1200" dirty="0">
                <a:effectLst/>
                <a:latin typeface="Calibri" panose="020F0502020204030204" pitchFamily="34" charset="0"/>
                <a:ea typeface="Yu Mincho" panose="02020400000000000000" pitchFamily="18" charset="-128"/>
                <a:cs typeface="Arial" panose="020B0604020202020204" pitchFamily="34" charset="0"/>
              </a:rPr>
              <a:t>national </a:t>
            </a:r>
            <a:r>
              <a:rPr lang="en-GB" sz="1200" u="sng" dirty="0">
                <a:solidFill>
                  <a:srgbClr val="0070C0"/>
                </a:solidFill>
                <a:latin typeface="Calibri" panose="020F0502020204030204" pitchFamily="34" charset="0"/>
                <a:ea typeface="Yu Mincho" panose="02020400000000000000" pitchFamily="18" charset="-128"/>
                <a:cs typeface="Arial" panose="020B0604020202020204" pitchFamily="34" charset="0"/>
                <a:hlinkClick r:id="rId2">
                  <a:extLst>
                    <a:ext uri="{A12FA001-AC4F-418D-AE19-62706E023703}">
                      <ahyp:hlinkClr xmlns:ahyp="http://schemas.microsoft.com/office/drawing/2018/hyperlinkcolor" val="tx"/>
                    </a:ext>
                  </a:extLst>
                </a:hlinkClick>
              </a:rPr>
              <a:t>CP ITG digital priorities</a:t>
            </a:r>
            <a:endParaRPr lang="en-GB" sz="1150" i="1" dirty="0">
              <a:solidFill>
                <a:schemeClr val="dk1"/>
              </a:solidFill>
              <a:latin typeface="Calibri" panose="020F0502020204030204" pitchFamily="34" charset="0"/>
              <a:cs typeface="Arial" panose="020B0604020202020204" pitchFamily="34" charset="0"/>
            </a:endParaRPr>
          </a:p>
        </p:txBody>
      </p:sp>
      <p:sp>
        <p:nvSpPr>
          <p:cNvPr id="17" name="Right Arrow 77">
            <a:extLst>
              <a:ext uri="{FF2B5EF4-FFF2-40B4-BE49-F238E27FC236}">
                <a16:creationId xmlns:a16="http://schemas.microsoft.com/office/drawing/2014/main" id="{A5512D67-1D35-400E-BF20-FE44F02D899A}"/>
              </a:ext>
            </a:extLst>
          </p:cNvPr>
          <p:cNvSpPr/>
          <p:nvPr/>
        </p:nvSpPr>
        <p:spPr>
          <a:xfrm rot="10800000">
            <a:off x="5353941" y="5130273"/>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33" name="Right Arrow 77">
            <a:extLst>
              <a:ext uri="{FF2B5EF4-FFF2-40B4-BE49-F238E27FC236}">
                <a16:creationId xmlns:a16="http://schemas.microsoft.com/office/drawing/2014/main" id="{5E786B78-35DD-4AE8-A6CB-0DB87033F343}"/>
              </a:ext>
            </a:extLst>
          </p:cNvPr>
          <p:cNvSpPr/>
          <p:nvPr/>
        </p:nvSpPr>
        <p:spPr>
          <a:xfrm>
            <a:off x="2944099" y="5746599"/>
            <a:ext cx="329714"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004691A0-3CFD-4BA5-8CC8-CDB72EEF9F1D}"/>
              </a:ext>
            </a:extLst>
          </p:cNvPr>
          <p:cNvSpPr txBox="1"/>
          <p:nvPr/>
        </p:nvSpPr>
        <p:spPr>
          <a:xfrm>
            <a:off x="3732371" y="3451336"/>
            <a:ext cx="1679496" cy="923330"/>
          </a:xfrm>
          <a:prstGeom prst="rect">
            <a:avLst/>
          </a:prstGeom>
          <a:noFill/>
        </p:spPr>
        <p:txBody>
          <a:bodyPr wrap="square" rtlCol="0">
            <a:spAutoFit/>
          </a:bodyPr>
          <a:lstStyle/>
          <a:p>
            <a:pPr algn="ctr"/>
            <a:r>
              <a:rPr lang="en-GB" b="1" kern="1200" dirty="0">
                <a:solidFill>
                  <a:srgbClr val="4472C4"/>
                </a:solidFill>
                <a:effectLst/>
                <a:ea typeface="Times New Roman" panose="02020603050405020304" pitchFamily="18" charset="0"/>
                <a:cs typeface="Arial" panose="020B0604020202020204" pitchFamily="34" charset="0"/>
              </a:rPr>
              <a:t>Community pharmacy &amp; </a:t>
            </a:r>
          </a:p>
          <a:p>
            <a:pPr algn="ctr"/>
            <a:r>
              <a:rPr lang="en-GB" b="1" kern="1200" dirty="0">
                <a:solidFill>
                  <a:srgbClr val="4472C4"/>
                </a:solidFill>
                <a:effectLst/>
                <a:ea typeface="Times New Roman" panose="02020603050405020304" pitchFamily="18" charset="0"/>
                <a:cs typeface="Arial" panose="020B0604020202020204" pitchFamily="34" charset="0"/>
              </a:rPr>
              <a:t>its IT</a:t>
            </a:r>
            <a:endParaRPr lang="en-GB" dirty="0">
              <a:solidFill>
                <a:srgbClr val="4472C4"/>
              </a:solidFill>
              <a:effectLst/>
              <a:latin typeface="Univers" panose="020B0503020202020204" pitchFamily="34" charset="0"/>
              <a:ea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5D5B16-A5BC-4DE3-AE9D-EB9C0B221AEA}"/>
              </a:ext>
            </a:extLst>
          </p:cNvPr>
          <p:cNvSpPr txBox="1"/>
          <p:nvPr/>
        </p:nvSpPr>
        <p:spPr>
          <a:xfrm flipH="1">
            <a:off x="2792581" y="193710"/>
            <a:ext cx="9346379" cy="430887"/>
          </a:xfrm>
          <a:prstGeom prst="rect">
            <a:avLst/>
          </a:prstGeom>
          <a:noFill/>
        </p:spPr>
        <p:txBody>
          <a:bodyPr wrap="square" rtlCol="0">
            <a:spAutoFit/>
          </a:bodyPr>
          <a:lstStyle/>
          <a:p>
            <a:r>
              <a:rPr lang="en-GB" sz="2200" b="1" dirty="0">
                <a:solidFill>
                  <a:srgbClr val="4472C4"/>
                </a:solidFill>
                <a:effectLst/>
                <a:latin typeface="Calibri" panose="020F0502020204030204" pitchFamily="34" charset="0"/>
                <a:ea typeface="Yu Mincho" panose="02020400000000000000" pitchFamily="18" charset="-128"/>
                <a:cs typeface="Arial" panose="020B0604020202020204" pitchFamily="34" charset="0"/>
              </a:rPr>
              <a:t>Digital priorities diagram</a:t>
            </a:r>
            <a:endParaRPr lang="en-US" sz="2200" dirty="0">
              <a:solidFill>
                <a:schemeClr val="tx2"/>
              </a:solidFill>
              <a:highlight>
                <a:srgbClr val="FFFF00"/>
              </a:highlight>
              <a:latin typeface="Arial" panose="020B0604020202020204" pitchFamily="34" charset="0"/>
              <a:cs typeface="Arial" panose="020B0604020202020204" pitchFamily="34" charset="0"/>
            </a:endParaRPr>
          </a:p>
        </p:txBody>
      </p:sp>
      <p:sp>
        <p:nvSpPr>
          <p:cNvPr id="39" name="Rounded Rectangle 60">
            <a:extLst>
              <a:ext uri="{FF2B5EF4-FFF2-40B4-BE49-F238E27FC236}">
                <a16:creationId xmlns:a16="http://schemas.microsoft.com/office/drawing/2014/main" id="{C062FD8D-DB5D-40BE-9F80-B1E99345FF7F}"/>
              </a:ext>
            </a:extLst>
          </p:cNvPr>
          <p:cNvSpPr/>
          <p:nvPr/>
        </p:nvSpPr>
        <p:spPr>
          <a:xfrm>
            <a:off x="308013" y="774003"/>
            <a:ext cx="2402553" cy="906624"/>
          </a:xfrm>
          <a:prstGeom prst="roundRect">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89" name="Arrow: Left-Right 88">
            <a:extLst>
              <a:ext uri="{FF2B5EF4-FFF2-40B4-BE49-F238E27FC236}">
                <a16:creationId xmlns:a16="http://schemas.microsoft.com/office/drawing/2014/main" id="{8DFCB1CA-E281-4662-8388-09FA56A0E9B5}"/>
              </a:ext>
            </a:extLst>
          </p:cNvPr>
          <p:cNvSpPr/>
          <p:nvPr/>
        </p:nvSpPr>
        <p:spPr>
          <a:xfrm rot="5400000">
            <a:off x="4170570" y="4980569"/>
            <a:ext cx="782830" cy="253779"/>
          </a:xfrm>
          <a:prstGeom prst="lef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a:solidFill>
                <a:srgbClr val="FFFFFF"/>
              </a:solidFill>
              <a:latin typeface="Calibri" panose="020F0502020204030204" pitchFamily="34" charset="0"/>
              <a:cs typeface="Calibri" panose="020F0502020204030204" pitchFamily="34" charset="0"/>
            </a:endParaRPr>
          </a:p>
        </p:txBody>
      </p:sp>
      <p:sp>
        <p:nvSpPr>
          <p:cNvPr id="97" name="Lightning Bolt 96">
            <a:extLst>
              <a:ext uri="{FF2B5EF4-FFF2-40B4-BE49-F238E27FC236}">
                <a16:creationId xmlns:a16="http://schemas.microsoft.com/office/drawing/2014/main" id="{663A623F-37BA-4305-BF7C-59544E50107C}"/>
              </a:ext>
            </a:extLst>
          </p:cNvPr>
          <p:cNvSpPr/>
          <p:nvPr/>
        </p:nvSpPr>
        <p:spPr>
          <a:xfrm flipH="1">
            <a:off x="5630070" y="5089611"/>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9" name="Lightning Bolt 98">
            <a:extLst>
              <a:ext uri="{FF2B5EF4-FFF2-40B4-BE49-F238E27FC236}">
                <a16:creationId xmlns:a16="http://schemas.microsoft.com/office/drawing/2014/main" id="{DA1F9976-F28F-4B6A-8DF8-BE645E76C2C0}"/>
              </a:ext>
            </a:extLst>
          </p:cNvPr>
          <p:cNvSpPr/>
          <p:nvPr/>
        </p:nvSpPr>
        <p:spPr>
          <a:xfrm flipH="1">
            <a:off x="769372" y="5029199"/>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1" name="Rounded Rectangle 60">
            <a:extLst>
              <a:ext uri="{FF2B5EF4-FFF2-40B4-BE49-F238E27FC236}">
                <a16:creationId xmlns:a16="http://schemas.microsoft.com/office/drawing/2014/main" id="{0118D0B8-F2FB-4049-84A6-449B88239FAA}"/>
              </a:ext>
            </a:extLst>
          </p:cNvPr>
          <p:cNvSpPr/>
          <p:nvPr/>
        </p:nvSpPr>
        <p:spPr>
          <a:xfrm>
            <a:off x="5630070" y="6252099"/>
            <a:ext cx="3140753" cy="577737"/>
          </a:xfrm>
          <a:prstGeom prst="roundRect">
            <a:avLst/>
          </a:prstGeom>
          <a:ln>
            <a:solidFill>
              <a:srgbClr val="4472C4"/>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5" name="Rounded Rectangle 60">
            <a:extLst>
              <a:ext uri="{FF2B5EF4-FFF2-40B4-BE49-F238E27FC236}">
                <a16:creationId xmlns:a16="http://schemas.microsoft.com/office/drawing/2014/main" id="{1343AB6A-17D7-4D84-AF4A-0792298CE724}"/>
              </a:ext>
            </a:extLst>
          </p:cNvPr>
          <p:cNvSpPr/>
          <p:nvPr/>
        </p:nvSpPr>
        <p:spPr>
          <a:xfrm>
            <a:off x="683011" y="4941399"/>
            <a:ext cx="2238591" cy="1666026"/>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3" name="Rounded Rectangle 60">
            <a:extLst>
              <a:ext uri="{FF2B5EF4-FFF2-40B4-BE49-F238E27FC236}">
                <a16:creationId xmlns:a16="http://schemas.microsoft.com/office/drawing/2014/main" id="{B5F07D0E-7D3B-43B1-ABAA-3FD21ADAF8AA}"/>
              </a:ext>
            </a:extLst>
          </p:cNvPr>
          <p:cNvSpPr/>
          <p:nvPr/>
        </p:nvSpPr>
        <p:spPr>
          <a:xfrm>
            <a:off x="1901052" y="3682851"/>
            <a:ext cx="1574579" cy="360221"/>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8" name="Rounded Rectangle 60">
            <a:extLst>
              <a:ext uri="{FF2B5EF4-FFF2-40B4-BE49-F238E27FC236}">
                <a16:creationId xmlns:a16="http://schemas.microsoft.com/office/drawing/2014/main" id="{1E08AE3D-CF19-4CAA-A0A7-DCE907B38780}"/>
              </a:ext>
            </a:extLst>
          </p:cNvPr>
          <p:cNvSpPr/>
          <p:nvPr/>
        </p:nvSpPr>
        <p:spPr>
          <a:xfrm>
            <a:off x="1915541" y="4184033"/>
            <a:ext cx="1560089" cy="360221"/>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1" name="Rounded Rectangle 60">
            <a:extLst>
              <a:ext uri="{FF2B5EF4-FFF2-40B4-BE49-F238E27FC236}">
                <a16:creationId xmlns:a16="http://schemas.microsoft.com/office/drawing/2014/main" id="{151A73E3-1EF3-4B1A-AA02-BC1762C88264}"/>
              </a:ext>
            </a:extLst>
          </p:cNvPr>
          <p:cNvSpPr/>
          <p:nvPr/>
        </p:nvSpPr>
        <p:spPr>
          <a:xfrm>
            <a:off x="2829302" y="2435142"/>
            <a:ext cx="1422182" cy="523221"/>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2" name="Rounded Rectangle 60">
            <a:extLst>
              <a:ext uri="{FF2B5EF4-FFF2-40B4-BE49-F238E27FC236}">
                <a16:creationId xmlns:a16="http://schemas.microsoft.com/office/drawing/2014/main" id="{BEDAFC95-49CD-4C91-9ADF-7B5324021CB2}"/>
              </a:ext>
            </a:extLst>
          </p:cNvPr>
          <p:cNvSpPr/>
          <p:nvPr/>
        </p:nvSpPr>
        <p:spPr>
          <a:xfrm>
            <a:off x="4516744" y="2435143"/>
            <a:ext cx="1685943" cy="523220"/>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3" name="Rounded Rectangle 60">
            <a:extLst>
              <a:ext uri="{FF2B5EF4-FFF2-40B4-BE49-F238E27FC236}">
                <a16:creationId xmlns:a16="http://schemas.microsoft.com/office/drawing/2014/main" id="{EFEB60FE-F8F7-4F31-B1CD-593763B79A09}"/>
              </a:ext>
            </a:extLst>
          </p:cNvPr>
          <p:cNvSpPr/>
          <p:nvPr/>
        </p:nvSpPr>
        <p:spPr>
          <a:xfrm>
            <a:off x="5717909" y="3943793"/>
            <a:ext cx="1595031" cy="549016"/>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4" name="Rounded Rectangle 60">
            <a:extLst>
              <a:ext uri="{FF2B5EF4-FFF2-40B4-BE49-F238E27FC236}">
                <a16:creationId xmlns:a16="http://schemas.microsoft.com/office/drawing/2014/main" id="{E734DA05-6F2D-4AD0-9198-DF2F7095A9F5}"/>
              </a:ext>
            </a:extLst>
          </p:cNvPr>
          <p:cNvSpPr/>
          <p:nvPr/>
        </p:nvSpPr>
        <p:spPr>
          <a:xfrm>
            <a:off x="5615934" y="4980480"/>
            <a:ext cx="1835267" cy="564507"/>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5" name="Rounded Rectangle 60">
            <a:extLst>
              <a:ext uri="{FF2B5EF4-FFF2-40B4-BE49-F238E27FC236}">
                <a16:creationId xmlns:a16="http://schemas.microsoft.com/office/drawing/2014/main" id="{4894BF81-E9A3-4B62-90CF-0B3B968EB1CD}"/>
              </a:ext>
            </a:extLst>
          </p:cNvPr>
          <p:cNvSpPr/>
          <p:nvPr/>
        </p:nvSpPr>
        <p:spPr>
          <a:xfrm>
            <a:off x="7024726" y="5707509"/>
            <a:ext cx="1957988" cy="465501"/>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6" name="Rounded Rectangle 60">
            <a:extLst>
              <a:ext uri="{FF2B5EF4-FFF2-40B4-BE49-F238E27FC236}">
                <a16:creationId xmlns:a16="http://schemas.microsoft.com/office/drawing/2014/main" id="{CD44DB48-6DA8-4C0E-840B-454D59D73E6F}"/>
              </a:ext>
            </a:extLst>
          </p:cNvPr>
          <p:cNvSpPr/>
          <p:nvPr/>
        </p:nvSpPr>
        <p:spPr>
          <a:xfrm>
            <a:off x="1064801" y="2786787"/>
            <a:ext cx="1476744" cy="487076"/>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7" name="Rounded Rectangle 60">
            <a:extLst>
              <a:ext uri="{FF2B5EF4-FFF2-40B4-BE49-F238E27FC236}">
                <a16:creationId xmlns:a16="http://schemas.microsoft.com/office/drawing/2014/main" id="{419FF7C3-B5B6-4E3E-A483-AF89BCA3B8AD}"/>
              </a:ext>
            </a:extLst>
          </p:cNvPr>
          <p:cNvSpPr/>
          <p:nvPr/>
        </p:nvSpPr>
        <p:spPr>
          <a:xfrm>
            <a:off x="6702492" y="2973328"/>
            <a:ext cx="1397253" cy="564507"/>
          </a:xfrm>
          <a:prstGeom prst="roundRect">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8" name="Lightning Bolt 27">
            <a:extLst>
              <a:ext uri="{FF2B5EF4-FFF2-40B4-BE49-F238E27FC236}">
                <a16:creationId xmlns:a16="http://schemas.microsoft.com/office/drawing/2014/main" id="{FC3A54C6-6BBF-4730-B08A-02615CEB9837}"/>
              </a:ext>
            </a:extLst>
          </p:cNvPr>
          <p:cNvSpPr/>
          <p:nvPr/>
        </p:nvSpPr>
        <p:spPr>
          <a:xfrm flipH="1">
            <a:off x="1190543" y="2837647"/>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9" name="Lightning Bolt 28">
            <a:extLst>
              <a:ext uri="{FF2B5EF4-FFF2-40B4-BE49-F238E27FC236}">
                <a16:creationId xmlns:a16="http://schemas.microsoft.com/office/drawing/2014/main" id="{6F712FE3-161A-4AED-8CCE-CDB424896D79}"/>
              </a:ext>
            </a:extLst>
          </p:cNvPr>
          <p:cNvSpPr/>
          <p:nvPr/>
        </p:nvSpPr>
        <p:spPr>
          <a:xfrm flipH="1">
            <a:off x="6761016" y="3050231"/>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ight Arrow 77">
            <a:extLst>
              <a:ext uri="{FF2B5EF4-FFF2-40B4-BE49-F238E27FC236}">
                <a16:creationId xmlns:a16="http://schemas.microsoft.com/office/drawing/2014/main" id="{CF005184-73D3-4512-B1B7-FF9CF13DE249}"/>
              </a:ext>
            </a:extLst>
          </p:cNvPr>
          <p:cNvSpPr/>
          <p:nvPr/>
        </p:nvSpPr>
        <p:spPr>
          <a:xfrm rot="10800000">
            <a:off x="6668787" y="5841118"/>
            <a:ext cx="359923"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32" name="Right Arrow 77">
            <a:extLst>
              <a:ext uri="{FF2B5EF4-FFF2-40B4-BE49-F238E27FC236}">
                <a16:creationId xmlns:a16="http://schemas.microsoft.com/office/drawing/2014/main" id="{D3F16919-771E-486A-BB88-A183A5AB61FD}"/>
              </a:ext>
            </a:extLst>
          </p:cNvPr>
          <p:cNvSpPr/>
          <p:nvPr/>
        </p:nvSpPr>
        <p:spPr>
          <a:xfrm rot="5400000">
            <a:off x="8098204" y="4721890"/>
            <a:ext cx="359923"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47" name="Right Arrow 77">
            <a:extLst>
              <a:ext uri="{FF2B5EF4-FFF2-40B4-BE49-F238E27FC236}">
                <a16:creationId xmlns:a16="http://schemas.microsoft.com/office/drawing/2014/main" id="{B76CD839-A1C8-4D2C-9E38-039FD07C1BC0}"/>
              </a:ext>
            </a:extLst>
          </p:cNvPr>
          <p:cNvSpPr/>
          <p:nvPr/>
        </p:nvSpPr>
        <p:spPr>
          <a:xfrm rot="10800000">
            <a:off x="5449638" y="4126749"/>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50" name="Right Arrow 77">
            <a:extLst>
              <a:ext uri="{FF2B5EF4-FFF2-40B4-BE49-F238E27FC236}">
                <a16:creationId xmlns:a16="http://schemas.microsoft.com/office/drawing/2014/main" id="{5245E2B8-FCCC-4536-A0E5-C9AA45B6945C}"/>
              </a:ext>
            </a:extLst>
          </p:cNvPr>
          <p:cNvSpPr/>
          <p:nvPr/>
        </p:nvSpPr>
        <p:spPr>
          <a:xfrm>
            <a:off x="7327429" y="4137932"/>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52" name="Right Arrow 77">
            <a:extLst>
              <a:ext uri="{FF2B5EF4-FFF2-40B4-BE49-F238E27FC236}">
                <a16:creationId xmlns:a16="http://schemas.microsoft.com/office/drawing/2014/main" id="{0B35A342-A4D7-450A-8855-CC2C844434B2}"/>
              </a:ext>
            </a:extLst>
          </p:cNvPr>
          <p:cNvSpPr/>
          <p:nvPr/>
        </p:nvSpPr>
        <p:spPr>
          <a:xfrm rot="16200000">
            <a:off x="7759055" y="2734450"/>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70" name="Right Arrow 77">
            <a:extLst>
              <a:ext uri="{FF2B5EF4-FFF2-40B4-BE49-F238E27FC236}">
                <a16:creationId xmlns:a16="http://schemas.microsoft.com/office/drawing/2014/main" id="{6BF7FBF3-AB21-496F-8E94-2789A45D72EA}"/>
              </a:ext>
            </a:extLst>
          </p:cNvPr>
          <p:cNvSpPr/>
          <p:nvPr/>
        </p:nvSpPr>
        <p:spPr>
          <a:xfrm rot="9299160">
            <a:off x="6454188" y="3245358"/>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72" name="Right Arrow 77">
            <a:extLst>
              <a:ext uri="{FF2B5EF4-FFF2-40B4-BE49-F238E27FC236}">
                <a16:creationId xmlns:a16="http://schemas.microsoft.com/office/drawing/2014/main" id="{2C661168-788A-421E-9F47-19500C45BB26}"/>
              </a:ext>
            </a:extLst>
          </p:cNvPr>
          <p:cNvSpPr/>
          <p:nvPr/>
        </p:nvSpPr>
        <p:spPr>
          <a:xfrm rot="16200000">
            <a:off x="4734700" y="2204185"/>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80" name="Right Arrow 77">
            <a:extLst>
              <a:ext uri="{FF2B5EF4-FFF2-40B4-BE49-F238E27FC236}">
                <a16:creationId xmlns:a16="http://schemas.microsoft.com/office/drawing/2014/main" id="{675A14CD-EAA9-44A7-B679-A5D70493030F}"/>
              </a:ext>
            </a:extLst>
          </p:cNvPr>
          <p:cNvSpPr/>
          <p:nvPr/>
        </p:nvSpPr>
        <p:spPr>
          <a:xfrm rot="16200000">
            <a:off x="3870658" y="2208157"/>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82" name="Right Arrow 77">
            <a:extLst>
              <a:ext uri="{FF2B5EF4-FFF2-40B4-BE49-F238E27FC236}">
                <a16:creationId xmlns:a16="http://schemas.microsoft.com/office/drawing/2014/main" id="{EC14603E-CE8D-40C6-9D0B-9557D8B357B7}"/>
              </a:ext>
            </a:extLst>
          </p:cNvPr>
          <p:cNvSpPr/>
          <p:nvPr/>
        </p:nvSpPr>
        <p:spPr>
          <a:xfrm rot="16200000">
            <a:off x="1184772" y="2559801"/>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84" name="Right Arrow 77">
            <a:extLst>
              <a:ext uri="{FF2B5EF4-FFF2-40B4-BE49-F238E27FC236}">
                <a16:creationId xmlns:a16="http://schemas.microsoft.com/office/drawing/2014/main" id="{67E063AF-466F-437C-A0E7-0B6BB25E5A7C}"/>
              </a:ext>
            </a:extLst>
          </p:cNvPr>
          <p:cNvSpPr/>
          <p:nvPr/>
        </p:nvSpPr>
        <p:spPr>
          <a:xfrm rot="5400000">
            <a:off x="4742116" y="2999988"/>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86" name="Right Arrow 77">
            <a:extLst>
              <a:ext uri="{FF2B5EF4-FFF2-40B4-BE49-F238E27FC236}">
                <a16:creationId xmlns:a16="http://schemas.microsoft.com/office/drawing/2014/main" id="{6EBC97BC-01D3-431D-89D9-FFCB79E49470}"/>
              </a:ext>
            </a:extLst>
          </p:cNvPr>
          <p:cNvSpPr/>
          <p:nvPr/>
        </p:nvSpPr>
        <p:spPr>
          <a:xfrm>
            <a:off x="3478589" y="4272786"/>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04" name="Right Arrow 77">
            <a:extLst>
              <a:ext uri="{FF2B5EF4-FFF2-40B4-BE49-F238E27FC236}">
                <a16:creationId xmlns:a16="http://schemas.microsoft.com/office/drawing/2014/main" id="{10D58F15-6C57-45F3-AD08-937632A9C85E}"/>
              </a:ext>
            </a:extLst>
          </p:cNvPr>
          <p:cNvSpPr/>
          <p:nvPr/>
        </p:nvSpPr>
        <p:spPr>
          <a:xfrm>
            <a:off x="3483985" y="3776470"/>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06" name="Right Arrow 77">
            <a:extLst>
              <a:ext uri="{FF2B5EF4-FFF2-40B4-BE49-F238E27FC236}">
                <a16:creationId xmlns:a16="http://schemas.microsoft.com/office/drawing/2014/main" id="{CAB46A4C-B533-480B-BB71-3F74DB7A965F}"/>
              </a:ext>
            </a:extLst>
          </p:cNvPr>
          <p:cNvSpPr/>
          <p:nvPr/>
        </p:nvSpPr>
        <p:spPr>
          <a:xfrm rot="10800000">
            <a:off x="1647270" y="4283941"/>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08" name="Right Arrow 77">
            <a:extLst>
              <a:ext uri="{FF2B5EF4-FFF2-40B4-BE49-F238E27FC236}">
                <a16:creationId xmlns:a16="http://schemas.microsoft.com/office/drawing/2014/main" id="{125F4BB1-41DF-4F3A-BC65-8D987589D7D6}"/>
              </a:ext>
            </a:extLst>
          </p:cNvPr>
          <p:cNvSpPr/>
          <p:nvPr/>
        </p:nvSpPr>
        <p:spPr>
          <a:xfrm rot="10800000">
            <a:off x="1633331" y="3772281"/>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10" name="Right Arrow 77">
            <a:extLst>
              <a:ext uri="{FF2B5EF4-FFF2-40B4-BE49-F238E27FC236}">
                <a16:creationId xmlns:a16="http://schemas.microsoft.com/office/drawing/2014/main" id="{6CE5ED8F-E3BF-4F31-8C7D-038FC967FE12}"/>
              </a:ext>
            </a:extLst>
          </p:cNvPr>
          <p:cNvSpPr/>
          <p:nvPr/>
        </p:nvSpPr>
        <p:spPr>
          <a:xfrm rot="5400000">
            <a:off x="3892050" y="2985160"/>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12" name="Right Arrow 77">
            <a:extLst>
              <a:ext uri="{FF2B5EF4-FFF2-40B4-BE49-F238E27FC236}">
                <a16:creationId xmlns:a16="http://schemas.microsoft.com/office/drawing/2014/main" id="{F9058B55-3102-4DA5-8528-DD08A400AD5B}"/>
              </a:ext>
            </a:extLst>
          </p:cNvPr>
          <p:cNvSpPr/>
          <p:nvPr/>
        </p:nvSpPr>
        <p:spPr>
          <a:xfrm rot="1695584">
            <a:off x="2499577" y="3192644"/>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14" name="Right Arrow 77">
            <a:extLst>
              <a:ext uri="{FF2B5EF4-FFF2-40B4-BE49-F238E27FC236}">
                <a16:creationId xmlns:a16="http://schemas.microsoft.com/office/drawing/2014/main" id="{DDBD332A-DB36-48AF-8B42-73F2E6944797}"/>
              </a:ext>
            </a:extLst>
          </p:cNvPr>
          <p:cNvSpPr/>
          <p:nvPr/>
        </p:nvSpPr>
        <p:spPr>
          <a:xfrm rot="16200000">
            <a:off x="8157897" y="5466313"/>
            <a:ext cx="253782" cy="200188"/>
          </a:xfrm>
          <a:prstGeom prst="right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dirty="0">
              <a:solidFill>
                <a:srgbClr val="FFFFFF"/>
              </a:solidFill>
              <a:latin typeface="Calibri" panose="020F0502020204030204" pitchFamily="34" charset="0"/>
              <a:cs typeface="Calibri" panose="020F0502020204030204" pitchFamily="34" charset="0"/>
            </a:endParaRPr>
          </a:p>
        </p:txBody>
      </p:sp>
      <p:sp>
        <p:nvSpPr>
          <p:cNvPr id="116" name="Lightning Bolt 115">
            <a:extLst>
              <a:ext uri="{FF2B5EF4-FFF2-40B4-BE49-F238E27FC236}">
                <a16:creationId xmlns:a16="http://schemas.microsoft.com/office/drawing/2014/main" id="{53B19A6A-9D71-4A53-8DD9-B83CE55B9B17}"/>
              </a:ext>
            </a:extLst>
          </p:cNvPr>
          <p:cNvSpPr/>
          <p:nvPr/>
        </p:nvSpPr>
        <p:spPr>
          <a:xfrm flipH="1">
            <a:off x="1969072" y="3769966"/>
            <a:ext cx="248283" cy="18644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Tree>
    <p:extLst>
      <p:ext uri="{BB962C8B-B14F-4D97-AF65-F5344CB8AC3E}">
        <p14:creationId xmlns:p14="http://schemas.microsoft.com/office/powerpoint/2010/main" val="107197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F0B638-6088-44BA-BCEC-B4502145B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632" y="4748115"/>
            <a:ext cx="1164737" cy="772837"/>
          </a:xfrm>
          <a:prstGeom prst="rect">
            <a:avLst/>
          </a:prstGeom>
        </p:spPr>
      </p:pic>
      <p:sp>
        <p:nvSpPr>
          <p:cNvPr id="7" name="TextBox 6">
            <a:extLst>
              <a:ext uri="{FF2B5EF4-FFF2-40B4-BE49-F238E27FC236}">
                <a16:creationId xmlns:a16="http://schemas.microsoft.com/office/drawing/2014/main" id="{8778A880-9BD3-425D-911A-CE7F4002E492}"/>
              </a:ext>
            </a:extLst>
          </p:cNvPr>
          <p:cNvSpPr txBox="1"/>
          <p:nvPr/>
        </p:nvSpPr>
        <p:spPr>
          <a:xfrm>
            <a:off x="3715916" y="4431168"/>
            <a:ext cx="1826468" cy="300082"/>
          </a:xfrm>
          <a:prstGeom prst="rect">
            <a:avLst/>
          </a:prstGeom>
          <a:noFill/>
        </p:spPr>
        <p:txBody>
          <a:bodyPr wrap="square" rtlCol="0">
            <a:spAutoFit/>
          </a:bodyPr>
          <a:lstStyle/>
          <a:p>
            <a:r>
              <a:rPr lang="en-GB" sz="1350" dirty="0"/>
              <a:t>Community Pharmacy</a:t>
            </a:r>
          </a:p>
        </p:txBody>
      </p:sp>
      <p:sp>
        <p:nvSpPr>
          <p:cNvPr id="8" name="Oval 7">
            <a:extLst>
              <a:ext uri="{FF2B5EF4-FFF2-40B4-BE49-F238E27FC236}">
                <a16:creationId xmlns:a16="http://schemas.microsoft.com/office/drawing/2014/main" id="{C28BA9A1-7006-492D-B490-845337D18146}"/>
              </a:ext>
            </a:extLst>
          </p:cNvPr>
          <p:cNvSpPr/>
          <p:nvPr/>
        </p:nvSpPr>
        <p:spPr>
          <a:xfrm>
            <a:off x="3413838" y="4300246"/>
            <a:ext cx="2316324" cy="1426661"/>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sp>
        <p:nvSpPr>
          <p:cNvPr id="12" name="TextBox 11">
            <a:extLst>
              <a:ext uri="{FF2B5EF4-FFF2-40B4-BE49-F238E27FC236}">
                <a16:creationId xmlns:a16="http://schemas.microsoft.com/office/drawing/2014/main" id="{7054C108-2C02-41F6-A018-611AC3AD37D2}"/>
              </a:ext>
            </a:extLst>
          </p:cNvPr>
          <p:cNvSpPr txBox="1"/>
          <p:nvPr/>
        </p:nvSpPr>
        <p:spPr>
          <a:xfrm>
            <a:off x="2051476" y="2282202"/>
            <a:ext cx="1729540" cy="415498"/>
          </a:xfrm>
          <a:prstGeom prst="rect">
            <a:avLst/>
          </a:prstGeom>
          <a:noFill/>
        </p:spPr>
        <p:txBody>
          <a:bodyPr wrap="square" rtlCol="0">
            <a:spAutoFit/>
          </a:bodyPr>
          <a:lstStyle/>
          <a:p>
            <a:pPr algn="ctr"/>
            <a:r>
              <a:rPr lang="en-GB" sz="1050" b="1" dirty="0"/>
              <a:t>Electronic Prescription Service (EPS) access</a:t>
            </a:r>
          </a:p>
        </p:txBody>
      </p:sp>
      <p:sp>
        <p:nvSpPr>
          <p:cNvPr id="26" name="TextBox 25">
            <a:extLst>
              <a:ext uri="{FF2B5EF4-FFF2-40B4-BE49-F238E27FC236}">
                <a16:creationId xmlns:a16="http://schemas.microsoft.com/office/drawing/2014/main" id="{5179D96A-1D58-4774-A310-AF567C7B7A59}"/>
              </a:ext>
            </a:extLst>
          </p:cNvPr>
          <p:cNvSpPr txBox="1"/>
          <p:nvPr/>
        </p:nvSpPr>
        <p:spPr>
          <a:xfrm>
            <a:off x="6530801" y="3828989"/>
            <a:ext cx="1128431" cy="784830"/>
          </a:xfrm>
          <a:prstGeom prst="rect">
            <a:avLst/>
          </a:prstGeom>
          <a:noFill/>
        </p:spPr>
        <p:txBody>
          <a:bodyPr wrap="square" rtlCol="0">
            <a:spAutoFit/>
          </a:bodyPr>
          <a:lstStyle/>
          <a:p>
            <a:pPr algn="ctr"/>
            <a:r>
              <a:rPr lang="en-GB" sz="900" dirty="0"/>
              <a:t>Website</a:t>
            </a:r>
          </a:p>
          <a:p>
            <a:pPr algn="ctr"/>
            <a:r>
              <a:rPr lang="en-GB" sz="900" dirty="0"/>
              <a:t>Newsletter</a:t>
            </a:r>
          </a:p>
          <a:p>
            <a:pPr algn="ctr"/>
            <a:r>
              <a:rPr lang="en-GB" sz="900" dirty="0"/>
              <a:t>Email</a:t>
            </a:r>
          </a:p>
          <a:p>
            <a:pPr algn="ctr"/>
            <a:r>
              <a:rPr lang="en-GB" sz="900" dirty="0"/>
              <a:t>Social Media</a:t>
            </a:r>
          </a:p>
          <a:p>
            <a:pPr algn="ctr"/>
            <a:r>
              <a:rPr lang="en-GB" sz="900" dirty="0"/>
              <a:t>Microsoft Teams </a:t>
            </a:r>
          </a:p>
        </p:txBody>
      </p:sp>
      <p:pic>
        <p:nvPicPr>
          <p:cNvPr id="40" name="Picture 39" descr="Doctor greeting boy sitting on mother in clinic">
            <a:extLst>
              <a:ext uri="{FF2B5EF4-FFF2-40B4-BE49-F238E27FC236}">
                <a16:creationId xmlns:a16="http://schemas.microsoft.com/office/drawing/2014/main" id="{DD3E0CB8-00BC-4D8C-A103-5058D6CC26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2603" y="1297856"/>
            <a:ext cx="895169" cy="596634"/>
          </a:xfrm>
          <a:prstGeom prst="rect">
            <a:avLst/>
          </a:prstGeom>
        </p:spPr>
      </p:pic>
      <p:sp>
        <p:nvSpPr>
          <p:cNvPr id="41" name="TextBox 40">
            <a:extLst>
              <a:ext uri="{FF2B5EF4-FFF2-40B4-BE49-F238E27FC236}">
                <a16:creationId xmlns:a16="http://schemas.microsoft.com/office/drawing/2014/main" id="{34AAFD24-3717-4C10-B911-8916316A9A0C}"/>
              </a:ext>
            </a:extLst>
          </p:cNvPr>
          <p:cNvSpPr txBox="1"/>
          <p:nvPr/>
        </p:nvSpPr>
        <p:spPr>
          <a:xfrm>
            <a:off x="566203" y="1020856"/>
            <a:ext cx="985943" cy="300082"/>
          </a:xfrm>
          <a:prstGeom prst="rect">
            <a:avLst/>
          </a:prstGeom>
          <a:noFill/>
        </p:spPr>
        <p:txBody>
          <a:bodyPr wrap="square" rtlCol="0">
            <a:spAutoFit/>
          </a:bodyPr>
          <a:lstStyle/>
          <a:p>
            <a:r>
              <a:rPr lang="en-GB" sz="1350" dirty="0"/>
              <a:t>GP Practice</a:t>
            </a:r>
          </a:p>
        </p:txBody>
      </p:sp>
      <p:sp>
        <p:nvSpPr>
          <p:cNvPr id="42" name="Oval 41">
            <a:extLst>
              <a:ext uri="{FF2B5EF4-FFF2-40B4-BE49-F238E27FC236}">
                <a16:creationId xmlns:a16="http://schemas.microsoft.com/office/drawing/2014/main" id="{250DD8E6-87D9-4E3C-A2FB-C4EAAFE3358A}"/>
              </a:ext>
            </a:extLst>
          </p:cNvPr>
          <p:cNvSpPr/>
          <p:nvPr/>
        </p:nvSpPr>
        <p:spPr>
          <a:xfrm>
            <a:off x="133144" y="922166"/>
            <a:ext cx="1852061" cy="1138242"/>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cxnSp>
        <p:nvCxnSpPr>
          <p:cNvPr id="50" name="Straight Arrow Connector 49">
            <a:extLst>
              <a:ext uri="{FF2B5EF4-FFF2-40B4-BE49-F238E27FC236}">
                <a16:creationId xmlns:a16="http://schemas.microsoft.com/office/drawing/2014/main" id="{95DCC32F-D4AC-4FA5-B49E-05CE4EB0B28D}"/>
              </a:ext>
            </a:extLst>
          </p:cNvPr>
          <p:cNvCxnSpPr>
            <a:cxnSpLocks/>
          </p:cNvCxnSpPr>
          <p:nvPr/>
        </p:nvCxnSpPr>
        <p:spPr>
          <a:xfrm flipH="1" flipV="1">
            <a:off x="3443876" y="3908246"/>
            <a:ext cx="262838" cy="546597"/>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EEBFABD-EEBB-401A-B3A5-323203CE4206}"/>
              </a:ext>
            </a:extLst>
          </p:cNvPr>
          <p:cNvCxnSpPr>
            <a:cxnSpLocks/>
            <a:endCxn id="12" idx="0"/>
          </p:cNvCxnSpPr>
          <p:nvPr/>
        </p:nvCxnSpPr>
        <p:spPr>
          <a:xfrm>
            <a:off x="2002881" y="1647786"/>
            <a:ext cx="913365" cy="6344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17A1FAB-082D-4DDA-9CC7-82E1FE3F864D}"/>
              </a:ext>
            </a:extLst>
          </p:cNvPr>
          <p:cNvSpPr txBox="1"/>
          <p:nvPr/>
        </p:nvSpPr>
        <p:spPr>
          <a:xfrm>
            <a:off x="7476066" y="1020856"/>
            <a:ext cx="1344834" cy="300082"/>
          </a:xfrm>
          <a:prstGeom prst="rect">
            <a:avLst/>
          </a:prstGeom>
          <a:noFill/>
        </p:spPr>
        <p:txBody>
          <a:bodyPr wrap="square" rtlCol="0">
            <a:spAutoFit/>
          </a:bodyPr>
          <a:lstStyle/>
          <a:p>
            <a:r>
              <a:rPr lang="en-GB" sz="1350" dirty="0"/>
              <a:t>Secondary Care</a:t>
            </a:r>
          </a:p>
        </p:txBody>
      </p:sp>
      <p:sp>
        <p:nvSpPr>
          <p:cNvPr id="73" name="Oval 72">
            <a:extLst>
              <a:ext uri="{FF2B5EF4-FFF2-40B4-BE49-F238E27FC236}">
                <a16:creationId xmlns:a16="http://schemas.microsoft.com/office/drawing/2014/main" id="{10399D53-CDA5-44BD-AC6D-D55F98528FC6}"/>
              </a:ext>
            </a:extLst>
          </p:cNvPr>
          <p:cNvSpPr/>
          <p:nvPr/>
        </p:nvSpPr>
        <p:spPr>
          <a:xfrm>
            <a:off x="7131358" y="938989"/>
            <a:ext cx="1852061" cy="1138242"/>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pic>
        <p:nvPicPr>
          <p:cNvPr id="74" name="Picture 73" descr="Doctor using digital tablet in a hospital corridor">
            <a:extLst>
              <a:ext uri="{FF2B5EF4-FFF2-40B4-BE49-F238E27FC236}">
                <a16:creationId xmlns:a16="http://schemas.microsoft.com/office/drawing/2014/main" id="{D12BC131-9ADE-4DDB-85B1-673B1E48A7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09804" y="1355275"/>
            <a:ext cx="895169" cy="596633"/>
          </a:xfrm>
          <a:prstGeom prst="rect">
            <a:avLst/>
          </a:prstGeom>
        </p:spPr>
      </p:pic>
      <p:cxnSp>
        <p:nvCxnSpPr>
          <p:cNvPr id="77" name="Straight Arrow Connector 76">
            <a:extLst>
              <a:ext uri="{FF2B5EF4-FFF2-40B4-BE49-F238E27FC236}">
                <a16:creationId xmlns:a16="http://schemas.microsoft.com/office/drawing/2014/main" id="{03B423CE-AC07-48C6-854E-44C938FD4D10}"/>
              </a:ext>
            </a:extLst>
          </p:cNvPr>
          <p:cNvCxnSpPr>
            <a:cxnSpLocks/>
          </p:cNvCxnSpPr>
          <p:nvPr/>
        </p:nvCxnSpPr>
        <p:spPr>
          <a:xfrm>
            <a:off x="2032114" y="1437467"/>
            <a:ext cx="1762846" cy="85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315788F-9B5E-4FBE-A1B5-28706D9273EE}"/>
              </a:ext>
            </a:extLst>
          </p:cNvPr>
          <p:cNvCxnSpPr>
            <a:cxnSpLocks/>
          </p:cNvCxnSpPr>
          <p:nvPr/>
        </p:nvCxnSpPr>
        <p:spPr>
          <a:xfrm>
            <a:off x="3053533" y="2653580"/>
            <a:ext cx="0" cy="190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29403DC-FF4F-4FF5-9028-FE26017AEA06}"/>
              </a:ext>
            </a:extLst>
          </p:cNvPr>
          <p:cNvCxnSpPr>
            <a:cxnSpLocks/>
          </p:cNvCxnSpPr>
          <p:nvPr/>
        </p:nvCxnSpPr>
        <p:spPr>
          <a:xfrm flipH="1">
            <a:off x="6693068" y="1680178"/>
            <a:ext cx="443841" cy="900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82670EF7-5CF2-4CA4-9385-7C4EB9BE3247}"/>
              </a:ext>
            </a:extLst>
          </p:cNvPr>
          <p:cNvSpPr txBox="1">
            <a:spLocks/>
          </p:cNvSpPr>
          <p:nvPr/>
        </p:nvSpPr>
        <p:spPr>
          <a:xfrm>
            <a:off x="2717019" y="572913"/>
            <a:ext cx="3865079" cy="4332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4472C4"/>
                </a:solidFill>
                <a:latin typeface="Calibri" panose="020F0502020204030204" pitchFamily="34" charset="0"/>
                <a:ea typeface="Yu Mincho" panose="02020400000000000000" pitchFamily="18" charset="-128"/>
                <a:cs typeface="Arial" panose="020B0604020202020204" pitchFamily="34" charset="0"/>
              </a:rPr>
              <a:t>Essential Services digital map</a:t>
            </a:r>
          </a:p>
        </p:txBody>
      </p:sp>
      <p:cxnSp>
        <p:nvCxnSpPr>
          <p:cNvPr id="51" name="Straight Arrow Connector 50">
            <a:extLst>
              <a:ext uri="{FF2B5EF4-FFF2-40B4-BE49-F238E27FC236}">
                <a16:creationId xmlns:a16="http://schemas.microsoft.com/office/drawing/2014/main" id="{10BA3DBA-D23F-4AE7-A5F2-CAE55D052113}"/>
              </a:ext>
            </a:extLst>
          </p:cNvPr>
          <p:cNvCxnSpPr>
            <a:cxnSpLocks/>
          </p:cNvCxnSpPr>
          <p:nvPr/>
        </p:nvCxnSpPr>
        <p:spPr>
          <a:xfrm flipH="1">
            <a:off x="4098418" y="3016440"/>
            <a:ext cx="339611" cy="251651"/>
          </a:xfrm>
          <a:prstGeom prst="straightConnector1">
            <a:avLst/>
          </a:prstGeom>
          <a:ln>
            <a:solidFill>
              <a:schemeClr val="bg1">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0138F03-B670-4C9A-AAC4-9EE681216CCF}"/>
              </a:ext>
            </a:extLst>
          </p:cNvPr>
          <p:cNvCxnSpPr>
            <a:cxnSpLocks/>
          </p:cNvCxnSpPr>
          <p:nvPr/>
        </p:nvCxnSpPr>
        <p:spPr>
          <a:xfrm>
            <a:off x="5394121" y="2697700"/>
            <a:ext cx="472150" cy="5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F292E53-AE21-4482-89F2-A3FE56EF30EE}"/>
              </a:ext>
            </a:extLst>
          </p:cNvPr>
          <p:cNvSpPr txBox="1"/>
          <p:nvPr/>
        </p:nvSpPr>
        <p:spPr>
          <a:xfrm rot="17878456">
            <a:off x="6269719" y="1925280"/>
            <a:ext cx="1002080" cy="323165"/>
          </a:xfrm>
          <a:prstGeom prst="rect">
            <a:avLst/>
          </a:prstGeom>
          <a:noFill/>
        </p:spPr>
        <p:txBody>
          <a:bodyPr wrap="square" rtlCol="0">
            <a:spAutoFit/>
          </a:bodyPr>
          <a:lstStyle/>
          <a:p>
            <a:pPr algn="ctr"/>
            <a:r>
              <a:rPr lang="en-GB" sz="750" dirty="0">
                <a:solidFill>
                  <a:schemeClr val="accent1"/>
                </a:solidFill>
              </a:rPr>
              <a:t>Discharge Medicines </a:t>
            </a:r>
          </a:p>
          <a:p>
            <a:pPr algn="ctr"/>
            <a:r>
              <a:rPr lang="en-GB" sz="750" dirty="0">
                <a:solidFill>
                  <a:schemeClr val="accent1"/>
                </a:solidFill>
              </a:rPr>
              <a:t>Service (DMS)</a:t>
            </a:r>
          </a:p>
        </p:txBody>
      </p:sp>
      <p:cxnSp>
        <p:nvCxnSpPr>
          <p:cNvPr id="64" name="Straight Arrow Connector 63">
            <a:extLst>
              <a:ext uri="{FF2B5EF4-FFF2-40B4-BE49-F238E27FC236}">
                <a16:creationId xmlns:a16="http://schemas.microsoft.com/office/drawing/2014/main" id="{B4890DFD-FBF3-437E-AE97-EF775A853B65}"/>
              </a:ext>
            </a:extLst>
          </p:cNvPr>
          <p:cNvCxnSpPr>
            <a:cxnSpLocks/>
          </p:cNvCxnSpPr>
          <p:nvPr/>
        </p:nvCxnSpPr>
        <p:spPr>
          <a:xfrm flipH="1" flipV="1">
            <a:off x="1493813" y="2691212"/>
            <a:ext cx="792351" cy="232685"/>
          </a:xfrm>
          <a:prstGeom prst="straightConnector1">
            <a:avLst/>
          </a:prstGeom>
          <a:ln>
            <a:solidFill>
              <a:schemeClr val="bg1">
                <a:lumMod val="50000"/>
              </a:schemeClr>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68B003B-B677-4B06-AB41-04E4F6009922}"/>
              </a:ext>
            </a:extLst>
          </p:cNvPr>
          <p:cNvSpPr txBox="1"/>
          <p:nvPr/>
        </p:nvSpPr>
        <p:spPr>
          <a:xfrm>
            <a:off x="1528239" y="5134797"/>
            <a:ext cx="2144801" cy="323165"/>
          </a:xfrm>
          <a:prstGeom prst="rect">
            <a:avLst/>
          </a:prstGeom>
          <a:noFill/>
        </p:spPr>
        <p:txBody>
          <a:bodyPr wrap="square">
            <a:spAutoFit/>
          </a:bodyPr>
          <a:lstStyle/>
          <a:p>
            <a:pPr marL="128588" indent="-128588">
              <a:buFont typeface="Arial" panose="020B0604020202020204" pitchFamily="34" charset="0"/>
              <a:buChar char="•"/>
            </a:pPr>
            <a:r>
              <a:rPr lang="en-GB" sz="750" dirty="0">
                <a:solidFill>
                  <a:srgbClr val="00B050"/>
                </a:solidFill>
              </a:rPr>
              <a:t>Pandemic Delivery Service (support)</a:t>
            </a:r>
          </a:p>
          <a:p>
            <a:pPr marL="128588" indent="-128588">
              <a:buFont typeface="Arial" panose="020B0604020202020204" pitchFamily="34" charset="0"/>
              <a:buChar char="•"/>
            </a:pPr>
            <a:r>
              <a:rPr lang="en-GB" sz="750" dirty="0">
                <a:solidFill>
                  <a:srgbClr val="00B050"/>
                </a:solidFill>
              </a:rPr>
              <a:t>DMS claims</a:t>
            </a:r>
          </a:p>
        </p:txBody>
      </p:sp>
      <p:cxnSp>
        <p:nvCxnSpPr>
          <p:cNvPr id="72" name="Straight Arrow Connector 71">
            <a:extLst>
              <a:ext uri="{FF2B5EF4-FFF2-40B4-BE49-F238E27FC236}">
                <a16:creationId xmlns:a16="http://schemas.microsoft.com/office/drawing/2014/main" id="{F30F9D49-8DCF-44E2-9DC7-1AB204A5669B}"/>
              </a:ext>
            </a:extLst>
          </p:cNvPr>
          <p:cNvCxnSpPr>
            <a:cxnSpLocks/>
          </p:cNvCxnSpPr>
          <p:nvPr/>
        </p:nvCxnSpPr>
        <p:spPr>
          <a:xfrm flipH="1">
            <a:off x="1195834" y="5069961"/>
            <a:ext cx="2133908" cy="8129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AD63028-4590-4E3E-BA96-E3BCBADA3FB6}"/>
              </a:ext>
            </a:extLst>
          </p:cNvPr>
          <p:cNvSpPr txBox="1"/>
          <p:nvPr/>
        </p:nvSpPr>
        <p:spPr>
          <a:xfrm>
            <a:off x="7291939" y="4782574"/>
            <a:ext cx="1852061" cy="1338828"/>
          </a:xfrm>
          <a:prstGeom prst="rect">
            <a:avLst/>
          </a:prstGeom>
          <a:noFill/>
        </p:spPr>
        <p:txBody>
          <a:bodyPr wrap="square" rtlCol="0">
            <a:spAutoFit/>
          </a:bodyPr>
          <a:lstStyle/>
          <a:p>
            <a:r>
              <a:rPr lang="en-GB" sz="1350" b="1" u="sng" dirty="0"/>
              <a:t>Key</a:t>
            </a:r>
          </a:p>
          <a:p>
            <a:r>
              <a:rPr lang="en-GB" sz="1350" dirty="0"/>
              <a:t>Integrated system</a:t>
            </a:r>
          </a:p>
          <a:p>
            <a:r>
              <a:rPr lang="en-GB" sz="1350" dirty="0"/>
              <a:t>Manual access</a:t>
            </a:r>
          </a:p>
          <a:p>
            <a:r>
              <a:rPr lang="en-GB" sz="1350" dirty="0"/>
              <a:t>Variable interoperability</a:t>
            </a:r>
          </a:p>
          <a:p>
            <a:r>
              <a:rPr lang="en-GB" sz="1350" dirty="0"/>
              <a:t>Data flow directions</a:t>
            </a:r>
          </a:p>
        </p:txBody>
      </p:sp>
      <p:cxnSp>
        <p:nvCxnSpPr>
          <p:cNvPr id="76" name="Straight Arrow Connector 75">
            <a:extLst>
              <a:ext uri="{FF2B5EF4-FFF2-40B4-BE49-F238E27FC236}">
                <a16:creationId xmlns:a16="http://schemas.microsoft.com/office/drawing/2014/main" id="{27B36A1E-C4DA-4E0F-9EE9-947D5C7D83E8}"/>
              </a:ext>
            </a:extLst>
          </p:cNvPr>
          <p:cNvCxnSpPr>
            <a:cxnSpLocks/>
          </p:cNvCxnSpPr>
          <p:nvPr/>
        </p:nvCxnSpPr>
        <p:spPr>
          <a:xfrm flipH="1">
            <a:off x="6853649" y="5350111"/>
            <a:ext cx="388296"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173A15C-0E5F-4CEC-BEEA-1E86D82C00C7}"/>
              </a:ext>
            </a:extLst>
          </p:cNvPr>
          <p:cNvCxnSpPr>
            <a:cxnSpLocks/>
          </p:cNvCxnSpPr>
          <p:nvPr/>
        </p:nvCxnSpPr>
        <p:spPr>
          <a:xfrm>
            <a:off x="6853649" y="5165017"/>
            <a:ext cx="3827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64D41CB-2C88-45A6-B782-17F3550E09F6}"/>
              </a:ext>
            </a:extLst>
          </p:cNvPr>
          <p:cNvCxnSpPr>
            <a:cxnSpLocks/>
          </p:cNvCxnSpPr>
          <p:nvPr/>
        </p:nvCxnSpPr>
        <p:spPr>
          <a:xfrm flipH="1">
            <a:off x="7095017" y="5740433"/>
            <a:ext cx="19692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A248450-596D-4E5C-BFAE-B94D79215A7A}"/>
              </a:ext>
            </a:extLst>
          </p:cNvPr>
          <p:cNvCxnSpPr>
            <a:cxnSpLocks/>
          </p:cNvCxnSpPr>
          <p:nvPr/>
        </p:nvCxnSpPr>
        <p:spPr>
          <a:xfrm>
            <a:off x="6785268" y="5740433"/>
            <a:ext cx="2294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30FE93F3-7E4D-4188-8414-DF045F12FEF5}"/>
              </a:ext>
            </a:extLst>
          </p:cNvPr>
          <p:cNvSpPr/>
          <p:nvPr/>
        </p:nvSpPr>
        <p:spPr>
          <a:xfrm>
            <a:off x="6743786" y="4768968"/>
            <a:ext cx="2364682" cy="12087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84" name="Straight Arrow Connector 83">
            <a:extLst>
              <a:ext uri="{FF2B5EF4-FFF2-40B4-BE49-F238E27FC236}">
                <a16:creationId xmlns:a16="http://schemas.microsoft.com/office/drawing/2014/main" id="{9E8DF70C-65DF-47AF-B699-7578CA28CEE9}"/>
              </a:ext>
            </a:extLst>
          </p:cNvPr>
          <p:cNvCxnSpPr>
            <a:cxnSpLocks/>
          </p:cNvCxnSpPr>
          <p:nvPr/>
        </p:nvCxnSpPr>
        <p:spPr>
          <a:xfrm>
            <a:off x="6931341" y="5577573"/>
            <a:ext cx="277248" cy="0"/>
          </a:xfrm>
          <a:prstGeom prst="straightConnector1">
            <a:avLst/>
          </a:prstGeom>
          <a:ln>
            <a:solidFill>
              <a:schemeClr val="bg1">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CCF4BE1-D4D5-45FE-B92E-E8C0A427068B}"/>
              </a:ext>
            </a:extLst>
          </p:cNvPr>
          <p:cNvSpPr txBox="1"/>
          <p:nvPr/>
        </p:nvSpPr>
        <p:spPr>
          <a:xfrm rot="18267471">
            <a:off x="5447605" y="3730023"/>
            <a:ext cx="1002080" cy="323165"/>
          </a:xfrm>
          <a:prstGeom prst="rect">
            <a:avLst/>
          </a:prstGeom>
          <a:noFill/>
        </p:spPr>
        <p:txBody>
          <a:bodyPr wrap="square" rtlCol="0">
            <a:spAutoFit/>
          </a:bodyPr>
          <a:lstStyle/>
          <a:p>
            <a:pPr algn="ctr"/>
            <a:r>
              <a:rPr lang="en-GB" sz="750" dirty="0">
                <a:solidFill>
                  <a:srgbClr val="00B050"/>
                </a:solidFill>
              </a:rPr>
              <a:t>Discharge Medicines </a:t>
            </a:r>
          </a:p>
          <a:p>
            <a:pPr algn="ctr"/>
            <a:r>
              <a:rPr lang="en-GB" sz="750" dirty="0">
                <a:solidFill>
                  <a:srgbClr val="00B050"/>
                </a:solidFill>
              </a:rPr>
              <a:t>Service (DMS)</a:t>
            </a:r>
          </a:p>
        </p:txBody>
      </p:sp>
      <p:sp>
        <p:nvSpPr>
          <p:cNvPr id="101" name="TextBox 100">
            <a:extLst>
              <a:ext uri="{FF2B5EF4-FFF2-40B4-BE49-F238E27FC236}">
                <a16:creationId xmlns:a16="http://schemas.microsoft.com/office/drawing/2014/main" id="{A53B5E7D-19E2-49E9-87E6-225B15B34947}"/>
              </a:ext>
            </a:extLst>
          </p:cNvPr>
          <p:cNvSpPr txBox="1"/>
          <p:nvPr/>
        </p:nvSpPr>
        <p:spPr>
          <a:xfrm>
            <a:off x="951296" y="3003883"/>
            <a:ext cx="1644152" cy="415498"/>
          </a:xfrm>
          <a:prstGeom prst="rect">
            <a:avLst/>
          </a:prstGeom>
          <a:noFill/>
        </p:spPr>
        <p:txBody>
          <a:bodyPr wrap="square" rtlCol="0">
            <a:spAutoFit/>
          </a:bodyPr>
          <a:lstStyle/>
          <a:p>
            <a:pPr algn="ctr"/>
            <a:r>
              <a:rPr lang="en-GB" sz="1050" b="1" dirty="0"/>
              <a:t>Ordering</a:t>
            </a:r>
          </a:p>
          <a:p>
            <a:pPr algn="ctr"/>
            <a:r>
              <a:rPr lang="en-GB" sz="1050" b="1" dirty="0"/>
              <a:t>Systems</a:t>
            </a:r>
          </a:p>
        </p:txBody>
      </p:sp>
      <p:cxnSp>
        <p:nvCxnSpPr>
          <p:cNvPr id="108" name="Straight Arrow Connector 107">
            <a:extLst>
              <a:ext uri="{FF2B5EF4-FFF2-40B4-BE49-F238E27FC236}">
                <a16:creationId xmlns:a16="http://schemas.microsoft.com/office/drawing/2014/main" id="{2E258069-7BFF-4789-B6BF-F021CB85FBC6}"/>
              </a:ext>
            </a:extLst>
          </p:cNvPr>
          <p:cNvCxnSpPr>
            <a:cxnSpLocks/>
          </p:cNvCxnSpPr>
          <p:nvPr/>
        </p:nvCxnSpPr>
        <p:spPr>
          <a:xfrm>
            <a:off x="2111086" y="3274914"/>
            <a:ext cx="350156" cy="14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12CB6F5-38DD-429B-867B-4EAC77E8E454}"/>
              </a:ext>
            </a:extLst>
          </p:cNvPr>
          <p:cNvSpPr txBox="1"/>
          <p:nvPr/>
        </p:nvSpPr>
        <p:spPr>
          <a:xfrm>
            <a:off x="7881863" y="4147253"/>
            <a:ext cx="1246218" cy="507831"/>
          </a:xfrm>
          <a:prstGeom prst="rect">
            <a:avLst/>
          </a:prstGeom>
          <a:noFill/>
        </p:spPr>
        <p:txBody>
          <a:bodyPr wrap="square" rtlCol="0">
            <a:spAutoFit/>
          </a:bodyPr>
          <a:lstStyle/>
          <a:p>
            <a:pPr algn="ctr"/>
            <a:r>
              <a:rPr lang="en-GB" sz="900" dirty="0"/>
              <a:t>LPCs</a:t>
            </a:r>
          </a:p>
          <a:p>
            <a:pPr algn="ctr"/>
            <a:r>
              <a:rPr lang="en-GB" sz="900" dirty="0"/>
              <a:t>representation &amp; support</a:t>
            </a:r>
          </a:p>
        </p:txBody>
      </p:sp>
      <p:sp>
        <p:nvSpPr>
          <p:cNvPr id="119" name="Oval 118">
            <a:extLst>
              <a:ext uri="{FF2B5EF4-FFF2-40B4-BE49-F238E27FC236}">
                <a16:creationId xmlns:a16="http://schemas.microsoft.com/office/drawing/2014/main" id="{ED1B4884-F257-4248-AD49-36DA107F8DA8}"/>
              </a:ext>
            </a:extLst>
          </p:cNvPr>
          <p:cNvSpPr/>
          <p:nvPr/>
        </p:nvSpPr>
        <p:spPr>
          <a:xfrm>
            <a:off x="7898552" y="3908246"/>
            <a:ext cx="1177156" cy="812673"/>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sp>
        <p:nvSpPr>
          <p:cNvPr id="55" name="Arrow: Up-Down 54">
            <a:extLst>
              <a:ext uri="{FF2B5EF4-FFF2-40B4-BE49-F238E27FC236}">
                <a16:creationId xmlns:a16="http://schemas.microsoft.com/office/drawing/2014/main" id="{8EADD5E0-E67F-4B39-97AF-68C0165A747C}"/>
              </a:ext>
            </a:extLst>
          </p:cNvPr>
          <p:cNvSpPr/>
          <p:nvPr/>
        </p:nvSpPr>
        <p:spPr>
          <a:xfrm>
            <a:off x="915730" y="2109702"/>
            <a:ext cx="247193" cy="388991"/>
          </a:xfrm>
          <a:prstGeom prst="up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58" name="Arrow: Up-Down 57">
            <a:extLst>
              <a:ext uri="{FF2B5EF4-FFF2-40B4-BE49-F238E27FC236}">
                <a16:creationId xmlns:a16="http://schemas.microsoft.com/office/drawing/2014/main" id="{D4D2E888-F762-4E3C-A846-A8204DDDA80F}"/>
              </a:ext>
            </a:extLst>
          </p:cNvPr>
          <p:cNvSpPr/>
          <p:nvPr/>
        </p:nvSpPr>
        <p:spPr>
          <a:xfrm rot="19035179">
            <a:off x="2749708" y="3882184"/>
            <a:ext cx="247193" cy="654582"/>
          </a:xfrm>
          <a:prstGeom prst="up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59" name="Arrow: Up-Down 58">
            <a:extLst>
              <a:ext uri="{FF2B5EF4-FFF2-40B4-BE49-F238E27FC236}">
                <a16:creationId xmlns:a16="http://schemas.microsoft.com/office/drawing/2014/main" id="{76A6E64F-B6CD-4D4A-8502-B1DAE1DC937C}"/>
              </a:ext>
            </a:extLst>
          </p:cNvPr>
          <p:cNvSpPr/>
          <p:nvPr/>
        </p:nvSpPr>
        <p:spPr>
          <a:xfrm rot="19035179">
            <a:off x="3481055" y="3896206"/>
            <a:ext cx="247193" cy="520157"/>
          </a:xfrm>
          <a:prstGeom prst="up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60" name="Arrow: Up-Down 59">
            <a:extLst>
              <a:ext uri="{FF2B5EF4-FFF2-40B4-BE49-F238E27FC236}">
                <a16:creationId xmlns:a16="http://schemas.microsoft.com/office/drawing/2014/main" id="{A881D4D1-4DA4-4F53-BD6B-0E85C5C480BE}"/>
              </a:ext>
            </a:extLst>
          </p:cNvPr>
          <p:cNvSpPr/>
          <p:nvPr/>
        </p:nvSpPr>
        <p:spPr>
          <a:xfrm rot="1729835">
            <a:off x="6128905" y="3156461"/>
            <a:ext cx="247193" cy="1379102"/>
          </a:xfrm>
          <a:prstGeom prst="up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3" name="Arrow: Down 2">
            <a:extLst>
              <a:ext uri="{FF2B5EF4-FFF2-40B4-BE49-F238E27FC236}">
                <a16:creationId xmlns:a16="http://schemas.microsoft.com/office/drawing/2014/main" id="{06091B03-56ED-4DE3-B6DC-3C9F288FCD8C}"/>
              </a:ext>
            </a:extLst>
          </p:cNvPr>
          <p:cNvSpPr/>
          <p:nvPr/>
        </p:nvSpPr>
        <p:spPr>
          <a:xfrm>
            <a:off x="4526164" y="3054690"/>
            <a:ext cx="246791" cy="1101594"/>
          </a:xfrm>
          <a:prstGeom prst="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62" name="Arrow: Up-Down 61">
            <a:extLst>
              <a:ext uri="{FF2B5EF4-FFF2-40B4-BE49-F238E27FC236}">
                <a16:creationId xmlns:a16="http://schemas.microsoft.com/office/drawing/2014/main" id="{2C553CF2-4793-4BED-8BC8-EEA32DE15CB9}"/>
              </a:ext>
            </a:extLst>
          </p:cNvPr>
          <p:cNvSpPr/>
          <p:nvPr/>
        </p:nvSpPr>
        <p:spPr>
          <a:xfrm rot="14500681">
            <a:off x="6137795" y="4405332"/>
            <a:ext cx="247193" cy="791762"/>
          </a:xfrm>
          <a:prstGeom prst="up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85EC606A-5790-4A40-81FE-5EBA5026941A}"/>
              </a:ext>
            </a:extLst>
          </p:cNvPr>
          <p:cNvSpPr txBox="1"/>
          <p:nvPr/>
        </p:nvSpPr>
        <p:spPr>
          <a:xfrm rot="20338309">
            <a:off x="2619438" y="4092404"/>
            <a:ext cx="2064991" cy="207749"/>
          </a:xfrm>
          <a:prstGeom prst="rect">
            <a:avLst/>
          </a:prstGeom>
          <a:solidFill>
            <a:schemeClr val="bg1"/>
          </a:solidFill>
          <a:ln>
            <a:solidFill>
              <a:srgbClr val="00B050"/>
            </a:solidFill>
          </a:ln>
        </p:spPr>
        <p:txBody>
          <a:bodyPr wrap="square" rtlCol="0">
            <a:spAutoFit/>
          </a:bodyPr>
          <a:lstStyle/>
          <a:p>
            <a:pPr algn="ctr"/>
            <a:r>
              <a:rPr lang="en-GB" sz="750" dirty="0">
                <a:solidFill>
                  <a:srgbClr val="00B050"/>
                </a:solidFill>
              </a:rPr>
              <a:t>Medication Supply, Clinical Checking &amp; Advice</a:t>
            </a:r>
          </a:p>
        </p:txBody>
      </p:sp>
      <p:sp>
        <p:nvSpPr>
          <p:cNvPr id="65" name="Arrow: Up-Down 64">
            <a:extLst>
              <a:ext uri="{FF2B5EF4-FFF2-40B4-BE49-F238E27FC236}">
                <a16:creationId xmlns:a16="http://schemas.microsoft.com/office/drawing/2014/main" id="{DD499950-973E-4A52-B2C4-A3C9D8704631}"/>
              </a:ext>
            </a:extLst>
          </p:cNvPr>
          <p:cNvSpPr/>
          <p:nvPr/>
        </p:nvSpPr>
        <p:spPr>
          <a:xfrm rot="16200000">
            <a:off x="7516687" y="4046887"/>
            <a:ext cx="247193" cy="438287"/>
          </a:xfrm>
          <a:prstGeom prst="upDownArrow">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GB" sz="1400" b="1">
              <a:solidFill>
                <a:srgbClr val="FFFFFF"/>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32E9FCD7-DC24-49BE-8BE0-23DA3A0A2050}"/>
              </a:ext>
            </a:extLst>
          </p:cNvPr>
          <p:cNvSpPr txBox="1"/>
          <p:nvPr/>
        </p:nvSpPr>
        <p:spPr>
          <a:xfrm>
            <a:off x="2537563" y="2878712"/>
            <a:ext cx="1450878" cy="96863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Patient Medication Record (PMR)</a:t>
            </a:r>
          </a:p>
          <a:p>
            <a:r>
              <a:rPr lang="en-GB" sz="1200" dirty="0"/>
              <a:t>System</a:t>
            </a:r>
          </a:p>
          <a:p>
            <a:r>
              <a:rPr lang="en-GB" sz="900" dirty="0"/>
              <a:t>Choice of 8 systems – variable interoperability</a:t>
            </a:r>
          </a:p>
        </p:txBody>
      </p:sp>
      <p:sp>
        <p:nvSpPr>
          <p:cNvPr id="53" name="TextBox 52">
            <a:extLst>
              <a:ext uri="{FF2B5EF4-FFF2-40B4-BE49-F238E27FC236}">
                <a16:creationId xmlns:a16="http://schemas.microsoft.com/office/drawing/2014/main" id="{1C14DDB4-A763-4C39-B70D-F50145B6415B}"/>
              </a:ext>
            </a:extLst>
          </p:cNvPr>
          <p:cNvSpPr txBox="1"/>
          <p:nvPr/>
        </p:nvSpPr>
        <p:spPr>
          <a:xfrm>
            <a:off x="381394" y="3530747"/>
            <a:ext cx="1398914" cy="754998"/>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NHSmail</a:t>
            </a:r>
          </a:p>
        </p:txBody>
      </p:sp>
      <p:sp>
        <p:nvSpPr>
          <p:cNvPr id="66" name="TextBox 65">
            <a:extLst>
              <a:ext uri="{FF2B5EF4-FFF2-40B4-BE49-F238E27FC236}">
                <a16:creationId xmlns:a16="http://schemas.microsoft.com/office/drawing/2014/main" id="{3D1C6F43-A581-4A62-B9F2-54BCDE6F735F}"/>
              </a:ext>
            </a:extLst>
          </p:cNvPr>
          <p:cNvSpPr txBox="1"/>
          <p:nvPr/>
        </p:nvSpPr>
        <p:spPr>
          <a:xfrm>
            <a:off x="6054350" y="2652646"/>
            <a:ext cx="1852059" cy="571548"/>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Pinnacle/</a:t>
            </a:r>
          </a:p>
          <a:p>
            <a:r>
              <a:rPr lang="en-GB" sz="1200" dirty="0"/>
              <a:t>Outcomes for Health / PharmOutcomes</a:t>
            </a:r>
          </a:p>
        </p:txBody>
      </p:sp>
      <p:sp>
        <p:nvSpPr>
          <p:cNvPr id="67" name="TextBox 66">
            <a:extLst>
              <a:ext uri="{FF2B5EF4-FFF2-40B4-BE49-F238E27FC236}">
                <a16:creationId xmlns:a16="http://schemas.microsoft.com/office/drawing/2014/main" id="{E8541E4D-8E06-46D7-839B-32DAE2303059}"/>
              </a:ext>
            </a:extLst>
          </p:cNvPr>
          <p:cNvSpPr txBox="1"/>
          <p:nvPr/>
        </p:nvSpPr>
        <p:spPr>
          <a:xfrm>
            <a:off x="119539" y="5251089"/>
            <a:ext cx="1051521" cy="59932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Pricing body and system</a:t>
            </a:r>
          </a:p>
        </p:txBody>
      </p:sp>
      <p:sp>
        <p:nvSpPr>
          <p:cNvPr id="68" name="TextBox 67">
            <a:extLst>
              <a:ext uri="{FF2B5EF4-FFF2-40B4-BE49-F238E27FC236}">
                <a16:creationId xmlns:a16="http://schemas.microsoft.com/office/drawing/2014/main" id="{DBC255D3-F55B-467B-8CE8-E7D88673C195}"/>
              </a:ext>
            </a:extLst>
          </p:cNvPr>
          <p:cNvSpPr txBox="1"/>
          <p:nvPr/>
        </p:nvSpPr>
        <p:spPr>
          <a:xfrm>
            <a:off x="3898271" y="2012489"/>
            <a:ext cx="1323474" cy="8007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Care record access (e.g. SCR/LHCR)</a:t>
            </a:r>
          </a:p>
        </p:txBody>
      </p:sp>
    </p:spTree>
    <p:extLst>
      <p:ext uri="{BB962C8B-B14F-4D97-AF65-F5344CB8AC3E}">
        <p14:creationId xmlns:p14="http://schemas.microsoft.com/office/powerpoint/2010/main" val="91799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F0B638-6088-44BA-BCEC-B4502145B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632" y="4748115"/>
            <a:ext cx="1164737" cy="772837"/>
          </a:xfrm>
          <a:prstGeom prst="rect">
            <a:avLst/>
          </a:prstGeom>
        </p:spPr>
      </p:pic>
      <p:sp>
        <p:nvSpPr>
          <p:cNvPr id="7" name="TextBox 6">
            <a:extLst>
              <a:ext uri="{FF2B5EF4-FFF2-40B4-BE49-F238E27FC236}">
                <a16:creationId xmlns:a16="http://schemas.microsoft.com/office/drawing/2014/main" id="{8778A880-9BD3-425D-911A-CE7F4002E492}"/>
              </a:ext>
            </a:extLst>
          </p:cNvPr>
          <p:cNvSpPr txBox="1"/>
          <p:nvPr/>
        </p:nvSpPr>
        <p:spPr>
          <a:xfrm>
            <a:off x="3715916" y="4431168"/>
            <a:ext cx="1826468" cy="300082"/>
          </a:xfrm>
          <a:prstGeom prst="rect">
            <a:avLst/>
          </a:prstGeom>
          <a:noFill/>
        </p:spPr>
        <p:txBody>
          <a:bodyPr wrap="square" rtlCol="0">
            <a:spAutoFit/>
          </a:bodyPr>
          <a:lstStyle/>
          <a:p>
            <a:r>
              <a:rPr lang="en-GB" sz="1350" dirty="0"/>
              <a:t>Community Pharmacy</a:t>
            </a:r>
          </a:p>
        </p:txBody>
      </p:sp>
      <p:sp>
        <p:nvSpPr>
          <p:cNvPr id="8" name="Oval 7">
            <a:extLst>
              <a:ext uri="{FF2B5EF4-FFF2-40B4-BE49-F238E27FC236}">
                <a16:creationId xmlns:a16="http://schemas.microsoft.com/office/drawing/2014/main" id="{C28BA9A1-7006-492D-B490-845337D18146}"/>
              </a:ext>
            </a:extLst>
          </p:cNvPr>
          <p:cNvSpPr/>
          <p:nvPr/>
        </p:nvSpPr>
        <p:spPr>
          <a:xfrm>
            <a:off x="3413838" y="4300246"/>
            <a:ext cx="2316324" cy="1426661"/>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sp>
        <p:nvSpPr>
          <p:cNvPr id="9" name="TextBox 8">
            <a:extLst>
              <a:ext uri="{FF2B5EF4-FFF2-40B4-BE49-F238E27FC236}">
                <a16:creationId xmlns:a16="http://schemas.microsoft.com/office/drawing/2014/main" id="{5667ED1E-E6BD-470A-95EE-73BFE84AF3F6}"/>
              </a:ext>
            </a:extLst>
          </p:cNvPr>
          <p:cNvSpPr txBox="1"/>
          <p:nvPr/>
        </p:nvSpPr>
        <p:spPr>
          <a:xfrm>
            <a:off x="2380869" y="2923635"/>
            <a:ext cx="1516212" cy="968630"/>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Patient Medication Record (PMR)</a:t>
            </a:r>
          </a:p>
          <a:p>
            <a:r>
              <a:rPr lang="en-GB" sz="1200" dirty="0"/>
              <a:t>System</a:t>
            </a:r>
          </a:p>
          <a:p>
            <a:r>
              <a:rPr lang="en-GB" sz="900" dirty="0"/>
              <a:t>Choice of 8 systems – variable interoperability</a:t>
            </a:r>
          </a:p>
        </p:txBody>
      </p:sp>
      <p:sp>
        <p:nvSpPr>
          <p:cNvPr id="10" name="TextBox 9">
            <a:extLst>
              <a:ext uri="{FF2B5EF4-FFF2-40B4-BE49-F238E27FC236}">
                <a16:creationId xmlns:a16="http://schemas.microsoft.com/office/drawing/2014/main" id="{B0F6A8A6-3905-4DAA-8C6B-048F9170C01C}"/>
              </a:ext>
            </a:extLst>
          </p:cNvPr>
          <p:cNvSpPr txBox="1"/>
          <p:nvPr/>
        </p:nvSpPr>
        <p:spPr>
          <a:xfrm>
            <a:off x="869048" y="3852731"/>
            <a:ext cx="1398914" cy="754998"/>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NHSmail</a:t>
            </a:r>
          </a:p>
        </p:txBody>
      </p:sp>
      <p:cxnSp>
        <p:nvCxnSpPr>
          <p:cNvPr id="15" name="Straight Arrow Connector 14">
            <a:extLst>
              <a:ext uri="{FF2B5EF4-FFF2-40B4-BE49-F238E27FC236}">
                <a16:creationId xmlns:a16="http://schemas.microsoft.com/office/drawing/2014/main" id="{E379F685-C2F9-4F98-937D-1B6DC51E9769}"/>
              </a:ext>
            </a:extLst>
          </p:cNvPr>
          <p:cNvCxnSpPr>
            <a:cxnSpLocks/>
          </p:cNvCxnSpPr>
          <p:nvPr/>
        </p:nvCxnSpPr>
        <p:spPr>
          <a:xfrm>
            <a:off x="2437494" y="4701870"/>
            <a:ext cx="954790" cy="160901"/>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Doctor greeting boy sitting on mother in clinic">
            <a:extLst>
              <a:ext uri="{FF2B5EF4-FFF2-40B4-BE49-F238E27FC236}">
                <a16:creationId xmlns:a16="http://schemas.microsoft.com/office/drawing/2014/main" id="{DD3E0CB8-00BC-4D8C-A103-5058D6CC26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2603" y="1297856"/>
            <a:ext cx="895169" cy="596634"/>
          </a:xfrm>
          <a:prstGeom prst="rect">
            <a:avLst/>
          </a:prstGeom>
        </p:spPr>
      </p:pic>
      <p:sp>
        <p:nvSpPr>
          <p:cNvPr id="41" name="TextBox 40">
            <a:extLst>
              <a:ext uri="{FF2B5EF4-FFF2-40B4-BE49-F238E27FC236}">
                <a16:creationId xmlns:a16="http://schemas.microsoft.com/office/drawing/2014/main" id="{34AAFD24-3717-4C10-B911-8916316A9A0C}"/>
              </a:ext>
            </a:extLst>
          </p:cNvPr>
          <p:cNvSpPr txBox="1"/>
          <p:nvPr/>
        </p:nvSpPr>
        <p:spPr>
          <a:xfrm>
            <a:off x="566203" y="1020856"/>
            <a:ext cx="985943" cy="300082"/>
          </a:xfrm>
          <a:prstGeom prst="rect">
            <a:avLst/>
          </a:prstGeom>
          <a:noFill/>
        </p:spPr>
        <p:txBody>
          <a:bodyPr wrap="square" rtlCol="0">
            <a:spAutoFit/>
          </a:bodyPr>
          <a:lstStyle/>
          <a:p>
            <a:r>
              <a:rPr lang="en-GB" sz="1350" dirty="0"/>
              <a:t>GP Practice</a:t>
            </a:r>
          </a:p>
        </p:txBody>
      </p:sp>
      <p:sp>
        <p:nvSpPr>
          <p:cNvPr id="42" name="Oval 41">
            <a:extLst>
              <a:ext uri="{FF2B5EF4-FFF2-40B4-BE49-F238E27FC236}">
                <a16:creationId xmlns:a16="http://schemas.microsoft.com/office/drawing/2014/main" id="{250DD8E6-87D9-4E3C-A2FB-C4EAAFE3358A}"/>
              </a:ext>
            </a:extLst>
          </p:cNvPr>
          <p:cNvSpPr/>
          <p:nvPr/>
        </p:nvSpPr>
        <p:spPr>
          <a:xfrm>
            <a:off x="133144" y="922166"/>
            <a:ext cx="1852061" cy="1138242"/>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4472C4"/>
              </a:solidFill>
            </a:endParaRPr>
          </a:p>
        </p:txBody>
      </p:sp>
      <p:cxnSp>
        <p:nvCxnSpPr>
          <p:cNvPr id="44" name="Straight Arrow Connector 43">
            <a:extLst>
              <a:ext uri="{FF2B5EF4-FFF2-40B4-BE49-F238E27FC236}">
                <a16:creationId xmlns:a16="http://schemas.microsoft.com/office/drawing/2014/main" id="{E3ED2425-BAD6-48A3-97D7-D2D45515A9A1}"/>
              </a:ext>
            </a:extLst>
          </p:cNvPr>
          <p:cNvCxnSpPr>
            <a:cxnSpLocks/>
          </p:cNvCxnSpPr>
          <p:nvPr/>
        </p:nvCxnSpPr>
        <p:spPr>
          <a:xfrm>
            <a:off x="1004377" y="2103270"/>
            <a:ext cx="454912" cy="1617805"/>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3D30279-749D-4E2F-B664-3C8DDB6D2FEF}"/>
              </a:ext>
            </a:extLst>
          </p:cNvPr>
          <p:cNvCxnSpPr>
            <a:cxnSpLocks/>
          </p:cNvCxnSpPr>
          <p:nvPr/>
        </p:nvCxnSpPr>
        <p:spPr>
          <a:xfrm flipV="1">
            <a:off x="5606247" y="3787812"/>
            <a:ext cx="279622" cy="856882"/>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5DCC32F-D4AC-4FA5-B49E-05CE4EB0B28D}"/>
              </a:ext>
            </a:extLst>
          </p:cNvPr>
          <p:cNvCxnSpPr>
            <a:cxnSpLocks/>
          </p:cNvCxnSpPr>
          <p:nvPr/>
        </p:nvCxnSpPr>
        <p:spPr>
          <a:xfrm flipH="1" flipV="1">
            <a:off x="3655595" y="4136701"/>
            <a:ext cx="168864" cy="256952"/>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17A1FAB-082D-4DDA-9CC7-82E1FE3F864D}"/>
              </a:ext>
            </a:extLst>
          </p:cNvPr>
          <p:cNvSpPr txBox="1"/>
          <p:nvPr/>
        </p:nvSpPr>
        <p:spPr>
          <a:xfrm>
            <a:off x="7467673" y="1224904"/>
            <a:ext cx="1211097" cy="300082"/>
          </a:xfrm>
          <a:prstGeom prst="rect">
            <a:avLst/>
          </a:prstGeom>
          <a:noFill/>
        </p:spPr>
        <p:txBody>
          <a:bodyPr wrap="square" rtlCol="0">
            <a:spAutoFit/>
          </a:bodyPr>
          <a:lstStyle/>
          <a:p>
            <a:r>
              <a:rPr lang="en-GB" sz="1350" dirty="0"/>
              <a:t>NHS 111</a:t>
            </a:r>
          </a:p>
        </p:txBody>
      </p:sp>
      <p:pic>
        <p:nvPicPr>
          <p:cNvPr id="74" name="Picture 73" descr="Woman wearing headphones">
            <a:extLst>
              <a:ext uri="{FF2B5EF4-FFF2-40B4-BE49-F238E27FC236}">
                <a16:creationId xmlns:a16="http://schemas.microsoft.com/office/drawing/2014/main" id="{D12BC131-9ADE-4DDB-85B1-673B1E48A7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32671" y="1502453"/>
            <a:ext cx="449582" cy="300047"/>
          </a:xfrm>
          <a:prstGeom prst="rect">
            <a:avLst/>
          </a:prstGeom>
        </p:spPr>
      </p:pic>
      <p:cxnSp>
        <p:nvCxnSpPr>
          <p:cNvPr id="79" name="Straight Arrow Connector 78">
            <a:extLst>
              <a:ext uri="{FF2B5EF4-FFF2-40B4-BE49-F238E27FC236}">
                <a16:creationId xmlns:a16="http://schemas.microsoft.com/office/drawing/2014/main" id="{74D57AB9-5F84-4A41-9F36-9B22A16BB1AB}"/>
              </a:ext>
            </a:extLst>
          </p:cNvPr>
          <p:cNvCxnSpPr>
            <a:cxnSpLocks/>
          </p:cNvCxnSpPr>
          <p:nvPr/>
        </p:nvCxnSpPr>
        <p:spPr>
          <a:xfrm>
            <a:off x="4783975" y="3888915"/>
            <a:ext cx="0" cy="36287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5C7B72-D3FF-43B9-825E-38CBE095DADD}"/>
              </a:ext>
            </a:extLst>
          </p:cNvPr>
          <p:cNvCxnSpPr>
            <a:cxnSpLocks/>
          </p:cNvCxnSpPr>
          <p:nvPr/>
        </p:nvCxnSpPr>
        <p:spPr>
          <a:xfrm flipH="1" flipV="1">
            <a:off x="2048214" y="1409044"/>
            <a:ext cx="3837742" cy="116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29403DC-FF4F-4FF5-9028-FE26017AEA06}"/>
              </a:ext>
            </a:extLst>
          </p:cNvPr>
          <p:cNvCxnSpPr>
            <a:cxnSpLocks/>
          </p:cNvCxnSpPr>
          <p:nvPr/>
        </p:nvCxnSpPr>
        <p:spPr>
          <a:xfrm flipH="1">
            <a:off x="6580072" y="1833776"/>
            <a:ext cx="654583" cy="853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82670EF7-5CF2-4CA4-9385-7C4EB9BE3247}"/>
              </a:ext>
            </a:extLst>
          </p:cNvPr>
          <p:cNvSpPr txBox="1">
            <a:spLocks/>
          </p:cNvSpPr>
          <p:nvPr/>
        </p:nvSpPr>
        <p:spPr>
          <a:xfrm>
            <a:off x="2418264" y="313101"/>
            <a:ext cx="4620911" cy="72578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4472C4"/>
                </a:solidFill>
                <a:latin typeface="Calibri" panose="020F0502020204030204" pitchFamily="34" charset="0"/>
                <a:ea typeface="Yu Mincho" panose="02020400000000000000" pitchFamily="18" charset="-128"/>
                <a:cs typeface="Arial" panose="020B0604020202020204" pitchFamily="34" charset="0"/>
              </a:rPr>
              <a:t>Advanced &amp; Locally commissioned Services: digital map</a:t>
            </a:r>
          </a:p>
        </p:txBody>
      </p:sp>
      <p:sp>
        <p:nvSpPr>
          <p:cNvPr id="16" name="TextBox 15">
            <a:extLst>
              <a:ext uri="{FF2B5EF4-FFF2-40B4-BE49-F238E27FC236}">
                <a16:creationId xmlns:a16="http://schemas.microsoft.com/office/drawing/2014/main" id="{C1E9702C-841C-4B24-B6D7-DDD0CD83CACD}"/>
              </a:ext>
            </a:extLst>
          </p:cNvPr>
          <p:cNvSpPr txBox="1"/>
          <p:nvPr/>
        </p:nvSpPr>
        <p:spPr>
          <a:xfrm>
            <a:off x="7291939" y="4782574"/>
            <a:ext cx="1852061" cy="1338828"/>
          </a:xfrm>
          <a:prstGeom prst="rect">
            <a:avLst/>
          </a:prstGeom>
          <a:noFill/>
        </p:spPr>
        <p:txBody>
          <a:bodyPr wrap="square" rtlCol="0">
            <a:spAutoFit/>
          </a:bodyPr>
          <a:lstStyle/>
          <a:p>
            <a:r>
              <a:rPr lang="en-GB" sz="1350" b="1" u="sng" dirty="0"/>
              <a:t>Key</a:t>
            </a:r>
          </a:p>
          <a:p>
            <a:r>
              <a:rPr lang="en-GB" sz="1350" dirty="0"/>
              <a:t>Integrated system</a:t>
            </a:r>
          </a:p>
          <a:p>
            <a:r>
              <a:rPr lang="en-GB" sz="1350" dirty="0"/>
              <a:t>Manual access</a:t>
            </a:r>
          </a:p>
          <a:p>
            <a:r>
              <a:rPr lang="en-GB" sz="1350" dirty="0"/>
              <a:t>Variable interoperability</a:t>
            </a:r>
          </a:p>
          <a:p>
            <a:r>
              <a:rPr lang="en-GB" sz="1350" dirty="0"/>
              <a:t>Data flow directions</a:t>
            </a:r>
          </a:p>
        </p:txBody>
      </p:sp>
      <p:cxnSp>
        <p:nvCxnSpPr>
          <p:cNvPr id="39" name="Straight Arrow Connector 38">
            <a:extLst>
              <a:ext uri="{FF2B5EF4-FFF2-40B4-BE49-F238E27FC236}">
                <a16:creationId xmlns:a16="http://schemas.microsoft.com/office/drawing/2014/main" id="{DD6212CB-FC38-434A-A110-A79D947EDC48}"/>
              </a:ext>
            </a:extLst>
          </p:cNvPr>
          <p:cNvCxnSpPr>
            <a:cxnSpLocks/>
          </p:cNvCxnSpPr>
          <p:nvPr/>
        </p:nvCxnSpPr>
        <p:spPr>
          <a:xfrm flipH="1">
            <a:off x="6853649" y="5350111"/>
            <a:ext cx="388296"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29EB88D-FC59-45DA-BE4E-F1D1E1E4880E}"/>
              </a:ext>
            </a:extLst>
          </p:cNvPr>
          <p:cNvCxnSpPr>
            <a:cxnSpLocks/>
          </p:cNvCxnSpPr>
          <p:nvPr/>
        </p:nvCxnSpPr>
        <p:spPr>
          <a:xfrm>
            <a:off x="6853649" y="5165017"/>
            <a:ext cx="3827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6828882-0AC1-40C2-BE54-48BCB57EFB21}"/>
              </a:ext>
            </a:extLst>
          </p:cNvPr>
          <p:cNvCxnSpPr>
            <a:cxnSpLocks/>
          </p:cNvCxnSpPr>
          <p:nvPr/>
        </p:nvCxnSpPr>
        <p:spPr>
          <a:xfrm flipH="1">
            <a:off x="7095017" y="5740433"/>
            <a:ext cx="19692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03B9D82-5850-4B7C-A4DC-D0A87240FEE4}"/>
              </a:ext>
            </a:extLst>
          </p:cNvPr>
          <p:cNvCxnSpPr>
            <a:cxnSpLocks/>
          </p:cNvCxnSpPr>
          <p:nvPr/>
        </p:nvCxnSpPr>
        <p:spPr>
          <a:xfrm>
            <a:off x="6785268" y="5740433"/>
            <a:ext cx="2294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3B36CE4-C66F-4CAE-8851-F86B18FF5923}"/>
              </a:ext>
            </a:extLst>
          </p:cNvPr>
          <p:cNvSpPr/>
          <p:nvPr/>
        </p:nvSpPr>
        <p:spPr>
          <a:xfrm>
            <a:off x="6706506" y="4757332"/>
            <a:ext cx="2364682" cy="12087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52" name="Straight Arrow Connector 51">
            <a:extLst>
              <a:ext uri="{FF2B5EF4-FFF2-40B4-BE49-F238E27FC236}">
                <a16:creationId xmlns:a16="http://schemas.microsoft.com/office/drawing/2014/main" id="{93A8BB45-A713-4F34-831F-935E46F73896}"/>
              </a:ext>
            </a:extLst>
          </p:cNvPr>
          <p:cNvCxnSpPr>
            <a:cxnSpLocks/>
          </p:cNvCxnSpPr>
          <p:nvPr/>
        </p:nvCxnSpPr>
        <p:spPr>
          <a:xfrm>
            <a:off x="6931341" y="5577573"/>
            <a:ext cx="277248" cy="0"/>
          </a:xfrm>
          <a:prstGeom prst="straightConnector1">
            <a:avLst/>
          </a:prstGeom>
          <a:ln>
            <a:solidFill>
              <a:schemeClr val="bg1">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0138F03-B670-4C9A-AAC4-9EE681216CCF}"/>
              </a:ext>
            </a:extLst>
          </p:cNvPr>
          <p:cNvCxnSpPr>
            <a:cxnSpLocks/>
          </p:cNvCxnSpPr>
          <p:nvPr/>
        </p:nvCxnSpPr>
        <p:spPr>
          <a:xfrm flipV="1">
            <a:off x="5542384" y="3046712"/>
            <a:ext cx="136063" cy="62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7F0C54A-7CCA-4C5A-9308-423C33D34CFC}"/>
              </a:ext>
            </a:extLst>
          </p:cNvPr>
          <p:cNvSpPr txBox="1"/>
          <p:nvPr/>
        </p:nvSpPr>
        <p:spPr>
          <a:xfrm rot="18417255">
            <a:off x="6195639" y="1917356"/>
            <a:ext cx="1244030" cy="438582"/>
          </a:xfrm>
          <a:prstGeom prst="rect">
            <a:avLst/>
          </a:prstGeom>
          <a:noFill/>
        </p:spPr>
        <p:txBody>
          <a:bodyPr wrap="square" rtlCol="0">
            <a:spAutoFit/>
          </a:bodyPr>
          <a:lstStyle/>
          <a:p>
            <a:r>
              <a:rPr lang="en-GB" sz="750" dirty="0">
                <a:solidFill>
                  <a:schemeClr val="accent1"/>
                </a:solidFill>
              </a:rPr>
              <a:t>Community Pharmacy Consultation Service (CPCS)</a:t>
            </a:r>
          </a:p>
        </p:txBody>
      </p:sp>
      <p:sp>
        <p:nvSpPr>
          <p:cNvPr id="53" name="TextBox 52">
            <a:extLst>
              <a:ext uri="{FF2B5EF4-FFF2-40B4-BE49-F238E27FC236}">
                <a16:creationId xmlns:a16="http://schemas.microsoft.com/office/drawing/2014/main" id="{3F69AE94-012A-4A43-AD2B-7DF16B5A5352}"/>
              </a:ext>
            </a:extLst>
          </p:cNvPr>
          <p:cNvSpPr txBox="1"/>
          <p:nvPr/>
        </p:nvSpPr>
        <p:spPr>
          <a:xfrm rot="1009760">
            <a:off x="2360426" y="1575025"/>
            <a:ext cx="1002080" cy="553998"/>
          </a:xfrm>
          <a:prstGeom prst="rect">
            <a:avLst/>
          </a:prstGeom>
          <a:noFill/>
        </p:spPr>
        <p:txBody>
          <a:bodyPr wrap="square" rtlCol="0">
            <a:spAutoFit/>
          </a:bodyPr>
          <a:lstStyle/>
          <a:p>
            <a:r>
              <a:rPr lang="en-GB" sz="750" dirty="0">
                <a:solidFill>
                  <a:schemeClr val="accent1"/>
                </a:solidFill>
              </a:rPr>
              <a:t>Community Pharmacy Consultation Service</a:t>
            </a:r>
          </a:p>
          <a:p>
            <a:r>
              <a:rPr lang="en-GB" sz="750" dirty="0">
                <a:solidFill>
                  <a:schemeClr val="accent1"/>
                </a:solidFill>
              </a:rPr>
              <a:t>Outcome messages</a:t>
            </a:r>
          </a:p>
        </p:txBody>
      </p:sp>
      <p:sp>
        <p:nvSpPr>
          <p:cNvPr id="55" name="TextBox 54">
            <a:extLst>
              <a:ext uri="{FF2B5EF4-FFF2-40B4-BE49-F238E27FC236}">
                <a16:creationId xmlns:a16="http://schemas.microsoft.com/office/drawing/2014/main" id="{AC234BCD-B852-43AB-8B29-7F558E3736BA}"/>
              </a:ext>
            </a:extLst>
          </p:cNvPr>
          <p:cNvSpPr txBox="1"/>
          <p:nvPr/>
        </p:nvSpPr>
        <p:spPr>
          <a:xfrm rot="1009760">
            <a:off x="3332252" y="1653010"/>
            <a:ext cx="1002080" cy="323165"/>
          </a:xfrm>
          <a:prstGeom prst="rect">
            <a:avLst/>
          </a:prstGeom>
          <a:noFill/>
        </p:spPr>
        <p:txBody>
          <a:bodyPr wrap="square" rtlCol="0">
            <a:spAutoFit/>
          </a:bodyPr>
          <a:lstStyle/>
          <a:p>
            <a:pPr algn="ctr"/>
            <a:r>
              <a:rPr lang="en-GB" sz="750" dirty="0">
                <a:solidFill>
                  <a:schemeClr val="accent1"/>
                </a:solidFill>
              </a:rPr>
              <a:t>Flu Vaccination</a:t>
            </a:r>
          </a:p>
          <a:p>
            <a:pPr algn="ctr"/>
            <a:r>
              <a:rPr lang="en-GB" sz="750" dirty="0">
                <a:solidFill>
                  <a:schemeClr val="accent1"/>
                </a:solidFill>
              </a:rPr>
              <a:t>Notification</a:t>
            </a:r>
          </a:p>
        </p:txBody>
      </p:sp>
      <p:sp>
        <p:nvSpPr>
          <p:cNvPr id="58" name="TextBox 57">
            <a:extLst>
              <a:ext uri="{FF2B5EF4-FFF2-40B4-BE49-F238E27FC236}">
                <a16:creationId xmlns:a16="http://schemas.microsoft.com/office/drawing/2014/main" id="{044C2062-D566-4E1C-8D26-F3F9EBA8598A}"/>
              </a:ext>
            </a:extLst>
          </p:cNvPr>
          <p:cNvSpPr txBox="1"/>
          <p:nvPr/>
        </p:nvSpPr>
        <p:spPr>
          <a:xfrm>
            <a:off x="5885869" y="3636851"/>
            <a:ext cx="1688579" cy="784830"/>
          </a:xfrm>
          <a:prstGeom prst="rect">
            <a:avLst/>
          </a:prstGeom>
          <a:noFill/>
        </p:spPr>
        <p:txBody>
          <a:bodyPr wrap="square" rtlCol="0">
            <a:spAutoFit/>
          </a:bodyPr>
          <a:lstStyle/>
          <a:p>
            <a:pPr marL="128588" indent="-128588">
              <a:buFont typeface="Arial" panose="020B0604020202020204" pitchFamily="34" charset="0"/>
              <a:buChar char="•"/>
            </a:pPr>
            <a:r>
              <a:rPr lang="en-GB" sz="750" dirty="0">
                <a:solidFill>
                  <a:srgbClr val="00B050"/>
                </a:solidFill>
              </a:rPr>
              <a:t>Primary Care Lifestyle Services (Public Health)</a:t>
            </a:r>
          </a:p>
          <a:p>
            <a:pPr marL="128588" indent="-128588">
              <a:buFont typeface="Arial" panose="020B0604020202020204" pitchFamily="34" charset="0"/>
              <a:buChar char="•"/>
            </a:pPr>
            <a:r>
              <a:rPr lang="en-GB" sz="750" dirty="0">
                <a:solidFill>
                  <a:srgbClr val="00B050"/>
                </a:solidFill>
              </a:rPr>
              <a:t>Flu Vaccination</a:t>
            </a:r>
          </a:p>
          <a:p>
            <a:pPr marL="128588" indent="-128588">
              <a:buFont typeface="Arial" panose="020B0604020202020204" pitchFamily="34" charset="0"/>
              <a:buChar char="•"/>
            </a:pPr>
            <a:r>
              <a:rPr lang="en-GB" sz="750" dirty="0">
                <a:solidFill>
                  <a:srgbClr val="00B050"/>
                </a:solidFill>
              </a:rPr>
              <a:t>CPCS</a:t>
            </a:r>
          </a:p>
          <a:p>
            <a:pPr marL="128588" indent="-128588">
              <a:buFont typeface="Arial" panose="020B0604020202020204" pitchFamily="34" charset="0"/>
              <a:buChar char="•"/>
            </a:pPr>
            <a:r>
              <a:rPr lang="en-GB" sz="750" dirty="0">
                <a:solidFill>
                  <a:srgbClr val="00B050"/>
                </a:solidFill>
              </a:rPr>
              <a:t>Emergency Medication Supply</a:t>
            </a:r>
          </a:p>
          <a:p>
            <a:pPr marL="128588" indent="-128588">
              <a:buFont typeface="Arial" panose="020B0604020202020204" pitchFamily="34" charset="0"/>
              <a:buChar char="•"/>
            </a:pPr>
            <a:r>
              <a:rPr lang="en-GB" sz="750" dirty="0">
                <a:solidFill>
                  <a:srgbClr val="00B050"/>
                </a:solidFill>
              </a:rPr>
              <a:t>Medicines Support Service</a:t>
            </a:r>
          </a:p>
        </p:txBody>
      </p:sp>
      <p:sp>
        <p:nvSpPr>
          <p:cNvPr id="59" name="TextBox 58">
            <a:extLst>
              <a:ext uri="{FF2B5EF4-FFF2-40B4-BE49-F238E27FC236}">
                <a16:creationId xmlns:a16="http://schemas.microsoft.com/office/drawing/2014/main" id="{A0264459-ECAB-4561-92D5-45F04B7CF966}"/>
              </a:ext>
            </a:extLst>
          </p:cNvPr>
          <p:cNvSpPr txBox="1"/>
          <p:nvPr/>
        </p:nvSpPr>
        <p:spPr>
          <a:xfrm rot="1009760">
            <a:off x="3797894" y="2072925"/>
            <a:ext cx="1002080" cy="438582"/>
          </a:xfrm>
          <a:prstGeom prst="rect">
            <a:avLst/>
          </a:prstGeom>
          <a:noFill/>
        </p:spPr>
        <p:txBody>
          <a:bodyPr wrap="square" rtlCol="0">
            <a:spAutoFit/>
          </a:bodyPr>
          <a:lstStyle/>
          <a:p>
            <a:pPr algn="ctr"/>
            <a:r>
              <a:rPr lang="en-GB" sz="750" dirty="0">
                <a:solidFill>
                  <a:schemeClr val="accent1"/>
                </a:solidFill>
              </a:rPr>
              <a:t>Emergency Medication supply</a:t>
            </a:r>
          </a:p>
          <a:p>
            <a:pPr algn="ctr"/>
            <a:r>
              <a:rPr lang="en-GB" sz="750" dirty="0">
                <a:solidFill>
                  <a:schemeClr val="accent1"/>
                </a:solidFill>
              </a:rPr>
              <a:t>Notification</a:t>
            </a:r>
          </a:p>
        </p:txBody>
      </p:sp>
      <p:sp>
        <p:nvSpPr>
          <p:cNvPr id="60" name="TextBox 59">
            <a:extLst>
              <a:ext uri="{FF2B5EF4-FFF2-40B4-BE49-F238E27FC236}">
                <a16:creationId xmlns:a16="http://schemas.microsoft.com/office/drawing/2014/main" id="{FEFFC15C-509B-4FCB-BE83-5CF0B4C3B23F}"/>
              </a:ext>
            </a:extLst>
          </p:cNvPr>
          <p:cNvSpPr txBox="1"/>
          <p:nvPr/>
        </p:nvSpPr>
        <p:spPr>
          <a:xfrm>
            <a:off x="53386" y="2893970"/>
            <a:ext cx="1351330" cy="438582"/>
          </a:xfrm>
          <a:prstGeom prst="rect">
            <a:avLst/>
          </a:prstGeom>
          <a:noFill/>
        </p:spPr>
        <p:txBody>
          <a:bodyPr wrap="square" rtlCol="0">
            <a:spAutoFit/>
          </a:bodyPr>
          <a:lstStyle/>
          <a:p>
            <a:pPr algn="ctr"/>
            <a:r>
              <a:rPr lang="en-GB" sz="750" dirty="0">
                <a:solidFill>
                  <a:srgbClr val="00B050"/>
                </a:solidFill>
              </a:rPr>
              <a:t>GP Community Pharmacy</a:t>
            </a:r>
          </a:p>
          <a:p>
            <a:pPr algn="ctr"/>
            <a:r>
              <a:rPr lang="en-GB" sz="750" dirty="0">
                <a:solidFill>
                  <a:srgbClr val="00B050"/>
                </a:solidFill>
              </a:rPr>
              <a:t>Consultation Service </a:t>
            </a:r>
          </a:p>
          <a:p>
            <a:pPr algn="ctr"/>
            <a:r>
              <a:rPr lang="en-GB" sz="750" dirty="0">
                <a:solidFill>
                  <a:srgbClr val="00B050"/>
                </a:solidFill>
              </a:rPr>
              <a:t>(CPCS) Referral</a:t>
            </a:r>
          </a:p>
        </p:txBody>
      </p:sp>
      <p:cxnSp>
        <p:nvCxnSpPr>
          <p:cNvPr id="63" name="Straight Arrow Connector 62">
            <a:extLst>
              <a:ext uri="{FF2B5EF4-FFF2-40B4-BE49-F238E27FC236}">
                <a16:creationId xmlns:a16="http://schemas.microsoft.com/office/drawing/2014/main" id="{CF296555-CC15-4FFA-93AC-1C7E7B686C19}"/>
              </a:ext>
            </a:extLst>
          </p:cNvPr>
          <p:cNvCxnSpPr>
            <a:cxnSpLocks/>
          </p:cNvCxnSpPr>
          <p:nvPr/>
        </p:nvCxnSpPr>
        <p:spPr>
          <a:xfrm flipH="1">
            <a:off x="3989632" y="2825252"/>
            <a:ext cx="1593341" cy="107634"/>
          </a:xfrm>
          <a:prstGeom prst="straightConnector1">
            <a:avLst/>
          </a:prstGeom>
          <a:ln>
            <a:solidFill>
              <a:schemeClr val="bg1">
                <a:lumMod val="50000"/>
              </a:schemeClr>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FA9F7D3-8E17-48C7-B29E-7FDACE34D63D}"/>
              </a:ext>
            </a:extLst>
          </p:cNvPr>
          <p:cNvSpPr txBox="1"/>
          <p:nvPr/>
        </p:nvSpPr>
        <p:spPr>
          <a:xfrm>
            <a:off x="8076590" y="3034042"/>
            <a:ext cx="985175" cy="253916"/>
          </a:xfrm>
          <a:prstGeom prst="rect">
            <a:avLst/>
          </a:prstGeom>
          <a:noFill/>
        </p:spPr>
        <p:txBody>
          <a:bodyPr wrap="square" rtlCol="0">
            <a:spAutoFit/>
          </a:bodyPr>
          <a:lstStyle/>
          <a:p>
            <a:pPr algn="ctr"/>
            <a:r>
              <a:rPr lang="en-GB" sz="1050" dirty="0"/>
              <a:t>Local service 2</a:t>
            </a:r>
          </a:p>
        </p:txBody>
      </p:sp>
      <p:cxnSp>
        <p:nvCxnSpPr>
          <p:cNvPr id="72" name="Straight Arrow Connector 71">
            <a:extLst>
              <a:ext uri="{FF2B5EF4-FFF2-40B4-BE49-F238E27FC236}">
                <a16:creationId xmlns:a16="http://schemas.microsoft.com/office/drawing/2014/main" id="{2DDA17D1-D625-4DCA-99E0-BB5B07B97DA3}"/>
              </a:ext>
            </a:extLst>
          </p:cNvPr>
          <p:cNvCxnSpPr>
            <a:cxnSpLocks/>
          </p:cNvCxnSpPr>
          <p:nvPr/>
        </p:nvCxnSpPr>
        <p:spPr>
          <a:xfrm>
            <a:off x="7107700" y="3014829"/>
            <a:ext cx="785132" cy="211742"/>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D66AFD8-5720-4A29-8B4C-22FA1C82E981}"/>
              </a:ext>
            </a:extLst>
          </p:cNvPr>
          <p:cNvSpPr txBox="1"/>
          <p:nvPr/>
        </p:nvSpPr>
        <p:spPr>
          <a:xfrm>
            <a:off x="8031921" y="3874394"/>
            <a:ext cx="1004377" cy="253916"/>
          </a:xfrm>
          <a:prstGeom prst="rect">
            <a:avLst/>
          </a:prstGeom>
          <a:noFill/>
        </p:spPr>
        <p:txBody>
          <a:bodyPr wrap="square" rtlCol="0">
            <a:spAutoFit/>
          </a:bodyPr>
          <a:lstStyle/>
          <a:p>
            <a:r>
              <a:rPr lang="en-GB" sz="1050" dirty="0"/>
              <a:t>Local service 3</a:t>
            </a:r>
          </a:p>
        </p:txBody>
      </p:sp>
      <p:sp>
        <p:nvSpPr>
          <p:cNvPr id="76" name="Oval 75">
            <a:extLst>
              <a:ext uri="{FF2B5EF4-FFF2-40B4-BE49-F238E27FC236}">
                <a16:creationId xmlns:a16="http://schemas.microsoft.com/office/drawing/2014/main" id="{A8A1AFDA-78F7-4A3A-9160-624DD1A455F2}"/>
              </a:ext>
            </a:extLst>
          </p:cNvPr>
          <p:cNvSpPr/>
          <p:nvPr/>
        </p:nvSpPr>
        <p:spPr>
          <a:xfrm>
            <a:off x="7875232" y="3762524"/>
            <a:ext cx="1210493" cy="748355"/>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pic>
        <p:nvPicPr>
          <p:cNvPr id="78" name="Picture 77" descr="Woman wearing headphones">
            <a:extLst>
              <a:ext uri="{FF2B5EF4-FFF2-40B4-BE49-F238E27FC236}">
                <a16:creationId xmlns:a16="http://schemas.microsoft.com/office/drawing/2014/main" id="{7DF65697-9928-43A3-A58B-7CBD6C35DA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89469" y="4116454"/>
            <a:ext cx="405563" cy="270669"/>
          </a:xfrm>
          <a:prstGeom prst="rect">
            <a:avLst/>
          </a:prstGeom>
        </p:spPr>
      </p:pic>
      <p:sp>
        <p:nvSpPr>
          <p:cNvPr id="81" name="TextBox 80">
            <a:extLst>
              <a:ext uri="{FF2B5EF4-FFF2-40B4-BE49-F238E27FC236}">
                <a16:creationId xmlns:a16="http://schemas.microsoft.com/office/drawing/2014/main" id="{F81EBDFC-45B8-4D33-89BF-B125F77D95D7}"/>
              </a:ext>
            </a:extLst>
          </p:cNvPr>
          <p:cNvSpPr txBox="1"/>
          <p:nvPr/>
        </p:nvSpPr>
        <p:spPr>
          <a:xfrm>
            <a:off x="6132656" y="4480333"/>
            <a:ext cx="1323474" cy="300082"/>
          </a:xfrm>
          <a:prstGeom prst="rect">
            <a:avLst/>
          </a:prstGeom>
          <a:noFill/>
        </p:spPr>
        <p:txBody>
          <a:bodyPr wrap="square" rtlCol="0">
            <a:spAutoFit/>
          </a:bodyPr>
          <a:lstStyle/>
          <a:p>
            <a:pPr algn="ctr"/>
            <a:r>
              <a:rPr lang="en-GB" sz="1350" dirty="0"/>
              <a:t>Telephone</a:t>
            </a:r>
          </a:p>
        </p:txBody>
      </p:sp>
      <p:cxnSp>
        <p:nvCxnSpPr>
          <p:cNvPr id="82" name="Straight Arrow Connector 81">
            <a:extLst>
              <a:ext uri="{FF2B5EF4-FFF2-40B4-BE49-F238E27FC236}">
                <a16:creationId xmlns:a16="http://schemas.microsoft.com/office/drawing/2014/main" id="{E83A1D0C-862B-4FAA-859D-C211ADC89B85}"/>
              </a:ext>
            </a:extLst>
          </p:cNvPr>
          <p:cNvCxnSpPr>
            <a:cxnSpLocks/>
          </p:cNvCxnSpPr>
          <p:nvPr/>
        </p:nvCxnSpPr>
        <p:spPr>
          <a:xfrm flipH="1">
            <a:off x="5728302" y="4623983"/>
            <a:ext cx="690750" cy="155776"/>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BBE6A7F-84F9-4E60-A2C3-B849C176F121}"/>
              </a:ext>
            </a:extLst>
          </p:cNvPr>
          <p:cNvCxnSpPr>
            <a:cxnSpLocks/>
          </p:cNvCxnSpPr>
          <p:nvPr/>
        </p:nvCxnSpPr>
        <p:spPr>
          <a:xfrm flipH="1">
            <a:off x="7193478" y="4400008"/>
            <a:ext cx="788165" cy="244684"/>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F2218B6-5ABF-4B57-90F4-C864C43DF4DC}"/>
              </a:ext>
            </a:extLst>
          </p:cNvPr>
          <p:cNvSpPr txBox="1"/>
          <p:nvPr/>
        </p:nvSpPr>
        <p:spPr>
          <a:xfrm>
            <a:off x="3139762" y="4142627"/>
            <a:ext cx="549841" cy="438582"/>
          </a:xfrm>
          <a:prstGeom prst="rect">
            <a:avLst/>
          </a:prstGeom>
          <a:noFill/>
        </p:spPr>
        <p:txBody>
          <a:bodyPr wrap="square" rtlCol="0">
            <a:spAutoFit/>
          </a:bodyPr>
          <a:lstStyle/>
          <a:p>
            <a:pPr algn="ctr"/>
            <a:r>
              <a:rPr lang="en-GB" sz="750" dirty="0">
                <a:solidFill>
                  <a:srgbClr val="00B050"/>
                </a:solidFill>
              </a:rPr>
              <a:t>New Medicines Service</a:t>
            </a:r>
          </a:p>
        </p:txBody>
      </p:sp>
      <p:cxnSp>
        <p:nvCxnSpPr>
          <p:cNvPr id="86" name="Straight Arrow Connector 85">
            <a:extLst>
              <a:ext uri="{FF2B5EF4-FFF2-40B4-BE49-F238E27FC236}">
                <a16:creationId xmlns:a16="http://schemas.microsoft.com/office/drawing/2014/main" id="{4190546C-D204-4D24-BEB9-2870147A3A56}"/>
              </a:ext>
            </a:extLst>
          </p:cNvPr>
          <p:cNvCxnSpPr>
            <a:cxnSpLocks/>
          </p:cNvCxnSpPr>
          <p:nvPr/>
        </p:nvCxnSpPr>
        <p:spPr>
          <a:xfrm flipH="1">
            <a:off x="1681697" y="3484505"/>
            <a:ext cx="588644" cy="303307"/>
          </a:xfrm>
          <a:prstGeom prst="straightConnector1">
            <a:avLst/>
          </a:prstGeom>
          <a:ln>
            <a:solidFill>
              <a:schemeClr val="bg1">
                <a:lumMod val="50000"/>
              </a:schemeClr>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3AC3FCA-D255-447D-8975-5BC0F8BB8291}"/>
              </a:ext>
            </a:extLst>
          </p:cNvPr>
          <p:cNvSpPr txBox="1"/>
          <p:nvPr/>
        </p:nvSpPr>
        <p:spPr>
          <a:xfrm rot="1069518">
            <a:off x="4633394" y="2043572"/>
            <a:ext cx="1002080" cy="323165"/>
          </a:xfrm>
          <a:prstGeom prst="rect">
            <a:avLst/>
          </a:prstGeom>
          <a:noFill/>
        </p:spPr>
        <p:txBody>
          <a:bodyPr wrap="square" rtlCol="0">
            <a:spAutoFit/>
          </a:bodyPr>
          <a:lstStyle/>
          <a:p>
            <a:pPr algn="ctr"/>
            <a:r>
              <a:rPr lang="en-GB" sz="750" dirty="0">
                <a:solidFill>
                  <a:schemeClr val="accent1"/>
                </a:solidFill>
              </a:rPr>
              <a:t>NHS Health Check</a:t>
            </a:r>
          </a:p>
          <a:p>
            <a:pPr algn="ctr"/>
            <a:r>
              <a:rPr lang="en-GB" sz="750" dirty="0">
                <a:solidFill>
                  <a:schemeClr val="accent1"/>
                </a:solidFill>
              </a:rPr>
              <a:t>record</a:t>
            </a:r>
          </a:p>
        </p:txBody>
      </p:sp>
      <p:sp>
        <p:nvSpPr>
          <p:cNvPr id="95" name="TextBox 94">
            <a:extLst>
              <a:ext uri="{FF2B5EF4-FFF2-40B4-BE49-F238E27FC236}">
                <a16:creationId xmlns:a16="http://schemas.microsoft.com/office/drawing/2014/main" id="{059BDEF1-7FE7-4858-A947-251059207A3D}"/>
              </a:ext>
            </a:extLst>
          </p:cNvPr>
          <p:cNvSpPr txBox="1"/>
          <p:nvPr/>
        </p:nvSpPr>
        <p:spPr>
          <a:xfrm>
            <a:off x="7911647" y="2121421"/>
            <a:ext cx="1004377" cy="338554"/>
          </a:xfrm>
          <a:prstGeom prst="rect">
            <a:avLst/>
          </a:prstGeom>
          <a:noFill/>
        </p:spPr>
        <p:txBody>
          <a:bodyPr wrap="square" rtlCol="0">
            <a:spAutoFit/>
          </a:bodyPr>
          <a:lstStyle/>
          <a:p>
            <a:pPr algn="ctr"/>
            <a:r>
              <a:rPr lang="en-GB" sz="800" dirty="0">
                <a:solidFill>
                  <a:schemeClr val="accent1"/>
                </a:solidFill>
              </a:rPr>
              <a:t>Local service network 1</a:t>
            </a:r>
          </a:p>
        </p:txBody>
      </p:sp>
      <p:sp>
        <p:nvSpPr>
          <p:cNvPr id="96" name="Oval 95">
            <a:extLst>
              <a:ext uri="{FF2B5EF4-FFF2-40B4-BE49-F238E27FC236}">
                <a16:creationId xmlns:a16="http://schemas.microsoft.com/office/drawing/2014/main" id="{92D25997-33CB-46B1-BCC0-1A8AF260684E}"/>
              </a:ext>
            </a:extLst>
          </p:cNvPr>
          <p:cNvSpPr/>
          <p:nvPr/>
        </p:nvSpPr>
        <p:spPr>
          <a:xfrm>
            <a:off x="7804727" y="2061175"/>
            <a:ext cx="1210493" cy="748355"/>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pic>
        <p:nvPicPr>
          <p:cNvPr id="97" name="Picture 96" descr="Doctor with stethoscope">
            <a:extLst>
              <a:ext uri="{FF2B5EF4-FFF2-40B4-BE49-F238E27FC236}">
                <a16:creationId xmlns:a16="http://schemas.microsoft.com/office/drawing/2014/main" id="{F26BE282-1E73-4D47-8500-832A626C34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207191" y="2476373"/>
            <a:ext cx="405563" cy="270668"/>
          </a:xfrm>
          <a:prstGeom prst="rect">
            <a:avLst/>
          </a:prstGeom>
        </p:spPr>
      </p:pic>
      <p:cxnSp>
        <p:nvCxnSpPr>
          <p:cNvPr id="98" name="Straight Arrow Connector 97">
            <a:extLst>
              <a:ext uri="{FF2B5EF4-FFF2-40B4-BE49-F238E27FC236}">
                <a16:creationId xmlns:a16="http://schemas.microsoft.com/office/drawing/2014/main" id="{3BEAC2C0-1824-4D6D-87E0-80E238A91791}"/>
              </a:ext>
            </a:extLst>
          </p:cNvPr>
          <p:cNvCxnSpPr>
            <a:cxnSpLocks/>
          </p:cNvCxnSpPr>
          <p:nvPr/>
        </p:nvCxnSpPr>
        <p:spPr>
          <a:xfrm flipV="1">
            <a:off x="7150889" y="2484587"/>
            <a:ext cx="585623" cy="190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70FA74D4-D4B3-4337-9305-E8BE5BF47684}"/>
              </a:ext>
            </a:extLst>
          </p:cNvPr>
          <p:cNvSpPr txBox="1"/>
          <p:nvPr/>
        </p:nvSpPr>
        <p:spPr>
          <a:xfrm rot="20468239">
            <a:off x="6892809" y="2350971"/>
            <a:ext cx="1002080" cy="207749"/>
          </a:xfrm>
          <a:prstGeom prst="rect">
            <a:avLst/>
          </a:prstGeom>
          <a:noFill/>
        </p:spPr>
        <p:txBody>
          <a:bodyPr wrap="square" rtlCol="0">
            <a:spAutoFit/>
          </a:bodyPr>
          <a:lstStyle/>
          <a:p>
            <a:pPr algn="ctr"/>
            <a:r>
              <a:rPr lang="en-GB" sz="750" dirty="0">
                <a:solidFill>
                  <a:schemeClr val="accent1"/>
                </a:solidFill>
              </a:rPr>
              <a:t>Local service 1</a:t>
            </a:r>
          </a:p>
        </p:txBody>
      </p:sp>
      <p:cxnSp>
        <p:nvCxnSpPr>
          <p:cNvPr id="102" name="Straight Arrow Connector 101">
            <a:extLst>
              <a:ext uri="{FF2B5EF4-FFF2-40B4-BE49-F238E27FC236}">
                <a16:creationId xmlns:a16="http://schemas.microsoft.com/office/drawing/2014/main" id="{F8C6305A-F215-4947-AE04-13ABDD99F981}"/>
              </a:ext>
            </a:extLst>
          </p:cNvPr>
          <p:cNvCxnSpPr>
            <a:cxnSpLocks/>
          </p:cNvCxnSpPr>
          <p:nvPr/>
        </p:nvCxnSpPr>
        <p:spPr>
          <a:xfrm flipH="1">
            <a:off x="1457773" y="5064050"/>
            <a:ext cx="1852498" cy="19434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D58C1B1-364B-44EF-A2D1-829478DC45DB}"/>
              </a:ext>
            </a:extLst>
          </p:cNvPr>
          <p:cNvSpPr txBox="1"/>
          <p:nvPr/>
        </p:nvSpPr>
        <p:spPr>
          <a:xfrm>
            <a:off x="1539732" y="5211114"/>
            <a:ext cx="1688579" cy="900246"/>
          </a:xfrm>
          <a:prstGeom prst="rect">
            <a:avLst/>
          </a:prstGeom>
          <a:noFill/>
        </p:spPr>
        <p:txBody>
          <a:bodyPr wrap="square" rtlCol="0">
            <a:spAutoFit/>
          </a:bodyPr>
          <a:lstStyle/>
          <a:p>
            <a:pPr marL="128588" indent="-128588">
              <a:buFont typeface="Arial" panose="020B0604020202020204" pitchFamily="34" charset="0"/>
              <a:buChar char="•"/>
            </a:pPr>
            <a:r>
              <a:rPr lang="en-GB" sz="750" dirty="0">
                <a:solidFill>
                  <a:srgbClr val="00B050"/>
                </a:solidFill>
              </a:rPr>
              <a:t>Lateral Flow Device distribution</a:t>
            </a:r>
          </a:p>
          <a:p>
            <a:pPr marL="128588" indent="-128588">
              <a:buFont typeface="Arial" panose="020B0604020202020204" pitchFamily="34" charset="0"/>
              <a:buChar char="•"/>
            </a:pPr>
            <a:r>
              <a:rPr lang="en-GB" sz="750" dirty="0">
                <a:solidFill>
                  <a:srgbClr val="00B050"/>
                </a:solidFill>
              </a:rPr>
              <a:t>Pharmacy Quality Scheme reporting</a:t>
            </a:r>
          </a:p>
          <a:p>
            <a:pPr marL="128588" indent="-128588">
              <a:buFont typeface="Arial" panose="020B0604020202020204" pitchFamily="34" charset="0"/>
              <a:buChar char="•"/>
            </a:pPr>
            <a:r>
              <a:rPr lang="en-GB" sz="750" dirty="0">
                <a:solidFill>
                  <a:srgbClr val="00B050"/>
                </a:solidFill>
              </a:rPr>
              <a:t>Hep C testing claims</a:t>
            </a:r>
          </a:p>
          <a:p>
            <a:pPr marL="128588" indent="-128588">
              <a:buFont typeface="Arial" panose="020B0604020202020204" pitchFamily="34" charset="0"/>
              <a:buChar char="•"/>
            </a:pPr>
            <a:r>
              <a:rPr lang="en-GB" sz="750" dirty="0">
                <a:solidFill>
                  <a:srgbClr val="00B050"/>
                </a:solidFill>
              </a:rPr>
              <a:t>C19 delivery (self-isolating)</a:t>
            </a:r>
          </a:p>
          <a:p>
            <a:pPr marL="128588" indent="-128588">
              <a:buFont typeface="Arial" panose="020B0604020202020204" pitchFamily="34" charset="0"/>
              <a:buChar char="•"/>
            </a:pPr>
            <a:r>
              <a:rPr lang="en-GB" sz="750" dirty="0">
                <a:solidFill>
                  <a:srgbClr val="00B050"/>
                </a:solidFill>
              </a:rPr>
              <a:t>CPCS claims</a:t>
            </a:r>
          </a:p>
          <a:p>
            <a:pPr marL="128588" indent="-128588">
              <a:buFont typeface="Arial" panose="020B0604020202020204" pitchFamily="34" charset="0"/>
              <a:buChar char="•"/>
            </a:pPr>
            <a:endParaRPr lang="en-GB" sz="750" dirty="0">
              <a:solidFill>
                <a:srgbClr val="00B050"/>
              </a:solidFill>
            </a:endParaRPr>
          </a:p>
        </p:txBody>
      </p:sp>
      <p:sp>
        <p:nvSpPr>
          <p:cNvPr id="106" name="TextBox 105">
            <a:extLst>
              <a:ext uri="{FF2B5EF4-FFF2-40B4-BE49-F238E27FC236}">
                <a16:creationId xmlns:a16="http://schemas.microsoft.com/office/drawing/2014/main" id="{1914C82C-7851-4665-B17F-471406F41558}"/>
              </a:ext>
            </a:extLst>
          </p:cNvPr>
          <p:cNvSpPr txBox="1"/>
          <p:nvPr/>
        </p:nvSpPr>
        <p:spPr>
          <a:xfrm rot="822980">
            <a:off x="6991530" y="3077643"/>
            <a:ext cx="1011304" cy="207749"/>
          </a:xfrm>
          <a:prstGeom prst="rect">
            <a:avLst/>
          </a:prstGeom>
          <a:noFill/>
        </p:spPr>
        <p:txBody>
          <a:bodyPr wrap="square" rtlCol="0">
            <a:spAutoFit/>
          </a:bodyPr>
          <a:lstStyle/>
          <a:p>
            <a:pPr algn="ctr"/>
            <a:r>
              <a:rPr lang="en-GB" sz="750" dirty="0">
                <a:solidFill>
                  <a:srgbClr val="00B050"/>
                </a:solidFill>
              </a:rPr>
              <a:t>Local service 2</a:t>
            </a:r>
          </a:p>
        </p:txBody>
      </p:sp>
      <p:sp>
        <p:nvSpPr>
          <p:cNvPr id="118" name="TextBox 117">
            <a:extLst>
              <a:ext uri="{FF2B5EF4-FFF2-40B4-BE49-F238E27FC236}">
                <a16:creationId xmlns:a16="http://schemas.microsoft.com/office/drawing/2014/main" id="{39FB8753-8DC4-42C0-A64A-1ED22615B594}"/>
              </a:ext>
            </a:extLst>
          </p:cNvPr>
          <p:cNvSpPr txBox="1"/>
          <p:nvPr/>
        </p:nvSpPr>
        <p:spPr>
          <a:xfrm rot="20607875">
            <a:off x="6942939" y="4352613"/>
            <a:ext cx="1194420" cy="323165"/>
          </a:xfrm>
          <a:prstGeom prst="rect">
            <a:avLst/>
          </a:prstGeom>
          <a:noFill/>
        </p:spPr>
        <p:txBody>
          <a:bodyPr wrap="square" rtlCol="0">
            <a:spAutoFit/>
          </a:bodyPr>
          <a:lstStyle/>
          <a:p>
            <a:pPr algn="ctr"/>
            <a:r>
              <a:rPr lang="en-GB" sz="750" dirty="0">
                <a:solidFill>
                  <a:srgbClr val="00B050"/>
                </a:solidFill>
              </a:rPr>
              <a:t>Local service 3</a:t>
            </a:r>
          </a:p>
          <a:p>
            <a:pPr algn="ctr"/>
            <a:r>
              <a:rPr lang="en-GB" sz="750" dirty="0">
                <a:solidFill>
                  <a:srgbClr val="00B050"/>
                </a:solidFill>
              </a:rPr>
              <a:t>referral</a:t>
            </a:r>
          </a:p>
        </p:txBody>
      </p:sp>
      <p:cxnSp>
        <p:nvCxnSpPr>
          <p:cNvPr id="120" name="Straight Arrow Connector 119">
            <a:extLst>
              <a:ext uri="{FF2B5EF4-FFF2-40B4-BE49-F238E27FC236}">
                <a16:creationId xmlns:a16="http://schemas.microsoft.com/office/drawing/2014/main" id="{56B31EC8-5816-4B03-B224-A7013E4B36B9}"/>
              </a:ext>
            </a:extLst>
          </p:cNvPr>
          <p:cNvCxnSpPr>
            <a:cxnSpLocks/>
          </p:cNvCxnSpPr>
          <p:nvPr/>
        </p:nvCxnSpPr>
        <p:spPr>
          <a:xfrm>
            <a:off x="7069965" y="3290245"/>
            <a:ext cx="893824" cy="5839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C6EB18E-E11F-417A-93EE-4D6E1440B6CA}"/>
              </a:ext>
            </a:extLst>
          </p:cNvPr>
          <p:cNvSpPr txBox="1"/>
          <p:nvPr/>
        </p:nvSpPr>
        <p:spPr>
          <a:xfrm>
            <a:off x="143445" y="5097073"/>
            <a:ext cx="1323474" cy="57708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Pricing body and system</a:t>
            </a:r>
          </a:p>
        </p:txBody>
      </p:sp>
      <p:sp>
        <p:nvSpPr>
          <p:cNvPr id="127" name="Oval 126">
            <a:extLst>
              <a:ext uri="{FF2B5EF4-FFF2-40B4-BE49-F238E27FC236}">
                <a16:creationId xmlns:a16="http://schemas.microsoft.com/office/drawing/2014/main" id="{75457C79-1425-47A6-A8AC-66ECF57ECF36}"/>
              </a:ext>
            </a:extLst>
          </p:cNvPr>
          <p:cNvSpPr/>
          <p:nvPr/>
        </p:nvSpPr>
        <p:spPr>
          <a:xfrm>
            <a:off x="7208590" y="1164006"/>
            <a:ext cx="1210493" cy="748355"/>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sp>
        <p:nvSpPr>
          <p:cNvPr id="128" name="Oval 127">
            <a:extLst>
              <a:ext uri="{FF2B5EF4-FFF2-40B4-BE49-F238E27FC236}">
                <a16:creationId xmlns:a16="http://schemas.microsoft.com/office/drawing/2014/main" id="{D287E2D2-FE3E-4A9F-82DB-853B438102AB}"/>
              </a:ext>
            </a:extLst>
          </p:cNvPr>
          <p:cNvSpPr/>
          <p:nvPr/>
        </p:nvSpPr>
        <p:spPr>
          <a:xfrm>
            <a:off x="7920543" y="2944819"/>
            <a:ext cx="1210493" cy="748355"/>
          </a:xfrm>
          <a:prstGeom prst="ellipse">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4472C4"/>
              </a:solidFill>
            </a:endParaRPr>
          </a:p>
        </p:txBody>
      </p:sp>
      <p:pic>
        <p:nvPicPr>
          <p:cNvPr id="129" name="Picture 128" descr="Young woman reading documents">
            <a:extLst>
              <a:ext uri="{FF2B5EF4-FFF2-40B4-BE49-F238E27FC236}">
                <a16:creationId xmlns:a16="http://schemas.microsoft.com/office/drawing/2014/main" id="{12071112-CF4F-4E97-9DB2-A099810AAA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331357" y="3330493"/>
            <a:ext cx="405507" cy="270668"/>
          </a:xfrm>
          <a:prstGeom prst="rect">
            <a:avLst/>
          </a:prstGeom>
        </p:spPr>
      </p:pic>
      <p:sp>
        <p:nvSpPr>
          <p:cNvPr id="66" name="TextBox 65">
            <a:extLst>
              <a:ext uri="{FF2B5EF4-FFF2-40B4-BE49-F238E27FC236}">
                <a16:creationId xmlns:a16="http://schemas.microsoft.com/office/drawing/2014/main" id="{24E561C4-A356-43B9-BA24-2C25036A3A22}"/>
              </a:ext>
            </a:extLst>
          </p:cNvPr>
          <p:cNvSpPr txBox="1"/>
          <p:nvPr/>
        </p:nvSpPr>
        <p:spPr>
          <a:xfrm>
            <a:off x="4152760" y="2987051"/>
            <a:ext cx="1323474" cy="8007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Care record access (e.g. SCR/LHCR)</a:t>
            </a:r>
          </a:p>
        </p:txBody>
      </p:sp>
      <p:sp>
        <p:nvSpPr>
          <p:cNvPr id="70" name="TextBox 69">
            <a:extLst>
              <a:ext uri="{FF2B5EF4-FFF2-40B4-BE49-F238E27FC236}">
                <a16:creationId xmlns:a16="http://schemas.microsoft.com/office/drawing/2014/main" id="{D752486A-A065-493E-AD38-0056D31208FF}"/>
              </a:ext>
            </a:extLst>
          </p:cNvPr>
          <p:cNvSpPr txBox="1"/>
          <p:nvPr/>
        </p:nvSpPr>
        <p:spPr>
          <a:xfrm>
            <a:off x="5718690" y="2712590"/>
            <a:ext cx="1296002" cy="93379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b="1">
                <a:solidFill>
                  <a:srgbClr val="FFFFFF"/>
                </a:solidFill>
                <a:latin typeface="Calibri" panose="020F0502020204030204" pitchFamily="34" charset="0"/>
                <a:cs typeface="Calibri" panose="020F0502020204030204" pitchFamily="34" charset="0"/>
              </a:defRPr>
            </a:lvl1pPr>
          </a:lstStyle>
          <a:p>
            <a:r>
              <a:rPr lang="en-GB" sz="1200" dirty="0"/>
              <a:t>Pinnacle/</a:t>
            </a:r>
          </a:p>
          <a:p>
            <a:r>
              <a:rPr lang="en-GB" sz="1200" dirty="0"/>
              <a:t>Outcomes for Health / PharmOutcomes</a:t>
            </a:r>
          </a:p>
        </p:txBody>
      </p:sp>
    </p:spTree>
    <p:extLst>
      <p:ext uri="{BB962C8B-B14F-4D97-AF65-F5344CB8AC3E}">
        <p14:creationId xmlns:p14="http://schemas.microsoft.com/office/powerpoint/2010/main" val="140004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82670EF7-5CF2-4CA4-9385-7C4EB9BE3247}"/>
              </a:ext>
            </a:extLst>
          </p:cNvPr>
          <p:cNvSpPr txBox="1">
            <a:spLocks/>
          </p:cNvSpPr>
          <p:nvPr/>
        </p:nvSpPr>
        <p:spPr>
          <a:xfrm>
            <a:off x="2169364" y="1042482"/>
            <a:ext cx="4620911" cy="725789"/>
          </a:xfrm>
          <a:prstGeom prst="rect">
            <a:avLst/>
          </a:prstGeom>
          <a:noFill/>
        </p:spPr>
        <p:txBody>
          <a:bodyPr wrap="square" rtlCol="0">
            <a:spAutoFit/>
          </a:bodyPr>
          <a:lstStyle>
            <a:defPPr>
              <a:defRPr lang="en-US"/>
            </a:defPPr>
            <a:lvl1pPr>
              <a:defRPr sz="2000" b="1">
                <a:solidFill>
                  <a:srgbClr val="4472C4"/>
                </a:solidFill>
                <a:effectLst/>
                <a:latin typeface="Calibri" panose="020F0502020204030204" pitchFamily="34" charset="0"/>
                <a:ea typeface="Yu Mincho" panose="02020400000000000000" pitchFamily="18" charset="-128"/>
                <a:cs typeface="Arial" panose="020B0604020202020204" pitchFamily="34" charset="0"/>
              </a:defRPr>
            </a:lvl1pPr>
          </a:lstStyle>
          <a:p>
            <a:r>
              <a:rPr lang="en-GB" dirty="0"/>
              <a:t>Developmental priorities</a:t>
            </a:r>
          </a:p>
        </p:txBody>
      </p:sp>
      <p:sp>
        <p:nvSpPr>
          <p:cNvPr id="51" name="TextBox 50">
            <a:extLst>
              <a:ext uri="{FF2B5EF4-FFF2-40B4-BE49-F238E27FC236}">
                <a16:creationId xmlns:a16="http://schemas.microsoft.com/office/drawing/2014/main" id="{A073FB41-D3FA-46D8-8BEA-908C2105FEF7}"/>
              </a:ext>
            </a:extLst>
          </p:cNvPr>
          <p:cNvSpPr txBox="1"/>
          <p:nvPr/>
        </p:nvSpPr>
        <p:spPr>
          <a:xfrm>
            <a:off x="422032" y="2064765"/>
            <a:ext cx="6993836" cy="1338828"/>
          </a:xfrm>
          <a:prstGeom prst="rect">
            <a:avLst/>
          </a:prstGeom>
          <a:noFill/>
        </p:spPr>
        <p:txBody>
          <a:bodyPr wrap="square" rtlCol="0">
            <a:spAutoFit/>
          </a:bodyPr>
          <a:lstStyle/>
          <a:p>
            <a:r>
              <a:rPr lang="en-GB" sz="1350" u="sng" dirty="0">
                <a:solidFill>
                  <a:srgbClr val="4472C4"/>
                </a:solidFill>
              </a:rPr>
              <a:t>Risks</a:t>
            </a:r>
          </a:p>
          <a:p>
            <a:r>
              <a:rPr lang="en-GB" sz="1350" dirty="0">
                <a:solidFill>
                  <a:srgbClr val="7030A0"/>
                </a:solidFill>
                <a:highlight>
                  <a:srgbClr val="FFFF00"/>
                </a:highlight>
              </a:rPr>
              <a:t>&lt;insert local priorities and risks for relevant parties&gt;</a:t>
            </a:r>
          </a:p>
          <a:p>
            <a:endParaRPr lang="en-GB" sz="1350" dirty="0"/>
          </a:p>
          <a:p>
            <a:r>
              <a:rPr lang="en-GB" sz="1350" u="sng" dirty="0">
                <a:solidFill>
                  <a:srgbClr val="4472C4"/>
                </a:solidFill>
              </a:rPr>
              <a:t>Opportunities</a:t>
            </a:r>
          </a:p>
          <a:p>
            <a:r>
              <a:rPr lang="en-GB" sz="1350" dirty="0">
                <a:solidFill>
                  <a:srgbClr val="7030A0"/>
                </a:solidFill>
                <a:highlight>
                  <a:srgbClr val="FFFF00"/>
                </a:highlight>
              </a:rPr>
              <a:t>&lt;insert local priorities and opportunities for relevant parties&gt;</a:t>
            </a:r>
          </a:p>
          <a:p>
            <a:endParaRPr lang="en-GB" sz="1350" dirty="0"/>
          </a:p>
        </p:txBody>
      </p:sp>
    </p:spTree>
    <p:extLst>
      <p:ext uri="{BB962C8B-B14F-4D97-AF65-F5344CB8AC3E}">
        <p14:creationId xmlns:p14="http://schemas.microsoft.com/office/powerpoint/2010/main" val="21609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0D7727-BDA8-407A-A92F-3AFDEE2DB752}"/>
              </a:ext>
            </a:extLst>
          </p:cNvPr>
          <p:cNvSpPr txBox="1"/>
          <p:nvPr/>
        </p:nvSpPr>
        <p:spPr>
          <a:xfrm>
            <a:off x="1995476" y="448951"/>
            <a:ext cx="4572000" cy="400110"/>
          </a:xfrm>
          <a:prstGeom prst="rect">
            <a:avLst/>
          </a:prstGeom>
          <a:noFill/>
        </p:spPr>
        <p:txBody>
          <a:bodyPr wrap="square">
            <a:spAutoFit/>
          </a:bodyPr>
          <a:lstStyle/>
          <a:p>
            <a:pPr algn="ctr"/>
            <a:r>
              <a:rPr lang="en-GB" sz="2000" b="1" dirty="0">
                <a:solidFill>
                  <a:srgbClr val="4472C4"/>
                </a:solidFill>
                <a:latin typeface="Calibri" panose="020F0502020204030204" pitchFamily="34" charset="0"/>
                <a:ea typeface="Yu Mincho" panose="02020400000000000000" pitchFamily="18" charset="-128"/>
                <a:cs typeface="Arial" panose="020B0604020202020204" pitchFamily="34" charset="0"/>
              </a:rPr>
              <a:t>References &amp; System details</a:t>
            </a:r>
          </a:p>
        </p:txBody>
      </p:sp>
      <p:sp>
        <p:nvSpPr>
          <p:cNvPr id="6" name="TextBox 5">
            <a:extLst>
              <a:ext uri="{FF2B5EF4-FFF2-40B4-BE49-F238E27FC236}">
                <a16:creationId xmlns:a16="http://schemas.microsoft.com/office/drawing/2014/main" id="{1613F397-47E7-4333-9BD8-BAFAC5AC4EBA}"/>
              </a:ext>
            </a:extLst>
          </p:cNvPr>
          <p:cNvSpPr txBox="1"/>
          <p:nvPr/>
        </p:nvSpPr>
        <p:spPr>
          <a:xfrm>
            <a:off x="422030" y="2064764"/>
            <a:ext cx="7245507" cy="1523494"/>
          </a:xfrm>
          <a:prstGeom prst="rect">
            <a:avLst/>
          </a:prstGeom>
          <a:noFill/>
        </p:spPr>
        <p:txBody>
          <a:bodyPr wrap="square" rtlCol="0">
            <a:spAutoFit/>
          </a:bodyPr>
          <a:lstStyle/>
          <a:p>
            <a:pPr marL="285750" lvl="0" indent="-285750">
              <a:buFont typeface="Arial" panose="020B0604020202020204" pitchFamily="34" charset="0"/>
              <a:buChar char="•"/>
            </a:pPr>
            <a:r>
              <a:rPr lang="en-US" sz="1300" u="sng" dirty="0">
                <a:solidFill>
                  <a:srgbClr val="0070C0"/>
                </a:solidFill>
                <a:latin typeface="Calibri" panose="020F0502020204030204" pitchFamily="34" charset="0"/>
                <a:ea typeface="Yu Mincho" panose="02020400000000000000" pitchFamily="18" charset="-128"/>
                <a:cs typeface="Arial" panose="020B0604020202020204" pitchFamily="34" charset="0"/>
              </a:rPr>
              <a:t>National Community Pharmacy IT Group digital priority list</a:t>
            </a:r>
          </a:p>
          <a:p>
            <a:pPr marL="285750" indent="-285750">
              <a:buFont typeface="Arial" panose="020B0604020202020204" pitchFamily="34" charset="0"/>
              <a:buChar char="•"/>
            </a:pPr>
            <a:r>
              <a:rPr lang="en-GB" sz="1300" u="sng" dirty="0">
                <a:solidFill>
                  <a:srgbClr val="0070C0"/>
                </a:solidFill>
                <a:latin typeface="Calibri" panose="020F0502020204030204" pitchFamily="34" charset="0"/>
                <a:ea typeface="Yu Mincho" panose="02020400000000000000" pitchFamily="18" charset="-128"/>
                <a:cs typeface="Arial" panose="020B0604020202020204" pitchFamily="34" charset="0"/>
                <a:hlinkClick r:id="rId3">
                  <a:extLst>
                    <a:ext uri="{A12FA001-AC4F-418D-AE19-62706E023703}">
                      <ahyp:hlinkClr xmlns:ahyp="http://schemas.microsoft.com/office/drawing/2018/hyperlinkcolor" val="tx"/>
                    </a:ext>
                  </a:extLst>
                </a:hlinkClick>
              </a:rPr>
              <a:t>Supplier list</a:t>
            </a:r>
            <a:r>
              <a:rPr lang="en-GB" sz="1300" u="sng" dirty="0">
                <a:solidFill>
                  <a:srgbClr val="0070C0"/>
                </a:solidFill>
                <a:latin typeface="Calibri" panose="020F0502020204030204" pitchFamily="34" charset="0"/>
                <a:ea typeface="Yu Mincho" panose="02020400000000000000" pitchFamily="18" charset="-128"/>
                <a:cs typeface="Arial" panose="020B0604020202020204" pitchFamily="34" charset="0"/>
              </a:rPr>
              <a:t> </a:t>
            </a:r>
          </a:p>
          <a:p>
            <a:pPr marL="285750" indent="-285750">
              <a:buFont typeface="Arial" panose="020B0604020202020204" pitchFamily="34" charset="0"/>
              <a:buChar char="•"/>
            </a:pPr>
            <a:r>
              <a:rPr lang="en-GB" sz="1300" u="sng" dirty="0">
                <a:solidFill>
                  <a:srgbClr val="0070C0"/>
                </a:solidFill>
                <a:latin typeface="Calibri" panose="020F0502020204030204" pitchFamily="34" charset="0"/>
                <a:ea typeface="Yu Mincho" panose="02020400000000000000" pitchFamily="18" charset="-128"/>
                <a:cs typeface="Arial" panose="020B0604020202020204" pitchFamily="34" charset="0"/>
              </a:rPr>
              <a:t>Electronic Health Record list</a:t>
            </a:r>
          </a:p>
          <a:p>
            <a:pPr marL="285750" indent="-285750">
              <a:buFont typeface="Arial" panose="020B0604020202020204" pitchFamily="34" charset="0"/>
              <a:buChar char="•"/>
            </a:pPr>
            <a:r>
              <a:rPr lang="en-GB" sz="1300" dirty="0">
                <a:solidFill>
                  <a:srgbClr val="0070C0"/>
                </a:solidFill>
                <a:latin typeface="Calibri" panose="020F0502020204030204" pitchFamily="34" charset="0"/>
                <a:ea typeface="Yu Mincho" panose="02020400000000000000" pitchFamily="18" charset="-128"/>
                <a:cs typeface="Arial" panose="020B0604020202020204" pitchFamily="34" charset="0"/>
              </a:rPr>
              <a:t> </a:t>
            </a:r>
            <a:r>
              <a:rPr lang="en-GB" sz="1350" dirty="0"/>
              <a:t>Other tools/bodies include: NHSBSA, NHSmail, SCR, EPS etc.</a:t>
            </a:r>
          </a:p>
          <a:p>
            <a:endParaRPr lang="en-GB" sz="1350" u="sng" dirty="0"/>
          </a:p>
          <a:p>
            <a:endParaRPr lang="en-GB" sz="1350" u="sng" dirty="0"/>
          </a:p>
          <a:p>
            <a:endParaRPr lang="en-GB" sz="1350" dirty="0"/>
          </a:p>
        </p:txBody>
      </p:sp>
    </p:spTree>
    <p:extLst>
      <p:ext uri="{BB962C8B-B14F-4D97-AF65-F5344CB8AC3E}">
        <p14:creationId xmlns:p14="http://schemas.microsoft.com/office/powerpoint/2010/main" val="193175415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404B53"/>
      </a:accent1>
      <a:accent2>
        <a:srgbClr val="86C6A0"/>
      </a:accent2>
      <a:accent3>
        <a:srgbClr val="C2E49C"/>
      </a:accent3>
      <a:accent4>
        <a:srgbClr val="1E8EC0"/>
      </a:accent4>
      <a:accent5>
        <a:srgbClr val="388E91"/>
      </a:accent5>
      <a:accent6>
        <a:srgbClr val="388E91"/>
      </a:accent6>
      <a:hlink>
        <a:srgbClr val="000000"/>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1831</TotalTime>
  <Words>823</Words>
  <Application>Microsoft Office PowerPoint</Application>
  <PresentationFormat>On-screen Show (4:3)</PresentationFormat>
  <Paragraphs>159</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dc:creator>
  <cp:lastModifiedBy>Dan Ah-Thion</cp:lastModifiedBy>
  <cp:revision>104</cp:revision>
  <dcterms:created xsi:type="dcterms:W3CDTF">2015-02-28T10:51:34Z</dcterms:created>
  <dcterms:modified xsi:type="dcterms:W3CDTF">2021-06-01T00:30:34Z</dcterms:modified>
</cp:coreProperties>
</file>