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313" r:id="rId5"/>
    <p:sldId id="256" r:id="rId6"/>
    <p:sldId id="285" r:id="rId7"/>
    <p:sldId id="302" r:id="rId8"/>
    <p:sldId id="316" r:id="rId9"/>
    <p:sldId id="317" r:id="rId10"/>
    <p:sldId id="315" r:id="rId11"/>
    <p:sldId id="297" r:id="rId12"/>
    <p:sldId id="314" r:id="rId13"/>
    <p:sldId id="279" r:id="rId14"/>
    <p:sldId id="282" r:id="rId15"/>
    <p:sldId id="31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3A"/>
    <a:srgbClr val="CC94FF"/>
    <a:srgbClr val="CB00BA"/>
    <a:srgbClr val="0072CE"/>
    <a:srgbClr val="47D1BA"/>
    <a:srgbClr val="0F6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852749-9FC0-4D20-BCB5-4142AA316E63}" v="14" dt="2023-12-21T14:53:38.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varScale="1">
        <p:scale>
          <a:sx n="114" d="100"/>
          <a:sy n="114" d="100"/>
        </p:scale>
        <p:origin x="111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Wood" userId="745eba68-651a-4f93-b0fe-a18b1d4ef34d" providerId="ADAL" clId="{D3852749-9FC0-4D20-BCB5-4142AA316E63}"/>
    <pc:docChg chg="undo redo custSel addSld delSld modSld sldOrd">
      <pc:chgData name="James Wood" userId="745eba68-651a-4f93-b0fe-a18b1d4ef34d" providerId="ADAL" clId="{D3852749-9FC0-4D20-BCB5-4142AA316E63}" dt="2023-12-21T14:55:41.704" v="3744" actId="20577"/>
      <pc:docMkLst>
        <pc:docMk/>
      </pc:docMkLst>
      <pc:sldChg chg="modSp mod">
        <pc:chgData name="James Wood" userId="745eba68-651a-4f93-b0fe-a18b1d4ef34d" providerId="ADAL" clId="{D3852749-9FC0-4D20-BCB5-4142AA316E63}" dt="2023-12-21T14:55:28.633" v="3723" actId="20577"/>
        <pc:sldMkLst>
          <pc:docMk/>
          <pc:sldMk cId="2488306921" sldId="256"/>
        </pc:sldMkLst>
        <pc:spChg chg="mod">
          <ac:chgData name="James Wood" userId="745eba68-651a-4f93-b0fe-a18b1d4ef34d" providerId="ADAL" clId="{D3852749-9FC0-4D20-BCB5-4142AA316E63}" dt="2023-12-21T14:55:28.633" v="3723" actId="20577"/>
          <ac:spMkLst>
            <pc:docMk/>
            <pc:sldMk cId="2488306921" sldId="256"/>
            <ac:spMk id="4" creationId="{F916BF77-5A3C-2190-2656-82184F3DCE4F}"/>
          </ac:spMkLst>
        </pc:spChg>
      </pc:sldChg>
      <pc:sldChg chg="modSp mod ord">
        <pc:chgData name="James Wood" userId="745eba68-651a-4f93-b0fe-a18b1d4ef34d" providerId="ADAL" clId="{D3852749-9FC0-4D20-BCB5-4142AA316E63}" dt="2023-12-21T14:53:42.681" v="3344"/>
        <pc:sldMkLst>
          <pc:docMk/>
          <pc:sldMk cId="4034734957" sldId="279"/>
        </pc:sldMkLst>
        <pc:spChg chg="mod">
          <ac:chgData name="James Wood" userId="745eba68-651a-4f93-b0fe-a18b1d4ef34d" providerId="ADAL" clId="{D3852749-9FC0-4D20-BCB5-4142AA316E63}" dt="2023-12-21T14:48:03.584" v="3138" actId="20577"/>
          <ac:spMkLst>
            <pc:docMk/>
            <pc:sldMk cId="4034734957" sldId="279"/>
            <ac:spMk id="2" creationId="{C6143EF4-A3ED-A08F-1BDB-882EAF0D75B1}"/>
          </ac:spMkLst>
        </pc:spChg>
      </pc:sldChg>
      <pc:sldChg chg="del">
        <pc:chgData name="James Wood" userId="745eba68-651a-4f93-b0fe-a18b1d4ef34d" providerId="ADAL" clId="{D3852749-9FC0-4D20-BCB5-4142AA316E63}" dt="2023-12-21T12:17:49.589" v="696" actId="47"/>
        <pc:sldMkLst>
          <pc:docMk/>
          <pc:sldMk cId="1280815855" sldId="280"/>
        </pc:sldMkLst>
      </pc:sldChg>
      <pc:sldChg chg="del">
        <pc:chgData name="James Wood" userId="745eba68-651a-4f93-b0fe-a18b1d4ef34d" providerId="ADAL" clId="{D3852749-9FC0-4D20-BCB5-4142AA316E63}" dt="2023-12-21T12:17:54.307" v="702" actId="47"/>
        <pc:sldMkLst>
          <pc:docMk/>
          <pc:sldMk cId="3966973131" sldId="281"/>
        </pc:sldMkLst>
      </pc:sldChg>
      <pc:sldChg chg="modSp mod">
        <pc:chgData name="James Wood" userId="745eba68-651a-4f93-b0fe-a18b1d4ef34d" providerId="ADAL" clId="{D3852749-9FC0-4D20-BCB5-4142AA316E63}" dt="2023-12-21T14:53:19.243" v="3341" actId="20577"/>
        <pc:sldMkLst>
          <pc:docMk/>
          <pc:sldMk cId="2452218506" sldId="282"/>
        </pc:sldMkLst>
        <pc:spChg chg="mod">
          <ac:chgData name="James Wood" userId="745eba68-651a-4f93-b0fe-a18b1d4ef34d" providerId="ADAL" clId="{D3852749-9FC0-4D20-BCB5-4142AA316E63}" dt="2023-12-21T14:53:19.243" v="3341" actId="20577"/>
          <ac:spMkLst>
            <pc:docMk/>
            <pc:sldMk cId="2452218506" sldId="282"/>
            <ac:spMk id="2" creationId="{13FDF718-99B9-2C8D-C0DD-EF91DB615C2A}"/>
          </ac:spMkLst>
        </pc:spChg>
      </pc:sldChg>
      <pc:sldChg chg="del">
        <pc:chgData name="James Wood" userId="745eba68-651a-4f93-b0fe-a18b1d4ef34d" providerId="ADAL" clId="{D3852749-9FC0-4D20-BCB5-4142AA316E63}" dt="2023-12-21T14:47:55.540" v="3133" actId="47"/>
        <pc:sldMkLst>
          <pc:docMk/>
          <pc:sldMk cId="1727236767" sldId="284"/>
        </pc:sldMkLst>
      </pc:sldChg>
      <pc:sldChg chg="modSp mod">
        <pc:chgData name="James Wood" userId="745eba68-651a-4f93-b0fe-a18b1d4ef34d" providerId="ADAL" clId="{D3852749-9FC0-4D20-BCB5-4142AA316E63}" dt="2023-12-21T14:55:41.704" v="3744" actId="20577"/>
        <pc:sldMkLst>
          <pc:docMk/>
          <pc:sldMk cId="2373394185" sldId="285"/>
        </pc:sldMkLst>
        <pc:spChg chg="mod">
          <ac:chgData name="James Wood" userId="745eba68-651a-4f93-b0fe-a18b1d4ef34d" providerId="ADAL" clId="{D3852749-9FC0-4D20-BCB5-4142AA316E63}" dt="2023-12-21T14:55:41.704" v="3744" actId="20577"/>
          <ac:spMkLst>
            <pc:docMk/>
            <pc:sldMk cId="2373394185" sldId="285"/>
            <ac:spMk id="5" creationId="{B9ADB40E-E6F7-3D31-BB20-490667BD94AE}"/>
          </ac:spMkLst>
        </pc:spChg>
      </pc:sldChg>
      <pc:sldChg chg="del">
        <pc:chgData name="James Wood" userId="745eba68-651a-4f93-b0fe-a18b1d4ef34d" providerId="ADAL" clId="{D3852749-9FC0-4D20-BCB5-4142AA316E63}" dt="2023-12-21T12:17:50.322" v="697" actId="47"/>
        <pc:sldMkLst>
          <pc:docMk/>
          <pc:sldMk cId="3283232834" sldId="286"/>
        </pc:sldMkLst>
      </pc:sldChg>
      <pc:sldChg chg="del">
        <pc:chgData name="James Wood" userId="745eba68-651a-4f93-b0fe-a18b1d4ef34d" providerId="ADAL" clId="{D3852749-9FC0-4D20-BCB5-4142AA316E63}" dt="2023-12-21T12:17:43.202" v="692" actId="47"/>
        <pc:sldMkLst>
          <pc:docMk/>
          <pc:sldMk cId="3794660238" sldId="292"/>
        </pc:sldMkLst>
      </pc:sldChg>
      <pc:sldChg chg="del">
        <pc:chgData name="James Wood" userId="745eba68-651a-4f93-b0fe-a18b1d4ef34d" providerId="ADAL" clId="{D3852749-9FC0-4D20-BCB5-4142AA316E63}" dt="2023-12-21T12:17:44.204" v="693" actId="47"/>
        <pc:sldMkLst>
          <pc:docMk/>
          <pc:sldMk cId="3910777147" sldId="293"/>
        </pc:sldMkLst>
      </pc:sldChg>
      <pc:sldChg chg="del">
        <pc:chgData name="James Wood" userId="745eba68-651a-4f93-b0fe-a18b1d4ef34d" providerId="ADAL" clId="{D3852749-9FC0-4D20-BCB5-4142AA316E63}" dt="2023-12-21T12:17:45.640" v="694" actId="47"/>
        <pc:sldMkLst>
          <pc:docMk/>
          <pc:sldMk cId="2241184140" sldId="294"/>
        </pc:sldMkLst>
      </pc:sldChg>
      <pc:sldChg chg="del">
        <pc:chgData name="James Wood" userId="745eba68-651a-4f93-b0fe-a18b1d4ef34d" providerId="ADAL" clId="{D3852749-9FC0-4D20-BCB5-4142AA316E63}" dt="2023-12-21T12:17:46.852" v="695" actId="47"/>
        <pc:sldMkLst>
          <pc:docMk/>
          <pc:sldMk cId="2651498244" sldId="295"/>
        </pc:sldMkLst>
      </pc:sldChg>
      <pc:sldChg chg="del">
        <pc:chgData name="James Wood" userId="745eba68-651a-4f93-b0fe-a18b1d4ef34d" providerId="ADAL" clId="{D3852749-9FC0-4D20-BCB5-4142AA316E63}" dt="2023-12-21T12:17:50.790" v="698" actId="47"/>
        <pc:sldMkLst>
          <pc:docMk/>
          <pc:sldMk cId="3384952971" sldId="296"/>
        </pc:sldMkLst>
      </pc:sldChg>
      <pc:sldChg chg="modSp add mod ord">
        <pc:chgData name="James Wood" userId="745eba68-651a-4f93-b0fe-a18b1d4ef34d" providerId="ADAL" clId="{D3852749-9FC0-4D20-BCB5-4142AA316E63}" dt="2023-12-21T14:50:28.974" v="3146" actId="20577"/>
        <pc:sldMkLst>
          <pc:docMk/>
          <pc:sldMk cId="99693042" sldId="297"/>
        </pc:sldMkLst>
        <pc:spChg chg="mod">
          <ac:chgData name="James Wood" userId="745eba68-651a-4f93-b0fe-a18b1d4ef34d" providerId="ADAL" clId="{D3852749-9FC0-4D20-BCB5-4142AA316E63}" dt="2023-12-21T12:37:44.685" v="1494" actId="20577"/>
          <ac:spMkLst>
            <pc:docMk/>
            <pc:sldMk cId="99693042" sldId="297"/>
            <ac:spMk id="2" creationId="{558C23C6-CE11-741C-CC95-81179A263D8B}"/>
          </ac:spMkLst>
        </pc:spChg>
        <pc:spChg chg="mod">
          <ac:chgData name="James Wood" userId="745eba68-651a-4f93-b0fe-a18b1d4ef34d" providerId="ADAL" clId="{D3852749-9FC0-4D20-BCB5-4142AA316E63}" dt="2023-12-21T12:40:07.141" v="1541" actId="20577"/>
          <ac:spMkLst>
            <pc:docMk/>
            <pc:sldMk cId="99693042" sldId="297"/>
            <ac:spMk id="6" creationId="{A9866281-5B89-00F5-DEA9-9DC3FC62E50A}"/>
          </ac:spMkLst>
        </pc:spChg>
        <pc:spChg chg="mod">
          <ac:chgData name="James Wood" userId="745eba68-651a-4f93-b0fe-a18b1d4ef34d" providerId="ADAL" clId="{D3852749-9FC0-4D20-BCB5-4142AA316E63}" dt="2023-12-21T12:39:37.626" v="1512" actId="20577"/>
          <ac:spMkLst>
            <pc:docMk/>
            <pc:sldMk cId="99693042" sldId="297"/>
            <ac:spMk id="7" creationId="{8E09928A-5105-DC40-A4D4-F1DA2AA84AD2}"/>
          </ac:spMkLst>
        </pc:spChg>
        <pc:spChg chg="mod">
          <ac:chgData name="James Wood" userId="745eba68-651a-4f93-b0fe-a18b1d4ef34d" providerId="ADAL" clId="{D3852749-9FC0-4D20-BCB5-4142AA316E63}" dt="2023-12-21T14:50:28.974" v="3146" actId="20577"/>
          <ac:spMkLst>
            <pc:docMk/>
            <pc:sldMk cId="99693042" sldId="297"/>
            <ac:spMk id="9" creationId="{B160DCAB-123E-98E7-D373-E404DF0231B1}"/>
          </ac:spMkLst>
        </pc:spChg>
        <pc:spChg chg="mod">
          <ac:chgData name="James Wood" userId="745eba68-651a-4f93-b0fe-a18b1d4ef34d" providerId="ADAL" clId="{D3852749-9FC0-4D20-BCB5-4142AA316E63}" dt="2023-12-21T12:39:54.998" v="1515" actId="1076"/>
          <ac:spMkLst>
            <pc:docMk/>
            <pc:sldMk cId="99693042" sldId="297"/>
            <ac:spMk id="11" creationId="{2995F5F4-F2C6-96BF-278D-BC1D3C66DA0F}"/>
          </ac:spMkLst>
        </pc:spChg>
        <pc:spChg chg="mod">
          <ac:chgData name="James Wood" userId="745eba68-651a-4f93-b0fe-a18b1d4ef34d" providerId="ADAL" clId="{D3852749-9FC0-4D20-BCB5-4142AA316E63}" dt="2023-12-21T12:40:13.277" v="1551" actId="20577"/>
          <ac:spMkLst>
            <pc:docMk/>
            <pc:sldMk cId="99693042" sldId="297"/>
            <ac:spMk id="12" creationId="{5B72A34B-D001-2D93-17BE-ABF341F283D8}"/>
          </ac:spMkLst>
        </pc:spChg>
      </pc:sldChg>
      <pc:sldChg chg="del">
        <pc:chgData name="James Wood" userId="745eba68-651a-4f93-b0fe-a18b1d4ef34d" providerId="ADAL" clId="{D3852749-9FC0-4D20-BCB5-4142AA316E63}" dt="2023-12-21T12:17:51.996" v="699" actId="47"/>
        <pc:sldMkLst>
          <pc:docMk/>
          <pc:sldMk cId="4052828921" sldId="297"/>
        </pc:sldMkLst>
      </pc:sldChg>
      <pc:sldChg chg="del">
        <pc:chgData name="James Wood" userId="745eba68-651a-4f93-b0fe-a18b1d4ef34d" providerId="ADAL" clId="{D3852749-9FC0-4D20-BCB5-4142AA316E63}" dt="2023-12-21T12:17:53.054" v="700" actId="47"/>
        <pc:sldMkLst>
          <pc:docMk/>
          <pc:sldMk cId="3815246224" sldId="298"/>
        </pc:sldMkLst>
      </pc:sldChg>
      <pc:sldChg chg="del">
        <pc:chgData name="James Wood" userId="745eba68-651a-4f93-b0fe-a18b1d4ef34d" providerId="ADAL" clId="{D3852749-9FC0-4D20-BCB5-4142AA316E63}" dt="2023-12-21T12:17:53.645" v="701" actId="47"/>
        <pc:sldMkLst>
          <pc:docMk/>
          <pc:sldMk cId="1001351919" sldId="299"/>
        </pc:sldMkLst>
      </pc:sldChg>
      <pc:sldChg chg="del">
        <pc:chgData name="James Wood" userId="745eba68-651a-4f93-b0fe-a18b1d4ef34d" providerId="ADAL" clId="{D3852749-9FC0-4D20-BCB5-4142AA316E63}" dt="2023-12-21T12:17:54.862" v="703" actId="47"/>
        <pc:sldMkLst>
          <pc:docMk/>
          <pc:sldMk cId="127641081" sldId="300"/>
        </pc:sldMkLst>
      </pc:sldChg>
      <pc:sldChg chg="addSp delSp modSp del mod">
        <pc:chgData name="James Wood" userId="745eba68-651a-4f93-b0fe-a18b1d4ef34d" providerId="ADAL" clId="{D3852749-9FC0-4D20-BCB5-4142AA316E63}" dt="2023-12-21T14:40:31.319" v="2547" actId="47"/>
        <pc:sldMkLst>
          <pc:docMk/>
          <pc:sldMk cId="3072244197" sldId="301"/>
        </pc:sldMkLst>
        <pc:spChg chg="add mod">
          <ac:chgData name="James Wood" userId="745eba68-651a-4f93-b0fe-a18b1d4ef34d" providerId="ADAL" clId="{D3852749-9FC0-4D20-BCB5-4142AA316E63}" dt="2023-12-21T13:43:44.477" v="2546" actId="1076"/>
          <ac:spMkLst>
            <pc:docMk/>
            <pc:sldMk cId="3072244197" sldId="301"/>
            <ac:spMk id="3" creationId="{C9A2C311-0FC2-FD0C-9562-293F57B7FDEA}"/>
          </ac:spMkLst>
        </pc:spChg>
        <pc:spChg chg="mod">
          <ac:chgData name="James Wood" userId="745eba68-651a-4f93-b0fe-a18b1d4ef34d" providerId="ADAL" clId="{D3852749-9FC0-4D20-BCB5-4142AA316E63}" dt="2023-12-21T12:34:44.256" v="1299" actId="20577"/>
          <ac:spMkLst>
            <pc:docMk/>
            <pc:sldMk cId="3072244197" sldId="301"/>
            <ac:spMk id="6" creationId="{A862CC8B-EF74-CA9A-A715-9B43C89919DC}"/>
          </ac:spMkLst>
        </pc:spChg>
        <pc:spChg chg="mod">
          <ac:chgData name="James Wood" userId="745eba68-651a-4f93-b0fe-a18b1d4ef34d" providerId="ADAL" clId="{D3852749-9FC0-4D20-BCB5-4142AA316E63}" dt="2023-12-21T13:15:34.781" v="2544" actId="20577"/>
          <ac:spMkLst>
            <pc:docMk/>
            <pc:sldMk cId="3072244197" sldId="301"/>
            <ac:spMk id="7" creationId="{084C228B-0DDC-22D6-B1D1-30DA26CF1BAB}"/>
          </ac:spMkLst>
        </pc:spChg>
        <pc:spChg chg="del mod">
          <ac:chgData name="James Wood" userId="745eba68-651a-4f93-b0fe-a18b1d4ef34d" providerId="ADAL" clId="{D3852749-9FC0-4D20-BCB5-4142AA316E63}" dt="2023-12-21T12:35:23.622" v="1329"/>
          <ac:spMkLst>
            <pc:docMk/>
            <pc:sldMk cId="3072244197" sldId="301"/>
            <ac:spMk id="8" creationId="{06B500AA-A80E-DB30-6DD5-BB28DB72666C}"/>
          </ac:spMkLst>
        </pc:spChg>
      </pc:sldChg>
      <pc:sldChg chg="modSp mod">
        <pc:chgData name="James Wood" userId="745eba68-651a-4f93-b0fe-a18b1d4ef34d" providerId="ADAL" clId="{D3852749-9FC0-4D20-BCB5-4142AA316E63}" dt="2023-12-21T12:35:47.862" v="1345" actId="313"/>
        <pc:sldMkLst>
          <pc:docMk/>
          <pc:sldMk cId="309286802" sldId="302"/>
        </pc:sldMkLst>
        <pc:spChg chg="mod">
          <ac:chgData name="James Wood" userId="745eba68-651a-4f93-b0fe-a18b1d4ef34d" providerId="ADAL" clId="{D3852749-9FC0-4D20-BCB5-4142AA316E63}" dt="2023-12-21T12:18:17.726" v="771" actId="20577"/>
          <ac:spMkLst>
            <pc:docMk/>
            <pc:sldMk cId="309286802" sldId="302"/>
            <ac:spMk id="2" creationId="{3BB5D8A3-AFA5-B09A-4D91-C6C7D59C17F4}"/>
          </ac:spMkLst>
        </pc:spChg>
        <pc:spChg chg="mod">
          <ac:chgData name="James Wood" userId="745eba68-651a-4f93-b0fe-a18b1d4ef34d" providerId="ADAL" clId="{D3852749-9FC0-4D20-BCB5-4142AA316E63}" dt="2023-12-21T12:35:47.862" v="1345" actId="313"/>
          <ac:spMkLst>
            <pc:docMk/>
            <pc:sldMk cId="309286802" sldId="302"/>
            <ac:spMk id="3" creationId="{8CDFE917-1CB1-A4B9-701D-23C5326F4387}"/>
          </ac:spMkLst>
        </pc:spChg>
      </pc:sldChg>
      <pc:sldChg chg="del">
        <pc:chgData name="James Wood" userId="745eba68-651a-4f93-b0fe-a18b1d4ef34d" providerId="ADAL" clId="{D3852749-9FC0-4D20-BCB5-4142AA316E63}" dt="2023-12-21T14:47:56.820" v="3134" actId="47"/>
        <pc:sldMkLst>
          <pc:docMk/>
          <pc:sldMk cId="336632178" sldId="303"/>
        </pc:sldMkLst>
      </pc:sldChg>
      <pc:sldChg chg="del">
        <pc:chgData name="James Wood" userId="745eba68-651a-4f93-b0fe-a18b1d4ef34d" providerId="ADAL" clId="{D3852749-9FC0-4D20-BCB5-4142AA316E63}" dt="2023-12-21T14:47:57.097" v="3135" actId="47"/>
        <pc:sldMkLst>
          <pc:docMk/>
          <pc:sldMk cId="1136201867" sldId="304"/>
        </pc:sldMkLst>
      </pc:sldChg>
      <pc:sldChg chg="del">
        <pc:chgData name="James Wood" userId="745eba68-651a-4f93-b0fe-a18b1d4ef34d" providerId="ADAL" clId="{D3852749-9FC0-4D20-BCB5-4142AA316E63}" dt="2023-12-21T14:47:58.291" v="3136" actId="47"/>
        <pc:sldMkLst>
          <pc:docMk/>
          <pc:sldMk cId="3575652761" sldId="305"/>
        </pc:sldMkLst>
      </pc:sldChg>
      <pc:sldChg chg="del">
        <pc:chgData name="James Wood" userId="745eba68-651a-4f93-b0fe-a18b1d4ef34d" providerId="ADAL" clId="{D3852749-9FC0-4D20-BCB5-4142AA316E63}" dt="2023-12-21T14:47:58.921" v="3137" actId="47"/>
        <pc:sldMkLst>
          <pc:docMk/>
          <pc:sldMk cId="969106606" sldId="306"/>
        </pc:sldMkLst>
      </pc:sldChg>
      <pc:sldChg chg="del">
        <pc:chgData name="James Wood" userId="745eba68-651a-4f93-b0fe-a18b1d4ef34d" providerId="ADAL" clId="{D3852749-9FC0-4D20-BCB5-4142AA316E63}" dt="2023-12-21T14:47:54.603" v="3131" actId="47"/>
        <pc:sldMkLst>
          <pc:docMk/>
          <pc:sldMk cId="4092783551" sldId="307"/>
        </pc:sldMkLst>
      </pc:sldChg>
      <pc:sldChg chg="del">
        <pc:chgData name="James Wood" userId="745eba68-651a-4f93-b0fe-a18b1d4ef34d" providerId="ADAL" clId="{D3852749-9FC0-4D20-BCB5-4142AA316E63}" dt="2023-12-21T14:47:55.214" v="3132" actId="47"/>
        <pc:sldMkLst>
          <pc:docMk/>
          <pc:sldMk cId="3786230889" sldId="308"/>
        </pc:sldMkLst>
      </pc:sldChg>
      <pc:sldChg chg="del">
        <pc:chgData name="James Wood" userId="745eba68-651a-4f93-b0fe-a18b1d4ef34d" providerId="ADAL" clId="{D3852749-9FC0-4D20-BCB5-4142AA316E63}" dt="2023-12-21T14:47:48.418" v="3127" actId="47"/>
        <pc:sldMkLst>
          <pc:docMk/>
          <pc:sldMk cId="2511041633" sldId="309"/>
        </pc:sldMkLst>
      </pc:sldChg>
      <pc:sldChg chg="del">
        <pc:chgData name="James Wood" userId="745eba68-651a-4f93-b0fe-a18b1d4ef34d" providerId="ADAL" clId="{D3852749-9FC0-4D20-BCB5-4142AA316E63}" dt="2023-12-21T14:47:48.936" v="3128" actId="47"/>
        <pc:sldMkLst>
          <pc:docMk/>
          <pc:sldMk cId="3421264610" sldId="310"/>
        </pc:sldMkLst>
      </pc:sldChg>
      <pc:sldChg chg="del">
        <pc:chgData name="James Wood" userId="745eba68-651a-4f93-b0fe-a18b1d4ef34d" providerId="ADAL" clId="{D3852749-9FC0-4D20-BCB5-4142AA316E63}" dt="2023-12-21T14:47:49.603" v="3129" actId="47"/>
        <pc:sldMkLst>
          <pc:docMk/>
          <pc:sldMk cId="458142268" sldId="311"/>
        </pc:sldMkLst>
      </pc:sldChg>
      <pc:sldChg chg="del">
        <pc:chgData name="James Wood" userId="745eba68-651a-4f93-b0fe-a18b1d4ef34d" providerId="ADAL" clId="{D3852749-9FC0-4D20-BCB5-4142AA316E63}" dt="2023-12-21T14:47:50.326" v="3130" actId="47"/>
        <pc:sldMkLst>
          <pc:docMk/>
          <pc:sldMk cId="2431795856" sldId="312"/>
        </pc:sldMkLst>
      </pc:sldChg>
      <pc:sldChg chg="modSp mod">
        <pc:chgData name="James Wood" userId="745eba68-651a-4f93-b0fe-a18b1d4ef34d" providerId="ADAL" clId="{D3852749-9FC0-4D20-BCB5-4142AA316E63}" dt="2023-12-21T12:07:05.230" v="509" actId="108"/>
        <pc:sldMkLst>
          <pc:docMk/>
          <pc:sldMk cId="766522158" sldId="313"/>
        </pc:sldMkLst>
        <pc:spChg chg="mod">
          <ac:chgData name="James Wood" userId="745eba68-651a-4f93-b0fe-a18b1d4ef34d" providerId="ADAL" clId="{D3852749-9FC0-4D20-BCB5-4142AA316E63}" dt="2023-12-21T12:07:05.230" v="509" actId="108"/>
          <ac:spMkLst>
            <pc:docMk/>
            <pc:sldMk cId="766522158" sldId="313"/>
            <ac:spMk id="3" creationId="{26877270-10CB-E0C1-A1E2-708FCC8BAAB7}"/>
          </ac:spMkLst>
        </pc:spChg>
      </pc:sldChg>
      <pc:sldChg chg="modSp add mod">
        <pc:chgData name="James Wood" userId="745eba68-651a-4f93-b0fe-a18b1d4ef34d" providerId="ADAL" clId="{D3852749-9FC0-4D20-BCB5-4142AA316E63}" dt="2023-12-21T14:46:30.285" v="3122" actId="20577"/>
        <pc:sldMkLst>
          <pc:docMk/>
          <pc:sldMk cId="3731793273" sldId="314"/>
        </pc:sldMkLst>
        <pc:spChg chg="mod">
          <ac:chgData name="James Wood" userId="745eba68-651a-4f93-b0fe-a18b1d4ef34d" providerId="ADAL" clId="{D3852749-9FC0-4D20-BCB5-4142AA316E63}" dt="2023-12-21T14:45:29.184" v="2852" actId="20577"/>
          <ac:spMkLst>
            <pc:docMk/>
            <pc:sldMk cId="3731793273" sldId="314"/>
            <ac:spMk id="2" creationId="{3BB5D8A3-AFA5-B09A-4D91-C6C7D59C17F4}"/>
          </ac:spMkLst>
        </pc:spChg>
        <pc:spChg chg="mod">
          <ac:chgData name="James Wood" userId="745eba68-651a-4f93-b0fe-a18b1d4ef34d" providerId="ADAL" clId="{D3852749-9FC0-4D20-BCB5-4142AA316E63}" dt="2023-12-21T14:46:30.285" v="3122" actId="20577"/>
          <ac:spMkLst>
            <pc:docMk/>
            <pc:sldMk cId="3731793273" sldId="314"/>
            <ac:spMk id="3" creationId="{8CDFE917-1CB1-A4B9-701D-23C5326F4387}"/>
          </ac:spMkLst>
        </pc:spChg>
      </pc:sldChg>
      <pc:sldChg chg="modSp add mod ord">
        <pc:chgData name="James Wood" userId="745eba68-651a-4f93-b0fe-a18b1d4ef34d" providerId="ADAL" clId="{D3852749-9FC0-4D20-BCB5-4142AA316E63}" dt="2023-12-21T14:47:36.729" v="3124"/>
        <pc:sldMkLst>
          <pc:docMk/>
          <pc:sldMk cId="2097915731" sldId="315"/>
        </pc:sldMkLst>
        <pc:spChg chg="mod">
          <ac:chgData name="James Wood" userId="745eba68-651a-4f93-b0fe-a18b1d4ef34d" providerId="ADAL" clId="{D3852749-9FC0-4D20-BCB5-4142AA316E63}" dt="2023-12-21T14:44:33.442" v="2786" actId="27636"/>
          <ac:spMkLst>
            <pc:docMk/>
            <pc:sldMk cId="2097915731" sldId="315"/>
            <ac:spMk id="3" creationId="{8CDFE917-1CB1-A4B9-701D-23C5326F4387}"/>
          </ac:spMkLst>
        </pc:spChg>
      </pc:sldChg>
      <pc:sldChg chg="modSp add mod">
        <pc:chgData name="James Wood" userId="745eba68-651a-4f93-b0fe-a18b1d4ef34d" providerId="ADAL" clId="{D3852749-9FC0-4D20-BCB5-4142AA316E63}" dt="2023-12-21T14:52:02.499" v="3188" actId="27636"/>
        <pc:sldMkLst>
          <pc:docMk/>
          <pc:sldMk cId="534188276" sldId="316"/>
        </pc:sldMkLst>
        <pc:spChg chg="mod">
          <ac:chgData name="James Wood" userId="745eba68-651a-4f93-b0fe-a18b1d4ef34d" providerId="ADAL" clId="{D3852749-9FC0-4D20-BCB5-4142AA316E63}" dt="2023-12-21T14:51:37.464" v="3178" actId="20577"/>
          <ac:spMkLst>
            <pc:docMk/>
            <pc:sldMk cId="534188276" sldId="316"/>
            <ac:spMk id="2" creationId="{3BB5D8A3-AFA5-B09A-4D91-C6C7D59C17F4}"/>
          </ac:spMkLst>
        </pc:spChg>
        <pc:spChg chg="mod">
          <ac:chgData name="James Wood" userId="745eba68-651a-4f93-b0fe-a18b1d4ef34d" providerId="ADAL" clId="{D3852749-9FC0-4D20-BCB5-4142AA316E63}" dt="2023-12-21T14:52:02.499" v="3188" actId="27636"/>
          <ac:spMkLst>
            <pc:docMk/>
            <pc:sldMk cId="534188276" sldId="316"/>
            <ac:spMk id="3" creationId="{8CDFE917-1CB1-A4B9-701D-23C5326F4387}"/>
          </ac:spMkLst>
        </pc:spChg>
      </pc:sldChg>
      <pc:sldChg chg="modSp add mod">
        <pc:chgData name="James Wood" userId="745eba68-651a-4f93-b0fe-a18b1d4ef34d" providerId="ADAL" clId="{D3852749-9FC0-4D20-BCB5-4142AA316E63}" dt="2023-12-21T14:52:47.185" v="3232" actId="27636"/>
        <pc:sldMkLst>
          <pc:docMk/>
          <pc:sldMk cId="3347703573" sldId="317"/>
        </pc:sldMkLst>
        <pc:spChg chg="mod">
          <ac:chgData name="James Wood" userId="745eba68-651a-4f93-b0fe-a18b1d4ef34d" providerId="ADAL" clId="{D3852749-9FC0-4D20-BCB5-4142AA316E63}" dt="2023-12-21T14:52:20.846" v="3224" actId="20577"/>
          <ac:spMkLst>
            <pc:docMk/>
            <pc:sldMk cId="3347703573" sldId="317"/>
            <ac:spMk id="2" creationId="{3BB5D8A3-AFA5-B09A-4D91-C6C7D59C17F4}"/>
          </ac:spMkLst>
        </pc:spChg>
        <pc:spChg chg="mod">
          <ac:chgData name="James Wood" userId="745eba68-651a-4f93-b0fe-a18b1d4ef34d" providerId="ADAL" clId="{D3852749-9FC0-4D20-BCB5-4142AA316E63}" dt="2023-12-21T14:52:47.185" v="3232" actId="27636"/>
          <ac:spMkLst>
            <pc:docMk/>
            <pc:sldMk cId="3347703573" sldId="317"/>
            <ac:spMk id="3" creationId="{8CDFE917-1CB1-A4B9-701D-23C5326F4387}"/>
          </ac:spMkLst>
        </pc:spChg>
      </pc:sldChg>
      <pc:sldChg chg="modSp add mod">
        <pc:chgData name="James Wood" userId="745eba68-651a-4f93-b0fe-a18b1d4ef34d" providerId="ADAL" clId="{D3852749-9FC0-4D20-BCB5-4142AA316E63}" dt="2023-12-21T14:55:11.932" v="3708" actId="20577"/>
        <pc:sldMkLst>
          <pc:docMk/>
          <pc:sldMk cId="247966464" sldId="318"/>
        </pc:sldMkLst>
        <pc:spChg chg="mod">
          <ac:chgData name="James Wood" userId="745eba68-651a-4f93-b0fe-a18b1d4ef34d" providerId="ADAL" clId="{D3852749-9FC0-4D20-BCB5-4142AA316E63}" dt="2023-12-21T14:55:02.144" v="3693" actId="20577"/>
          <ac:spMkLst>
            <pc:docMk/>
            <pc:sldMk cId="247966464" sldId="318"/>
            <ac:spMk id="2" creationId="{3BB5D8A3-AFA5-B09A-4D91-C6C7D59C17F4}"/>
          </ac:spMkLst>
        </pc:spChg>
        <pc:spChg chg="mod">
          <ac:chgData name="James Wood" userId="745eba68-651a-4f93-b0fe-a18b1d4ef34d" providerId="ADAL" clId="{D3852749-9FC0-4D20-BCB5-4142AA316E63}" dt="2023-12-21T14:55:11.932" v="3708" actId="20577"/>
          <ac:spMkLst>
            <pc:docMk/>
            <pc:sldMk cId="247966464" sldId="318"/>
            <ac:spMk id="3" creationId="{8CDFE917-1CB1-A4B9-701D-23C5326F4387}"/>
          </ac:spMkLst>
        </pc:spChg>
      </pc:sldChg>
      <pc:sldChg chg="add del">
        <pc:chgData name="James Wood" userId="745eba68-651a-4f93-b0fe-a18b1d4ef34d" providerId="ADAL" clId="{D3852749-9FC0-4D20-BCB5-4142AA316E63}" dt="2023-12-21T14:51:23.182" v="3152"/>
        <pc:sldMkLst>
          <pc:docMk/>
          <pc:sldMk cId="1840514546" sldId="2145707310"/>
        </pc:sldMkLst>
      </pc:sldChg>
      <pc:sldChg chg="add del">
        <pc:chgData name="James Wood" userId="745eba68-651a-4f93-b0fe-a18b1d4ef34d" providerId="ADAL" clId="{D3852749-9FC0-4D20-BCB5-4142AA316E63}" dt="2023-12-21T14:51:23.182" v="3152"/>
        <pc:sldMkLst>
          <pc:docMk/>
          <pc:sldMk cId="3006743085" sldId="2145707311"/>
        </pc:sldMkLst>
      </pc:sldChg>
      <pc:sldChg chg="add del">
        <pc:chgData name="James Wood" userId="745eba68-651a-4f93-b0fe-a18b1d4ef34d" providerId="ADAL" clId="{D3852749-9FC0-4D20-BCB5-4142AA316E63}" dt="2023-12-21T14:51:23.182" v="3152"/>
        <pc:sldMkLst>
          <pc:docMk/>
          <pc:sldMk cId="933517645" sldId="2145707312"/>
        </pc:sldMkLst>
      </pc:sldChg>
      <pc:sldChg chg="add del">
        <pc:chgData name="James Wood" userId="745eba68-651a-4f93-b0fe-a18b1d4ef34d" providerId="ADAL" clId="{D3852749-9FC0-4D20-BCB5-4142AA316E63}" dt="2023-12-21T14:51:21.263" v="3151"/>
        <pc:sldMkLst>
          <pc:docMk/>
          <pc:sldMk cId="2520142724" sldId="2145707313"/>
        </pc:sldMkLst>
      </pc:sldChg>
      <pc:sldChg chg="add del">
        <pc:chgData name="James Wood" userId="745eba68-651a-4f93-b0fe-a18b1d4ef34d" providerId="ADAL" clId="{D3852749-9FC0-4D20-BCB5-4142AA316E63}" dt="2023-12-21T14:51:21.263" v="3151"/>
        <pc:sldMkLst>
          <pc:docMk/>
          <pc:sldMk cId="1094827842" sldId="2145707314"/>
        </pc:sldMkLst>
      </pc:sldChg>
      <pc:sldChg chg="add del">
        <pc:chgData name="James Wood" userId="745eba68-651a-4f93-b0fe-a18b1d4ef34d" providerId="ADAL" clId="{D3852749-9FC0-4D20-BCB5-4142AA316E63}" dt="2023-12-21T14:51:21.263" v="3151"/>
        <pc:sldMkLst>
          <pc:docMk/>
          <pc:sldMk cId="807149815" sldId="2145707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US"/>
              <a:t>Click to edit Master title style</a:t>
            </a:r>
          </a:p>
        </p:txBody>
      </p:sp>
      <p:pic>
        <p:nvPicPr>
          <p:cNvPr id="4" name="Picture 3" descr="A logo with colorful squares&#10;&#10;Description automatically generated">
            <a:extLst>
              <a:ext uri="{FF2B5EF4-FFF2-40B4-BE49-F238E27FC236}">
                <a16:creationId xmlns:a16="http://schemas.microsoft.com/office/drawing/2014/main" id="{53D1B712-07F0-ACB5-CCF0-9BB9CF894030}"/>
              </a:ext>
            </a:extLst>
          </p:cNvPr>
          <p:cNvPicPr>
            <a:picLocks noChangeAspect="1"/>
          </p:cNvPicPr>
          <p:nvPr userDrawn="1"/>
        </p:nvPicPr>
        <p:blipFill rotWithShape="1">
          <a:blip r:embed="rId3"/>
          <a:srcRect l="5731" t="28039" r="11091" b="34228"/>
          <a:stretch/>
        </p:blipFill>
        <p:spPr>
          <a:xfrm>
            <a:off x="201708" y="181469"/>
            <a:ext cx="2339786" cy="750433"/>
          </a:xfrm>
          <a:prstGeom prst="rect">
            <a:avLst/>
          </a:prstGeom>
        </p:spPr>
      </p:pic>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936977" y="365125"/>
            <a:ext cx="1041841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936978" y="1681163"/>
            <a:ext cx="5060597"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936978" y="2718651"/>
            <a:ext cx="5060597"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8F3B928F-9529-4741-8D68-C934E21C6887}" type="datetimeFigureOut">
              <a:rPr lang="en-US" smtClean="0"/>
              <a:t>12/21/2023</a:t>
            </a:fld>
            <a:endParaRPr lang="en-US"/>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25352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a:xfrm>
            <a:off x="936978" y="365125"/>
            <a:ext cx="10416822"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8F3B928F-9529-4741-8D68-C934E21C6887}" type="datetimeFigureOut">
              <a:rPr lang="en-US" smtClean="0"/>
              <a:t>12/21/2023</a:t>
            </a:fld>
            <a:endParaRPr lang="en-US"/>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2102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936978" y="982436"/>
            <a:ext cx="3835047" cy="2198914"/>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8BB2E-F127-2942-6275-F8973C296E0F}"/>
              </a:ext>
            </a:extLst>
          </p:cNvPr>
          <p:cNvSpPr>
            <a:spLocks noGrp="1"/>
          </p:cNvSpPr>
          <p:nvPr>
            <p:ph type="dt" sz="half" idx="10"/>
          </p:nvPr>
        </p:nvSpPr>
        <p:spPr/>
        <p:txBody>
          <a:bodyPr/>
          <a:lstStyle/>
          <a:p>
            <a:fld id="{8F3B928F-9529-4741-8D68-C934E21C6887}" type="datetimeFigureOut">
              <a:rPr lang="en-US" smtClean="0"/>
              <a:t>12/21/2023</a:t>
            </a:fld>
            <a:endParaRPr lang="en-US"/>
          </a:p>
        </p:txBody>
      </p:sp>
      <p:sp>
        <p:nvSpPr>
          <p:cNvPr id="6" name="Footer Placeholder 5">
            <a:extLst>
              <a:ext uri="{FF2B5EF4-FFF2-40B4-BE49-F238E27FC236}">
                <a16:creationId xmlns:a16="http://schemas.microsoft.com/office/drawing/2014/main" id="{9D1651BB-69AD-54FC-BD8D-98D8F5E9A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B6A26-29C5-A008-6741-1D58B585B7D1}"/>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56055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12/21/2023</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76270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12/21/2023</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0858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US"/>
              <a:t>Click to edit Master title style</a:t>
            </a:r>
          </a:p>
        </p:txBody>
      </p:sp>
    </p:spTree>
    <p:extLst>
      <p:ext uri="{BB962C8B-B14F-4D97-AF65-F5344CB8AC3E}">
        <p14:creationId xmlns:p14="http://schemas.microsoft.com/office/powerpoint/2010/main" val="39073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044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US"/>
              <a:t>Click to edit Master title style</a:t>
            </a:r>
          </a:p>
        </p:txBody>
      </p:sp>
    </p:spTree>
    <p:extLst>
      <p:ext uri="{BB962C8B-B14F-4D97-AF65-F5344CB8AC3E}">
        <p14:creationId xmlns:p14="http://schemas.microsoft.com/office/powerpoint/2010/main" val="2047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381781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247852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995-54D3-DDFE-21DF-86D9C9FEEAC0}"/>
              </a:ext>
            </a:extLst>
          </p:cNvPr>
          <p:cNvSpPr>
            <a:spLocks noGrp="1"/>
          </p:cNvSpPr>
          <p:nvPr>
            <p:ph type="title"/>
          </p:nvPr>
        </p:nvSpPr>
        <p:spPr>
          <a:xfrm>
            <a:off x="936978" y="703285"/>
            <a:ext cx="10410472" cy="2015367"/>
          </a:xfrm>
        </p:spPr>
        <p:txBody>
          <a:bodyPr anchor="t" anchorCtr="0">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252ED-F918-709F-364D-EF7A825FC441}"/>
              </a:ext>
            </a:extLst>
          </p:cNvPr>
          <p:cNvSpPr>
            <a:spLocks noGrp="1"/>
          </p:cNvSpPr>
          <p:nvPr>
            <p:ph type="dt" sz="half" idx="10"/>
          </p:nvPr>
        </p:nvSpPr>
        <p:spPr/>
        <p:txBody>
          <a:bodyPr/>
          <a:lstStyle/>
          <a:p>
            <a:fld id="{8F3B928F-9529-4741-8D68-C934E21C6887}" type="datetimeFigureOut">
              <a:rPr lang="en-US" smtClean="0"/>
              <a:t>12/21/2023</a:t>
            </a:fld>
            <a:endParaRPr lang="en-US"/>
          </a:p>
        </p:txBody>
      </p:sp>
      <p:sp>
        <p:nvSpPr>
          <p:cNvPr id="5" name="Footer Placeholder 4">
            <a:extLst>
              <a:ext uri="{FF2B5EF4-FFF2-40B4-BE49-F238E27FC236}">
                <a16:creationId xmlns:a16="http://schemas.microsoft.com/office/drawing/2014/main" id="{BA6568F5-97A0-C8A1-5AD7-B6FA54D00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B5580-4CF0-E22E-9532-02B6CBC893D2}"/>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12/21/2023</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41036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12/21/2023</a:t>
            </a:fld>
            <a:endParaRPr lang="en-US"/>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a:p>
        </p:txBody>
      </p:sp>
      <p:pic>
        <p:nvPicPr>
          <p:cNvPr id="10" name="Picture 9" descr="A logo with colorful squares&#10;&#10;Description automatically generated">
            <a:extLst>
              <a:ext uri="{FF2B5EF4-FFF2-40B4-BE49-F238E27FC236}">
                <a16:creationId xmlns:a16="http://schemas.microsoft.com/office/drawing/2014/main" id="{1365104E-CB57-5EF5-770C-C19A481CB4B3}"/>
              </a:ext>
            </a:extLst>
          </p:cNvPr>
          <p:cNvPicPr>
            <a:picLocks noChangeAspect="1"/>
          </p:cNvPicPr>
          <p:nvPr userDrawn="1"/>
        </p:nvPicPr>
        <p:blipFill rotWithShape="1">
          <a:blip r:embed="rId16"/>
          <a:srcRect l="5731" t="28039" r="11091" b="34228"/>
          <a:stretch/>
        </p:blipFill>
        <p:spPr>
          <a:xfrm>
            <a:off x="192615" y="6009249"/>
            <a:ext cx="2164460" cy="694201"/>
          </a:xfrm>
          <a:prstGeom prst="rect">
            <a:avLst/>
          </a:prstGeom>
        </p:spPr>
      </p:pic>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2" r:id="rId9"/>
    <p:sldLayoutId id="2147483653" r:id="rId10"/>
    <p:sldLayoutId id="2147483654" r:id="rId11"/>
    <p:sldLayoutId id="2147483656" r:id="rId12"/>
    <p:sldLayoutId id="2147483657" r:id="rId13"/>
    <p:sldLayoutId id="2147483655" r:id="rId14"/>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cpe.org.uk/lpcs-and-local/lpc-members-area/running-an-lpc/" TargetMode="Externa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C54D-FFCD-E683-4907-C5541372D804}"/>
              </a:ext>
            </a:extLst>
          </p:cNvPr>
          <p:cNvSpPr>
            <a:spLocks noGrp="1"/>
          </p:cNvSpPr>
          <p:nvPr>
            <p:ph type="title"/>
          </p:nvPr>
        </p:nvSpPr>
        <p:spPr/>
        <p:txBody>
          <a:bodyPr>
            <a:normAutofit/>
          </a:bodyPr>
          <a:lstStyle/>
          <a:p>
            <a:r>
              <a:rPr lang="en-US" b="0" i="0" u="none" strike="noStrike">
                <a:solidFill>
                  <a:srgbClr val="0072CE"/>
                </a:solidFill>
                <a:effectLst/>
                <a:latin typeface="Mokoko Medium" panose="02060603020203020204" pitchFamily="18" charset="0"/>
              </a:rPr>
              <a:t>Read and delete this slide</a:t>
            </a:r>
            <a:endParaRPr lang="en-GB"/>
          </a:p>
        </p:txBody>
      </p:sp>
      <p:sp>
        <p:nvSpPr>
          <p:cNvPr id="3" name="Content Placeholder 2">
            <a:extLst>
              <a:ext uri="{FF2B5EF4-FFF2-40B4-BE49-F238E27FC236}">
                <a16:creationId xmlns:a16="http://schemas.microsoft.com/office/drawing/2014/main" id="{26877270-10CB-E0C1-A1E2-708FCC8BAAB7}"/>
              </a:ext>
            </a:extLst>
          </p:cNvPr>
          <p:cNvSpPr>
            <a:spLocks noGrp="1"/>
          </p:cNvSpPr>
          <p:nvPr>
            <p:ph sz="half" idx="1"/>
          </p:nvPr>
        </p:nvSpPr>
        <p:spPr>
          <a:xfrm>
            <a:off x="936978" y="1825625"/>
            <a:ext cx="10698552" cy="4351338"/>
          </a:xfrm>
        </p:spPr>
        <p:txBody>
          <a:bodyPr>
            <a:normAutofit fontScale="92500" lnSpcReduction="10000"/>
          </a:bodyPr>
          <a:lstStyle/>
          <a:p>
            <a:pPr algn="l" rtl="0" fontAlgn="base">
              <a:buFont typeface="Arial" panose="020B0604020202020204" pitchFamily="34" charset="0"/>
              <a:buChar char="•"/>
            </a:pPr>
            <a:r>
              <a:rPr lang="en-US" sz="2500" b="0" i="0" u="none" strike="noStrike" dirty="0">
                <a:solidFill>
                  <a:srgbClr val="0072CE"/>
                </a:solidFill>
                <a:effectLst/>
                <a:latin typeface="DM Sans" pitchFamily="2" charset="0"/>
              </a:rPr>
              <a:t>This Community Pharmacy England presentation on the </a:t>
            </a:r>
            <a:r>
              <a:rPr lang="en-US" sz="2500" dirty="0">
                <a:latin typeface="DM Sans" pitchFamily="2" charset="0"/>
              </a:rPr>
              <a:t>governance </a:t>
            </a:r>
            <a:r>
              <a:rPr lang="en-US" sz="2500" b="0" i="0" u="none" strike="noStrike" dirty="0">
                <a:solidFill>
                  <a:srgbClr val="0072CE"/>
                </a:solidFill>
                <a:effectLst/>
                <a:latin typeface="DM Sans" pitchFamily="2" charset="0"/>
              </a:rPr>
              <a:t>is for use by LPCs Chairs and Chief Officers at Committee meetings between January – March 2024, to support adopting the new Governance </a:t>
            </a:r>
            <a:r>
              <a:rPr lang="en-US" sz="2500" dirty="0">
                <a:latin typeface="DM Sans" pitchFamily="2" charset="0"/>
              </a:rPr>
              <a:t>F</a:t>
            </a:r>
            <a:r>
              <a:rPr lang="en-US" sz="2500" b="0" i="0" u="none" strike="noStrike" dirty="0">
                <a:solidFill>
                  <a:srgbClr val="0072CE"/>
                </a:solidFill>
                <a:effectLst/>
                <a:latin typeface="DM Sans" pitchFamily="2" charset="0"/>
              </a:rPr>
              <a:t>ramework and Code of Conduct </a:t>
            </a:r>
          </a:p>
          <a:p>
            <a:pPr algn="l" rtl="0" fontAlgn="base">
              <a:buFont typeface="Arial" panose="020B0604020202020204" pitchFamily="34" charset="0"/>
              <a:buChar char="•"/>
            </a:pPr>
            <a:r>
              <a:rPr lang="en-US" sz="2500" b="0" i="0" u="none" strike="noStrike" dirty="0">
                <a:solidFill>
                  <a:srgbClr val="0072CE"/>
                </a:solidFill>
                <a:effectLst/>
                <a:latin typeface="DM Sans" pitchFamily="2" charset="0"/>
              </a:rPr>
              <a:t>Further information on the service is available at </a:t>
            </a:r>
            <a:r>
              <a:rPr lang="en-US" sz="2500" b="0" i="0" u="none" strike="noStrike" dirty="0">
                <a:solidFill>
                  <a:srgbClr val="FF6D3A"/>
                </a:solidFill>
                <a:effectLst/>
                <a:latin typeface="DM Sans" pitchFamily="2" charset="0"/>
                <a:hlinkClick r:id="rId2"/>
              </a:rPr>
              <a:t>https://cpe.org.uk/lpcs-and-local/lpc-members-area/running-an-lpc/</a:t>
            </a:r>
            <a:endParaRPr lang="en-US" sz="2500" b="0" i="0" u="none" strike="noStrike" dirty="0">
              <a:solidFill>
                <a:srgbClr val="FF6D3A"/>
              </a:solidFill>
              <a:effectLst/>
              <a:latin typeface="DM Sans" pitchFamily="2" charset="0"/>
            </a:endParaRPr>
          </a:p>
          <a:p>
            <a:pPr algn="l" rtl="0" fontAlgn="base">
              <a:buFont typeface="Arial" panose="020B0604020202020204" pitchFamily="34" charset="0"/>
              <a:buChar char="•"/>
            </a:pPr>
            <a:r>
              <a:rPr lang="en-US" sz="2500" dirty="0">
                <a:latin typeface="DM Sans" pitchFamily="2" charset="0"/>
              </a:rPr>
              <a:t>A briefing is being held for Chairs and Chief Officers on 10th January 2024</a:t>
            </a:r>
          </a:p>
          <a:p>
            <a:pPr algn="l" rtl="0" fontAlgn="base">
              <a:buFont typeface="Arial" panose="020B0604020202020204" pitchFamily="34" charset="0"/>
              <a:buChar char="•"/>
            </a:pPr>
            <a:r>
              <a:rPr lang="en-US" sz="2500" b="0" i="0" u="none" strike="noStrike" dirty="0">
                <a:solidFill>
                  <a:srgbClr val="0072CE"/>
                </a:solidFill>
                <a:effectLst/>
                <a:latin typeface="DM Sans" pitchFamily="2" charset="0"/>
              </a:rPr>
              <a:t>Questions or comments on this presentation can be addressed to the </a:t>
            </a:r>
            <a:r>
              <a:rPr lang="en-US" sz="2500" dirty="0">
                <a:latin typeface="DM Sans" pitchFamily="2" charset="0"/>
              </a:rPr>
              <a:t>LPC and Member Support Team</a:t>
            </a:r>
            <a:r>
              <a:rPr lang="en-US" sz="2500" b="0" i="0" u="none" strike="noStrike" dirty="0">
                <a:solidFill>
                  <a:srgbClr val="0072CE"/>
                </a:solidFill>
                <a:effectLst/>
                <a:latin typeface="DM Sans" pitchFamily="2" charset="0"/>
              </a:rPr>
              <a:t>: </a:t>
            </a:r>
            <a:r>
              <a:rPr lang="en-US" sz="2500" dirty="0">
                <a:solidFill>
                  <a:srgbClr val="FF6D3A"/>
                </a:solidFill>
                <a:latin typeface="DM Sans" pitchFamily="2" charset="0"/>
              </a:rPr>
              <a:t>lpc</a:t>
            </a:r>
            <a:r>
              <a:rPr lang="en-US" sz="2500" b="0" i="0" u="none" strike="noStrike" dirty="0">
                <a:solidFill>
                  <a:srgbClr val="FF6D3A"/>
                </a:solidFill>
                <a:effectLst/>
                <a:latin typeface="DM Sans" pitchFamily="2" charset="0"/>
              </a:rPr>
              <a:t>.support@cpe.org.uk </a:t>
            </a:r>
            <a:r>
              <a:rPr lang="en-US" sz="2500" b="0" i="0" dirty="0">
                <a:solidFill>
                  <a:srgbClr val="FF6D3A"/>
                </a:solidFill>
                <a:effectLst/>
                <a:latin typeface="DM Sans" pitchFamily="2" charset="0"/>
              </a:rPr>
              <a:t>​</a:t>
            </a:r>
            <a:endParaRPr lang="en-US" sz="2500" b="0" i="0" dirty="0">
              <a:solidFill>
                <a:srgbClr val="0072CE"/>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76652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3EF4-A3ED-A08F-1BDB-882EAF0D75B1}"/>
              </a:ext>
            </a:extLst>
          </p:cNvPr>
          <p:cNvSpPr>
            <a:spLocks noGrp="1"/>
          </p:cNvSpPr>
          <p:nvPr>
            <p:ph type="title"/>
          </p:nvPr>
        </p:nvSpPr>
        <p:spPr>
          <a:xfrm>
            <a:off x="925941" y="1940053"/>
            <a:ext cx="7456349" cy="2681830"/>
          </a:xfrm>
        </p:spPr>
        <p:txBody>
          <a:bodyPr>
            <a:normAutofit/>
          </a:bodyPr>
          <a:lstStyle/>
          <a:p>
            <a:pPr algn="l"/>
            <a:r>
              <a:rPr lang="en-US" dirty="0"/>
              <a:t>Questions</a:t>
            </a:r>
            <a:br>
              <a:rPr lang="en-US" dirty="0"/>
            </a:br>
            <a:endParaRPr lang="en-GB" dirty="0"/>
          </a:p>
        </p:txBody>
      </p:sp>
      <p:pic>
        <p:nvPicPr>
          <p:cNvPr id="5" name="Graphic 4" descr="Questions with solid fill">
            <a:extLst>
              <a:ext uri="{FF2B5EF4-FFF2-40B4-BE49-F238E27FC236}">
                <a16:creationId xmlns:a16="http://schemas.microsoft.com/office/drawing/2014/main" id="{8F69001B-512F-87F6-4820-1D287D394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0712" y="2896298"/>
            <a:ext cx="2433915" cy="2433915"/>
          </a:xfrm>
          <a:prstGeom prst="rect">
            <a:avLst/>
          </a:prstGeom>
        </p:spPr>
      </p:pic>
    </p:spTree>
    <p:extLst>
      <p:ext uri="{BB962C8B-B14F-4D97-AF65-F5344CB8AC3E}">
        <p14:creationId xmlns:p14="http://schemas.microsoft.com/office/powerpoint/2010/main" val="403473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718-99B9-2C8D-C0DD-EF91DB615C2A}"/>
              </a:ext>
            </a:extLst>
          </p:cNvPr>
          <p:cNvSpPr>
            <a:spLocks noGrp="1"/>
          </p:cNvSpPr>
          <p:nvPr>
            <p:ph type="title"/>
          </p:nvPr>
        </p:nvSpPr>
        <p:spPr>
          <a:xfrm>
            <a:off x="2872509" y="2074277"/>
            <a:ext cx="6952688" cy="2681830"/>
          </a:xfrm>
        </p:spPr>
        <p:txBody>
          <a:bodyPr>
            <a:normAutofit/>
          </a:bodyPr>
          <a:lstStyle/>
          <a:p>
            <a:pPr algn="l"/>
            <a:r>
              <a:rPr lang="en-US" dirty="0"/>
              <a:t>LPC Adoption and next steps</a:t>
            </a:r>
            <a:endParaRPr lang="en-GB" dirty="0"/>
          </a:p>
        </p:txBody>
      </p:sp>
    </p:spTree>
    <p:extLst>
      <p:ext uri="{BB962C8B-B14F-4D97-AF65-F5344CB8AC3E}">
        <p14:creationId xmlns:p14="http://schemas.microsoft.com/office/powerpoint/2010/main" val="2452218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D8A3-AFA5-B09A-4D91-C6C7D59C17F4}"/>
              </a:ext>
            </a:extLst>
          </p:cNvPr>
          <p:cNvSpPr>
            <a:spLocks noGrp="1"/>
          </p:cNvSpPr>
          <p:nvPr>
            <p:ph type="title"/>
          </p:nvPr>
        </p:nvSpPr>
        <p:spPr/>
        <p:txBody>
          <a:bodyPr/>
          <a:lstStyle/>
          <a:p>
            <a:r>
              <a:rPr lang="en-US" dirty="0"/>
              <a:t>Asks of the LPC Committee</a:t>
            </a:r>
            <a:endParaRPr lang="en-GB" dirty="0"/>
          </a:p>
        </p:txBody>
      </p:sp>
      <p:sp>
        <p:nvSpPr>
          <p:cNvPr id="3" name="Content Placeholder 2">
            <a:extLst>
              <a:ext uri="{FF2B5EF4-FFF2-40B4-BE49-F238E27FC236}">
                <a16:creationId xmlns:a16="http://schemas.microsoft.com/office/drawing/2014/main" id="{8CDFE917-1CB1-A4B9-701D-23C5326F4387}"/>
              </a:ext>
            </a:extLst>
          </p:cNvPr>
          <p:cNvSpPr>
            <a:spLocks noGrp="1"/>
          </p:cNvSpPr>
          <p:nvPr>
            <p:ph sz="half" idx="1"/>
          </p:nvPr>
        </p:nvSpPr>
        <p:spPr>
          <a:xfrm>
            <a:off x="936978" y="1543574"/>
            <a:ext cx="10279662" cy="4498452"/>
          </a:xfrm>
        </p:spPr>
        <p:txBody>
          <a:bodyPr>
            <a:normAutofit/>
          </a:bodyPr>
          <a:lstStyle/>
          <a:p>
            <a:pPr>
              <a:buClr>
                <a:srgbClr val="FF6D3A"/>
              </a:buClr>
            </a:pPr>
            <a:r>
              <a:rPr lang="en-GB" sz="3000" dirty="0">
                <a:latin typeface="DM Sans" pitchFamily="2" charset="0"/>
              </a:rPr>
              <a:t>Committee to discuss today and to agree </a:t>
            </a:r>
          </a:p>
          <a:p>
            <a:pPr>
              <a:buClr>
                <a:srgbClr val="FF6D3A"/>
              </a:buClr>
            </a:pPr>
            <a:r>
              <a:rPr lang="en-GB" sz="3000" dirty="0">
                <a:latin typeface="DM Sans" pitchFamily="2" charset="0"/>
              </a:rPr>
              <a:t>To adopt the Governance Framework and Code of Conduct </a:t>
            </a:r>
          </a:p>
          <a:p>
            <a:pPr>
              <a:buClr>
                <a:srgbClr val="FF6D3A"/>
              </a:buClr>
            </a:pPr>
            <a:r>
              <a:rPr lang="en-GB" sz="3000" dirty="0">
                <a:latin typeface="DM Sans" pitchFamily="2" charset="0"/>
              </a:rPr>
              <a:t>To publish adopted versions on the LPC website</a:t>
            </a:r>
          </a:p>
          <a:p>
            <a:pPr>
              <a:buClr>
                <a:srgbClr val="FF6D3A"/>
              </a:buClr>
            </a:pPr>
            <a:r>
              <a:rPr lang="en-GB" sz="3000" dirty="0">
                <a:latin typeface="DM Sans" pitchFamily="2" charset="0"/>
              </a:rPr>
              <a:t>Effective from 1st April 2024</a:t>
            </a:r>
            <a:endParaRPr lang="en-US" dirty="0"/>
          </a:p>
          <a:p>
            <a:endParaRPr lang="en-US" dirty="0"/>
          </a:p>
          <a:p>
            <a:endParaRPr lang="en-US" dirty="0"/>
          </a:p>
          <a:p>
            <a:endParaRPr lang="en-GB" dirty="0"/>
          </a:p>
        </p:txBody>
      </p:sp>
    </p:spTree>
    <p:extLst>
      <p:ext uri="{BB962C8B-B14F-4D97-AF65-F5344CB8AC3E}">
        <p14:creationId xmlns:p14="http://schemas.microsoft.com/office/powerpoint/2010/main" val="24796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p:txBody>
          <a:bodyPr>
            <a:normAutofit/>
          </a:bodyPr>
          <a:lstStyle/>
          <a:p>
            <a:r>
              <a:rPr lang="en-US" sz="4800" dirty="0">
                <a:latin typeface="Mokoko Medium" panose="02060603020203020204" pitchFamily="18" charset="0"/>
              </a:rPr>
              <a:t>Adopting new Governance Arrangements by the LPC</a:t>
            </a:r>
            <a:br>
              <a:rPr lang="en-US" sz="4800" dirty="0">
                <a:latin typeface="Mokoko Medium" panose="02060603020203020204" pitchFamily="18" charset="0"/>
              </a:rPr>
            </a:br>
            <a:endParaRPr lang="en-US" sz="4800" dirty="0"/>
          </a:p>
        </p:txBody>
      </p:sp>
    </p:spTree>
    <p:extLst>
      <p:ext uri="{BB962C8B-B14F-4D97-AF65-F5344CB8AC3E}">
        <p14:creationId xmlns:p14="http://schemas.microsoft.com/office/powerpoint/2010/main" val="248830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CBA12-82B5-B760-4CD8-A09544AC68C2}"/>
              </a:ext>
            </a:extLst>
          </p:cNvPr>
          <p:cNvSpPr>
            <a:spLocks noGrp="1"/>
          </p:cNvSpPr>
          <p:nvPr>
            <p:ph type="title"/>
          </p:nvPr>
        </p:nvSpPr>
        <p:spPr/>
        <p:txBody>
          <a:bodyPr/>
          <a:lstStyle/>
          <a:p>
            <a:r>
              <a:rPr lang="en-US"/>
              <a:t>Presentation overview</a:t>
            </a:r>
            <a:endParaRPr lang="en-GB"/>
          </a:p>
        </p:txBody>
      </p:sp>
      <p:sp>
        <p:nvSpPr>
          <p:cNvPr id="5" name="Content Placeholder 4">
            <a:extLst>
              <a:ext uri="{FF2B5EF4-FFF2-40B4-BE49-F238E27FC236}">
                <a16:creationId xmlns:a16="http://schemas.microsoft.com/office/drawing/2014/main" id="{B9ADB40E-E6F7-3D31-BB20-490667BD94AE}"/>
              </a:ext>
            </a:extLst>
          </p:cNvPr>
          <p:cNvSpPr>
            <a:spLocks noGrp="1"/>
          </p:cNvSpPr>
          <p:nvPr>
            <p:ph sz="half" idx="1"/>
          </p:nvPr>
        </p:nvSpPr>
        <p:spPr>
          <a:xfrm>
            <a:off x="936978" y="1825625"/>
            <a:ext cx="6312908" cy="4351338"/>
          </a:xfrm>
        </p:spPr>
        <p:txBody>
          <a:bodyPr/>
          <a:lstStyle/>
          <a:p>
            <a:pPr algn="l" rtl="0" fontAlgn="base">
              <a:buClr>
                <a:srgbClr val="FF6D3A"/>
              </a:buClr>
            </a:pPr>
            <a:r>
              <a:rPr lang="en-GB" b="0" i="0" u="none" strike="noStrike" dirty="0">
                <a:effectLst/>
                <a:latin typeface="DM Sans" pitchFamily="2" charset="0"/>
              </a:rPr>
              <a:t>Summary of the governance changes</a:t>
            </a:r>
            <a:endParaRPr lang="en-US" u="none" strike="noStrike" dirty="0">
              <a:latin typeface="DM Sans" pitchFamily="2" charset="0"/>
            </a:endParaRPr>
          </a:p>
          <a:p>
            <a:pPr algn="l" rtl="0" fontAlgn="base">
              <a:buClr>
                <a:srgbClr val="FF6D3A"/>
              </a:buClr>
            </a:pPr>
            <a:r>
              <a:rPr lang="en-US" dirty="0">
                <a:latin typeface="DM Sans" pitchFamily="2" charset="0"/>
              </a:rPr>
              <a:t>How we got here and LPC input</a:t>
            </a:r>
          </a:p>
          <a:p>
            <a:pPr algn="l" rtl="0" fontAlgn="base">
              <a:buClr>
                <a:srgbClr val="FF6D3A"/>
              </a:buClr>
            </a:pPr>
            <a:r>
              <a:rPr lang="en-US" dirty="0">
                <a:latin typeface="DM Sans" pitchFamily="2" charset="0"/>
              </a:rPr>
              <a:t>Asks of the committee and adoption</a:t>
            </a:r>
          </a:p>
        </p:txBody>
      </p:sp>
    </p:spTree>
    <p:extLst>
      <p:ext uri="{BB962C8B-B14F-4D97-AF65-F5344CB8AC3E}">
        <p14:creationId xmlns:p14="http://schemas.microsoft.com/office/powerpoint/2010/main" val="237339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D8A3-AFA5-B09A-4D91-C6C7D59C17F4}"/>
              </a:ext>
            </a:extLst>
          </p:cNvPr>
          <p:cNvSpPr>
            <a:spLocks noGrp="1"/>
          </p:cNvSpPr>
          <p:nvPr>
            <p:ph type="title"/>
          </p:nvPr>
        </p:nvSpPr>
        <p:spPr/>
        <p:txBody>
          <a:bodyPr/>
          <a:lstStyle/>
          <a:p>
            <a:r>
              <a:rPr lang="en-US" dirty="0"/>
              <a:t>Governance Improvements</a:t>
            </a:r>
            <a:endParaRPr lang="en-GB" dirty="0"/>
          </a:p>
        </p:txBody>
      </p:sp>
      <p:sp>
        <p:nvSpPr>
          <p:cNvPr id="3" name="Content Placeholder 2">
            <a:extLst>
              <a:ext uri="{FF2B5EF4-FFF2-40B4-BE49-F238E27FC236}">
                <a16:creationId xmlns:a16="http://schemas.microsoft.com/office/drawing/2014/main" id="{8CDFE917-1CB1-A4B9-701D-23C5326F4387}"/>
              </a:ext>
            </a:extLst>
          </p:cNvPr>
          <p:cNvSpPr>
            <a:spLocks noGrp="1"/>
          </p:cNvSpPr>
          <p:nvPr>
            <p:ph sz="half" idx="1"/>
          </p:nvPr>
        </p:nvSpPr>
        <p:spPr>
          <a:xfrm>
            <a:off x="936978" y="1825625"/>
            <a:ext cx="10279662" cy="4351338"/>
          </a:xfrm>
        </p:spPr>
        <p:txBody>
          <a:bodyPr>
            <a:normAutofit fontScale="85000" lnSpcReduction="10000"/>
          </a:bodyPr>
          <a:lstStyle/>
          <a:p>
            <a:pPr>
              <a:buClr>
                <a:srgbClr val="FF6D3A"/>
              </a:buClr>
            </a:pPr>
            <a:r>
              <a:rPr lang="en-GB" dirty="0"/>
              <a:t>Community Pharmacy England has been working with LPCs since July 2023 to </a:t>
            </a:r>
            <a:r>
              <a:rPr lang="en-US" dirty="0"/>
              <a:t>implement the outstanding Review Steering Group (RSG) recommendations in relation to LPC and Community Pharmacy England governance. </a:t>
            </a:r>
          </a:p>
          <a:p>
            <a:pPr>
              <a:buClr>
                <a:srgbClr val="FF6D3A"/>
              </a:buClr>
            </a:pPr>
            <a:r>
              <a:rPr lang="en-US" dirty="0"/>
              <a:t>The key aims has been to develop a framework for effective governance that enables Community Pharmacy England and LPCs to achieve their purpose and supports closer working in the long-term best interest of community pharmacy in England, by establishing a consistent governance approach for both where possible, while </a:t>
            </a:r>
            <a:r>
              <a:rPr lang="en-US" dirty="0" err="1"/>
              <a:t>recognising</a:t>
            </a:r>
            <a:r>
              <a:rPr lang="en-US" dirty="0"/>
              <a:t> distinct and separate entities</a:t>
            </a:r>
          </a:p>
          <a:p>
            <a:pPr>
              <a:buClr>
                <a:srgbClr val="FF6D3A"/>
              </a:buClr>
            </a:pPr>
            <a:r>
              <a:rPr lang="en-GB" dirty="0"/>
              <a:t>The two main outputs are a</a:t>
            </a:r>
            <a:r>
              <a:rPr lang="en-GB" sz="1800" dirty="0">
                <a:effectLst/>
                <a:latin typeface="Arial" panose="020B0604020202020204" pitchFamily="34" charset="0"/>
                <a:ea typeface="Calibri" panose="020F0502020204030204" pitchFamily="34" charset="0"/>
              </a:rPr>
              <a:t> </a:t>
            </a:r>
            <a:r>
              <a:rPr lang="en-GB" dirty="0"/>
              <a:t>shared Governance Framework and Code of Conduct applicable both to LPCs and Community Pharmacy England </a:t>
            </a:r>
          </a:p>
          <a:p>
            <a:pPr>
              <a:buClr>
                <a:srgbClr val="FF6D3A"/>
              </a:buClr>
            </a:pPr>
            <a:endParaRPr lang="en-GB" dirty="0"/>
          </a:p>
          <a:p>
            <a:endParaRPr lang="en-US" dirty="0"/>
          </a:p>
          <a:p>
            <a:endParaRPr lang="en-US" dirty="0"/>
          </a:p>
          <a:p>
            <a:endParaRPr lang="en-GB" dirty="0"/>
          </a:p>
        </p:txBody>
      </p:sp>
    </p:spTree>
    <p:extLst>
      <p:ext uri="{BB962C8B-B14F-4D97-AF65-F5344CB8AC3E}">
        <p14:creationId xmlns:p14="http://schemas.microsoft.com/office/powerpoint/2010/main" val="309286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D8A3-AFA5-B09A-4D91-C6C7D59C17F4}"/>
              </a:ext>
            </a:extLst>
          </p:cNvPr>
          <p:cNvSpPr>
            <a:spLocks noGrp="1"/>
          </p:cNvSpPr>
          <p:nvPr>
            <p:ph type="title"/>
          </p:nvPr>
        </p:nvSpPr>
        <p:spPr/>
        <p:txBody>
          <a:bodyPr/>
          <a:lstStyle/>
          <a:p>
            <a:r>
              <a:rPr lang="en-US" dirty="0"/>
              <a:t>Governance Framework</a:t>
            </a:r>
            <a:endParaRPr lang="en-GB" dirty="0"/>
          </a:p>
        </p:txBody>
      </p:sp>
      <p:sp>
        <p:nvSpPr>
          <p:cNvPr id="3" name="Content Placeholder 2">
            <a:extLst>
              <a:ext uri="{FF2B5EF4-FFF2-40B4-BE49-F238E27FC236}">
                <a16:creationId xmlns:a16="http://schemas.microsoft.com/office/drawing/2014/main" id="{8CDFE917-1CB1-A4B9-701D-23C5326F4387}"/>
              </a:ext>
            </a:extLst>
          </p:cNvPr>
          <p:cNvSpPr>
            <a:spLocks noGrp="1"/>
          </p:cNvSpPr>
          <p:nvPr>
            <p:ph sz="half" idx="1"/>
          </p:nvPr>
        </p:nvSpPr>
        <p:spPr>
          <a:xfrm>
            <a:off x="936978" y="1825625"/>
            <a:ext cx="10279662" cy="4351338"/>
          </a:xfrm>
        </p:spPr>
        <p:txBody>
          <a:bodyPr>
            <a:normAutofit fontScale="92500" lnSpcReduction="20000"/>
          </a:bodyPr>
          <a:lstStyle/>
          <a:p>
            <a:pPr>
              <a:buClr>
                <a:srgbClr val="FF6D3A"/>
              </a:buClr>
            </a:pPr>
            <a:r>
              <a:rPr lang="en-US" dirty="0"/>
              <a:t>Aim: Consistent governance framework for CPE and CPL in line with RSG recommendation </a:t>
            </a:r>
          </a:p>
          <a:p>
            <a:pPr>
              <a:buClr>
                <a:srgbClr val="FF6D3A"/>
              </a:buClr>
            </a:pPr>
            <a:r>
              <a:rPr lang="en-US" dirty="0"/>
              <a:t>Purpose: A set of high-level principles relevant to every Committee, with further detail on how these work in practice set out in each </a:t>
            </a:r>
            <a:r>
              <a:rPr lang="en-US" dirty="0" err="1"/>
              <a:t>organisation’s</a:t>
            </a:r>
            <a:r>
              <a:rPr lang="en-US" dirty="0"/>
              <a:t> own governance documentation</a:t>
            </a:r>
          </a:p>
          <a:p>
            <a:pPr>
              <a:buClr>
                <a:srgbClr val="FF6D3A"/>
              </a:buClr>
            </a:pPr>
            <a:r>
              <a:rPr lang="en-US" dirty="0"/>
              <a:t>Address themes identified by RSG/Wright: clear and distinct roles, openness, trust, accountability, stakeholder engagement</a:t>
            </a:r>
          </a:p>
          <a:p>
            <a:pPr>
              <a:buClr>
                <a:srgbClr val="FF6D3A"/>
              </a:buClr>
            </a:pPr>
            <a:r>
              <a:rPr lang="en-US" dirty="0"/>
              <a:t>Content and approach is consistent with the governance frameworks adopted by most sectors and </a:t>
            </a:r>
            <a:r>
              <a:rPr lang="en-US" dirty="0" err="1"/>
              <a:t>organisations</a:t>
            </a:r>
            <a:r>
              <a:rPr lang="en-US" dirty="0"/>
              <a:t>, including the UK Corporate Governance Code, NHS </a:t>
            </a:r>
            <a:r>
              <a:rPr lang="en-US" dirty="0" err="1"/>
              <a:t>etc</a:t>
            </a:r>
            <a:endParaRPr lang="en-US" dirty="0"/>
          </a:p>
          <a:p>
            <a:pPr>
              <a:buClr>
                <a:srgbClr val="FF6D3A"/>
              </a:buClr>
            </a:pPr>
            <a:endParaRPr lang="en-GB" dirty="0"/>
          </a:p>
          <a:p>
            <a:pPr>
              <a:buClr>
                <a:srgbClr val="FF6D3A"/>
              </a:buClr>
            </a:pPr>
            <a:endParaRPr lang="en-GB" dirty="0"/>
          </a:p>
          <a:p>
            <a:endParaRPr lang="en-US" dirty="0"/>
          </a:p>
          <a:p>
            <a:endParaRPr lang="en-US" dirty="0"/>
          </a:p>
          <a:p>
            <a:endParaRPr lang="en-GB" dirty="0"/>
          </a:p>
        </p:txBody>
      </p:sp>
    </p:spTree>
    <p:extLst>
      <p:ext uri="{BB962C8B-B14F-4D97-AF65-F5344CB8AC3E}">
        <p14:creationId xmlns:p14="http://schemas.microsoft.com/office/powerpoint/2010/main" val="53418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D8A3-AFA5-B09A-4D91-C6C7D59C17F4}"/>
              </a:ext>
            </a:extLst>
          </p:cNvPr>
          <p:cNvSpPr>
            <a:spLocks noGrp="1"/>
          </p:cNvSpPr>
          <p:nvPr>
            <p:ph type="title"/>
          </p:nvPr>
        </p:nvSpPr>
        <p:spPr/>
        <p:txBody>
          <a:bodyPr/>
          <a:lstStyle/>
          <a:p>
            <a:r>
              <a:rPr lang="en-US" dirty="0"/>
              <a:t>Code of Conduct</a:t>
            </a:r>
            <a:endParaRPr lang="en-GB" dirty="0"/>
          </a:p>
        </p:txBody>
      </p:sp>
      <p:sp>
        <p:nvSpPr>
          <p:cNvPr id="3" name="Content Placeholder 2">
            <a:extLst>
              <a:ext uri="{FF2B5EF4-FFF2-40B4-BE49-F238E27FC236}">
                <a16:creationId xmlns:a16="http://schemas.microsoft.com/office/drawing/2014/main" id="{8CDFE917-1CB1-A4B9-701D-23C5326F4387}"/>
              </a:ext>
            </a:extLst>
          </p:cNvPr>
          <p:cNvSpPr>
            <a:spLocks noGrp="1"/>
          </p:cNvSpPr>
          <p:nvPr>
            <p:ph sz="half" idx="1"/>
          </p:nvPr>
        </p:nvSpPr>
        <p:spPr>
          <a:xfrm>
            <a:off x="936978" y="1825625"/>
            <a:ext cx="10279662" cy="4351338"/>
          </a:xfrm>
        </p:spPr>
        <p:txBody>
          <a:bodyPr>
            <a:normAutofit fontScale="92500" lnSpcReduction="10000"/>
          </a:bodyPr>
          <a:lstStyle/>
          <a:p>
            <a:pPr>
              <a:buClr>
                <a:srgbClr val="FF6D3A"/>
              </a:buClr>
            </a:pPr>
            <a:r>
              <a:rPr lang="en-US" dirty="0"/>
              <a:t>Aim: Consistent set of values and </a:t>
            </a:r>
            <a:r>
              <a:rPr lang="en-US" dirty="0" err="1"/>
              <a:t>behaviours</a:t>
            </a:r>
            <a:r>
              <a:rPr lang="en-US" dirty="0"/>
              <a:t> for CPE and CPL Committee members</a:t>
            </a:r>
          </a:p>
          <a:p>
            <a:pPr>
              <a:buClr>
                <a:srgbClr val="FF6D3A"/>
              </a:buClr>
            </a:pPr>
            <a:r>
              <a:rPr lang="en-US" dirty="0"/>
              <a:t>Purpose: Revised Code of Conduct sets out the values and </a:t>
            </a:r>
            <a:r>
              <a:rPr lang="en-US" dirty="0" err="1"/>
              <a:t>behaviours</a:t>
            </a:r>
            <a:r>
              <a:rPr lang="en-US" dirty="0"/>
              <a:t> along with expectations of members in terms of supporting these</a:t>
            </a:r>
          </a:p>
          <a:p>
            <a:pPr>
              <a:buClr>
                <a:srgbClr val="FF6D3A"/>
              </a:buClr>
            </a:pPr>
            <a:r>
              <a:rPr lang="en-US" dirty="0"/>
              <a:t>Includes mechanism for enforcing these/addressing breaches at CPE and each CPL (with advice and support from CPE as necessary)</a:t>
            </a:r>
          </a:p>
          <a:p>
            <a:pPr>
              <a:buClr>
                <a:srgbClr val="FF6D3A"/>
              </a:buClr>
            </a:pPr>
            <a:r>
              <a:rPr lang="en-US" dirty="0"/>
              <a:t>If approved, </a:t>
            </a:r>
            <a:r>
              <a:rPr lang="en-US" dirty="0" err="1"/>
              <a:t>recognised</a:t>
            </a:r>
            <a:r>
              <a:rPr lang="en-US" dirty="0"/>
              <a:t> benefit of supporting the launch of the Code, </a:t>
            </a:r>
            <a:r>
              <a:rPr lang="en-US" dirty="0" err="1"/>
              <a:t>eg</a:t>
            </a:r>
            <a:r>
              <a:rPr lang="en-US" dirty="0"/>
              <a:t> training on how to call out bad </a:t>
            </a:r>
            <a:r>
              <a:rPr lang="en-US" dirty="0" err="1"/>
              <a:t>behaviour</a:t>
            </a:r>
            <a:r>
              <a:rPr lang="en-US" dirty="0"/>
              <a:t>, advice on how to deal with abuse received via external channels </a:t>
            </a:r>
          </a:p>
          <a:p>
            <a:pPr>
              <a:buClr>
                <a:srgbClr val="FF6D3A"/>
              </a:buClr>
            </a:pPr>
            <a:endParaRPr lang="en-US" dirty="0"/>
          </a:p>
          <a:p>
            <a:pPr>
              <a:buClr>
                <a:srgbClr val="FF6D3A"/>
              </a:buClr>
            </a:pPr>
            <a:endParaRPr lang="en-GB" dirty="0"/>
          </a:p>
          <a:p>
            <a:pPr>
              <a:buClr>
                <a:srgbClr val="FF6D3A"/>
              </a:buClr>
            </a:pPr>
            <a:endParaRPr lang="en-GB" dirty="0"/>
          </a:p>
          <a:p>
            <a:endParaRPr lang="en-US" dirty="0"/>
          </a:p>
          <a:p>
            <a:endParaRPr lang="en-US" dirty="0"/>
          </a:p>
          <a:p>
            <a:endParaRPr lang="en-GB" dirty="0"/>
          </a:p>
        </p:txBody>
      </p:sp>
    </p:spTree>
    <p:extLst>
      <p:ext uri="{BB962C8B-B14F-4D97-AF65-F5344CB8AC3E}">
        <p14:creationId xmlns:p14="http://schemas.microsoft.com/office/powerpoint/2010/main" val="334770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D8A3-AFA5-B09A-4D91-C6C7D59C17F4}"/>
              </a:ext>
            </a:extLst>
          </p:cNvPr>
          <p:cNvSpPr>
            <a:spLocks noGrp="1"/>
          </p:cNvSpPr>
          <p:nvPr>
            <p:ph type="title"/>
          </p:nvPr>
        </p:nvSpPr>
        <p:spPr/>
        <p:txBody>
          <a:bodyPr/>
          <a:lstStyle/>
          <a:p>
            <a:r>
              <a:rPr lang="en-US" dirty="0"/>
              <a:t>LPC Input and the story so far </a:t>
            </a:r>
            <a:endParaRPr lang="en-GB" dirty="0"/>
          </a:p>
        </p:txBody>
      </p:sp>
      <p:sp>
        <p:nvSpPr>
          <p:cNvPr id="3" name="Content Placeholder 2">
            <a:extLst>
              <a:ext uri="{FF2B5EF4-FFF2-40B4-BE49-F238E27FC236}">
                <a16:creationId xmlns:a16="http://schemas.microsoft.com/office/drawing/2014/main" id="{8CDFE917-1CB1-A4B9-701D-23C5326F4387}"/>
              </a:ext>
            </a:extLst>
          </p:cNvPr>
          <p:cNvSpPr>
            <a:spLocks noGrp="1"/>
          </p:cNvSpPr>
          <p:nvPr>
            <p:ph sz="half" idx="1"/>
          </p:nvPr>
        </p:nvSpPr>
        <p:spPr>
          <a:xfrm>
            <a:off x="936978" y="1543574"/>
            <a:ext cx="10279662" cy="4498452"/>
          </a:xfrm>
        </p:spPr>
        <p:txBody>
          <a:bodyPr>
            <a:normAutofit fontScale="47500" lnSpcReduction="20000"/>
          </a:bodyPr>
          <a:lstStyle/>
          <a:p>
            <a:pPr marL="514350" indent="-514350">
              <a:buClr>
                <a:srgbClr val="FF6D3A"/>
              </a:buClr>
              <a:buFont typeface="+mj-lt"/>
              <a:buAutoNum type="arabicPeriod"/>
            </a:pPr>
            <a:r>
              <a:rPr lang="en-US" sz="3000" dirty="0">
                <a:latin typeface="DM Sans" pitchFamily="2" charset="0"/>
              </a:rPr>
              <a:t>A Steering group was established to support the Review and included LPC representatives – and LPC Chair and Chief Officer, after an open call for volunteers</a:t>
            </a:r>
          </a:p>
          <a:p>
            <a:pPr marL="514350" indent="-514350">
              <a:buClr>
                <a:srgbClr val="FF6D3A"/>
              </a:buClr>
              <a:buFont typeface="+mj-lt"/>
              <a:buAutoNum type="arabicPeriod"/>
            </a:pPr>
            <a:r>
              <a:rPr lang="en-US" sz="3000" dirty="0">
                <a:latin typeface="DM Sans" pitchFamily="2" charset="0"/>
              </a:rPr>
              <a:t>Consultation and engagement since April, iterative process, ensuring that the outputs meet local and national needs while reflecting good governance principles </a:t>
            </a:r>
          </a:p>
          <a:p>
            <a:pPr marL="514350" indent="-514350">
              <a:buClr>
                <a:srgbClr val="FF6D3A"/>
              </a:buClr>
              <a:buFont typeface="+mj-lt"/>
              <a:buAutoNum type="arabicPeriod"/>
            </a:pPr>
            <a:r>
              <a:rPr lang="en-US" sz="3000" dirty="0">
                <a:latin typeface="DM Sans" pitchFamily="2" charset="0"/>
              </a:rPr>
              <a:t>Both Community Pharmacy England Committee and LPC input via surveys and feedback forms from July – September 2023</a:t>
            </a:r>
          </a:p>
          <a:p>
            <a:pPr marL="514350" indent="-514350">
              <a:buClr>
                <a:srgbClr val="FF6D3A"/>
              </a:buClr>
              <a:buFont typeface="+mj-lt"/>
              <a:buAutoNum type="arabicPeriod"/>
            </a:pPr>
            <a:r>
              <a:rPr lang="en-US" sz="3000" dirty="0">
                <a:latin typeface="DM Sans" pitchFamily="2" charset="0"/>
              </a:rPr>
              <a:t>Engagement with LPC chief officers and chairs on proposals specifically via CLOT and the national meeting of LPC Chairs</a:t>
            </a:r>
          </a:p>
          <a:p>
            <a:pPr marL="514350" indent="-514350">
              <a:buClr>
                <a:srgbClr val="FF6D3A"/>
              </a:buClr>
              <a:buFont typeface="+mj-lt"/>
              <a:buAutoNum type="arabicPeriod"/>
            </a:pPr>
            <a:r>
              <a:rPr lang="en-GB" sz="3000" dirty="0">
                <a:latin typeface="DM Sans" pitchFamily="2" charset="0"/>
              </a:rPr>
              <a:t>The draft Governance Framework and Code of Conduct were shared with the Conference of LPC Representatives in October 2023.  There was helpful feedback and suggestions, which were incorporated</a:t>
            </a:r>
          </a:p>
          <a:p>
            <a:pPr marL="514350" indent="-514350">
              <a:buClr>
                <a:srgbClr val="FF6D3A"/>
              </a:buClr>
              <a:buFont typeface="+mj-lt"/>
              <a:buAutoNum type="arabicPeriod"/>
            </a:pPr>
            <a:r>
              <a:rPr lang="en-GB" sz="3000" dirty="0">
                <a:latin typeface="DM Sans" pitchFamily="2" charset="0"/>
              </a:rPr>
              <a:t>95% of attendees at Conference supported the documents and their adoption by the LPC network in principle, subject to incorporating the feedback and having time for committees to consider implementation</a:t>
            </a:r>
          </a:p>
          <a:p>
            <a:pPr marL="514350" indent="-514350">
              <a:buClr>
                <a:srgbClr val="FF6D3A"/>
              </a:buClr>
              <a:buFont typeface="+mj-lt"/>
              <a:buAutoNum type="arabicPeriod"/>
            </a:pPr>
            <a:r>
              <a:rPr lang="en-GB" sz="3000" dirty="0">
                <a:effectLst/>
                <a:latin typeface="DM Sans" pitchFamily="2" charset="0"/>
                <a:ea typeface="Calibri" panose="020F0502020204030204" pitchFamily="34" charset="0"/>
              </a:rPr>
              <a:t>These was a further review by the Steering Group and recommended to the CPE committee who approved them and adopted these come into effect at Community Pharmacy England on 1st April 2024</a:t>
            </a:r>
          </a:p>
          <a:p>
            <a:pPr marL="457200" indent="-457200">
              <a:buClr>
                <a:srgbClr val="FF6D3A"/>
              </a:buClr>
              <a:buFont typeface="+mj-lt"/>
              <a:buAutoNum type="arabicPeriod"/>
            </a:pPr>
            <a:endParaRPr lang="en-US" dirty="0"/>
          </a:p>
          <a:p>
            <a:endParaRPr lang="en-US" dirty="0"/>
          </a:p>
          <a:p>
            <a:endParaRPr lang="en-US" dirty="0"/>
          </a:p>
          <a:p>
            <a:endParaRPr lang="en-GB" dirty="0"/>
          </a:p>
        </p:txBody>
      </p:sp>
    </p:spTree>
    <p:extLst>
      <p:ext uri="{BB962C8B-B14F-4D97-AF65-F5344CB8AC3E}">
        <p14:creationId xmlns:p14="http://schemas.microsoft.com/office/powerpoint/2010/main" val="209791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1112B2-E0D7-F955-71DD-BCEB6AAF882A}"/>
              </a:ext>
            </a:extLst>
          </p:cNvPr>
          <p:cNvSpPr/>
          <p:nvPr/>
        </p:nvSpPr>
        <p:spPr>
          <a:xfrm>
            <a:off x="810237" y="1247663"/>
            <a:ext cx="4021053" cy="884252"/>
          </a:xfrm>
          <a:prstGeom prst="rect">
            <a:avLst/>
          </a:prstGeom>
          <a:solidFill>
            <a:srgbClr val="FF6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6E3B"/>
              </a:solidFill>
            </a:endParaRPr>
          </a:p>
        </p:txBody>
      </p:sp>
      <p:sp>
        <p:nvSpPr>
          <p:cNvPr id="2" name="Title 1">
            <a:extLst>
              <a:ext uri="{FF2B5EF4-FFF2-40B4-BE49-F238E27FC236}">
                <a16:creationId xmlns:a16="http://schemas.microsoft.com/office/drawing/2014/main" id="{558C23C6-CE11-741C-CC95-81179A263D8B}"/>
              </a:ext>
            </a:extLst>
          </p:cNvPr>
          <p:cNvSpPr>
            <a:spLocks noGrp="1"/>
          </p:cNvSpPr>
          <p:nvPr>
            <p:ph type="title"/>
          </p:nvPr>
        </p:nvSpPr>
        <p:spPr>
          <a:xfrm>
            <a:off x="783860" y="7196"/>
            <a:ext cx="10518775" cy="1325563"/>
          </a:xfrm>
        </p:spPr>
        <p:txBody>
          <a:bodyPr>
            <a:normAutofit fontScale="90000"/>
          </a:bodyPr>
          <a:lstStyle/>
          <a:p>
            <a:r>
              <a:rPr lang="en-US" dirty="0"/>
              <a:t>Back to the joint RSG recommendations</a:t>
            </a:r>
          </a:p>
        </p:txBody>
      </p:sp>
      <p:sp>
        <p:nvSpPr>
          <p:cNvPr id="6" name="Text Placeholder 2">
            <a:extLst>
              <a:ext uri="{FF2B5EF4-FFF2-40B4-BE49-F238E27FC236}">
                <a16:creationId xmlns:a16="http://schemas.microsoft.com/office/drawing/2014/main" id="{A9866281-5B89-00F5-DEA9-9DC3FC62E50A}"/>
              </a:ext>
            </a:extLst>
          </p:cNvPr>
          <p:cNvSpPr>
            <a:spLocks noGrp="1"/>
          </p:cNvSpPr>
          <p:nvPr>
            <p:ph type="body" idx="1"/>
          </p:nvPr>
        </p:nvSpPr>
        <p:spPr>
          <a:xfrm>
            <a:off x="810237" y="1277833"/>
            <a:ext cx="3898793" cy="823912"/>
          </a:xfrm>
        </p:spPr>
        <p:txBody>
          <a:bodyPr>
            <a:normAutofit/>
          </a:bodyPr>
          <a:lstStyle/>
          <a:p>
            <a:r>
              <a:rPr lang="en-US" dirty="0">
                <a:solidFill>
                  <a:schemeClr val="bg2"/>
                </a:solidFill>
              </a:rPr>
              <a:t>Recommendation </a:t>
            </a:r>
          </a:p>
        </p:txBody>
      </p:sp>
      <p:sp>
        <p:nvSpPr>
          <p:cNvPr id="7" name="Content Placeholder 3">
            <a:extLst>
              <a:ext uri="{FF2B5EF4-FFF2-40B4-BE49-F238E27FC236}">
                <a16:creationId xmlns:a16="http://schemas.microsoft.com/office/drawing/2014/main" id="{8E09928A-5105-DC40-A4D4-F1DA2AA84AD2}"/>
              </a:ext>
            </a:extLst>
          </p:cNvPr>
          <p:cNvSpPr>
            <a:spLocks noGrp="1"/>
          </p:cNvSpPr>
          <p:nvPr>
            <p:ph sz="half" idx="2"/>
          </p:nvPr>
        </p:nvSpPr>
        <p:spPr>
          <a:xfrm>
            <a:off x="783860" y="2313211"/>
            <a:ext cx="5160963" cy="3471011"/>
          </a:xfrm>
        </p:spPr>
        <p:txBody>
          <a:bodyPr>
            <a:normAutofit fontScale="55000" lnSpcReduction="20000"/>
          </a:bodyPr>
          <a:lstStyle/>
          <a:p>
            <a:r>
              <a:rPr lang="en-US" dirty="0"/>
              <a:t>3. Introduce a new Governance Subcommittee to help set a governance framework for national and local </a:t>
            </a:r>
            <a:r>
              <a:rPr lang="en-US" dirty="0" err="1"/>
              <a:t>organisations</a:t>
            </a:r>
            <a:r>
              <a:rPr lang="en-US" dirty="0"/>
              <a:t> – this will sit alongside PSNC’s working subcommittees, with membership drawn from PSNC and LPCs. </a:t>
            </a:r>
          </a:p>
          <a:p>
            <a:r>
              <a:rPr lang="en-US" dirty="0"/>
              <a:t>7. Deliver improvements in oversight, internal processes and external transparency, through a governance framework to include: a code of conduct for all members, local and national Key Performance Indicators, and expectations regarding transparency and communication.</a:t>
            </a:r>
          </a:p>
          <a:p>
            <a:r>
              <a:rPr lang="en-US" dirty="0"/>
              <a:t>8. Build in a review of implementation of the overall proposals after 1-2 years to evaluate effectiveness and determine appetite in the sector for further changes. </a:t>
            </a:r>
          </a:p>
          <a:p>
            <a:endParaRPr lang="en-US" dirty="0"/>
          </a:p>
        </p:txBody>
      </p:sp>
      <p:sp>
        <p:nvSpPr>
          <p:cNvPr id="9" name="Content Placeholder 5">
            <a:extLst>
              <a:ext uri="{FF2B5EF4-FFF2-40B4-BE49-F238E27FC236}">
                <a16:creationId xmlns:a16="http://schemas.microsoft.com/office/drawing/2014/main" id="{B160DCAB-123E-98E7-D373-E404DF0231B1}"/>
              </a:ext>
            </a:extLst>
          </p:cNvPr>
          <p:cNvSpPr>
            <a:spLocks noGrp="1"/>
          </p:cNvSpPr>
          <p:nvPr>
            <p:ph sz="quarter" idx="4"/>
          </p:nvPr>
        </p:nvSpPr>
        <p:spPr>
          <a:xfrm>
            <a:off x="6247179" y="2313211"/>
            <a:ext cx="5108209" cy="3471011"/>
          </a:xfrm>
        </p:spPr>
        <p:txBody>
          <a:bodyPr>
            <a:normAutofit fontScale="55000" lnSpcReduction="20000"/>
          </a:bodyPr>
          <a:lstStyle/>
          <a:p>
            <a:r>
              <a:rPr lang="en-US" dirty="0"/>
              <a:t>Other changes at Community Pharmacy England new policy and advisory subcommittee structure and arrangements for two governance subcommittees, one will include membership of two LPC Committee members.</a:t>
            </a:r>
          </a:p>
          <a:p>
            <a:r>
              <a:rPr lang="en-US" dirty="0"/>
              <a:t>G</a:t>
            </a:r>
            <a:r>
              <a:rPr lang="en-GB" dirty="0" err="1"/>
              <a:t>overnance</a:t>
            </a:r>
            <a:r>
              <a:rPr lang="en-GB" dirty="0"/>
              <a:t> framework and code of conduct developed and presented to LPC members. Joint work on consider national and local KPIs to begin in 2024.</a:t>
            </a:r>
          </a:p>
          <a:p>
            <a:endParaRPr lang="en-GB" dirty="0"/>
          </a:p>
          <a:p>
            <a:r>
              <a:rPr lang="en-GB" dirty="0"/>
              <a:t>Proposals for a review to be shared in early 2024.</a:t>
            </a:r>
            <a:endParaRPr lang="en-US" dirty="0"/>
          </a:p>
          <a:p>
            <a:pPr marL="0" indent="0">
              <a:buNone/>
            </a:pPr>
            <a:endParaRPr lang="en-US" dirty="0"/>
          </a:p>
        </p:txBody>
      </p:sp>
      <p:sp>
        <p:nvSpPr>
          <p:cNvPr id="11" name="Rectangle 10">
            <a:extLst>
              <a:ext uri="{FF2B5EF4-FFF2-40B4-BE49-F238E27FC236}">
                <a16:creationId xmlns:a16="http://schemas.microsoft.com/office/drawing/2014/main" id="{2995F5F4-F2C6-96BF-278D-BC1D3C66DA0F}"/>
              </a:ext>
            </a:extLst>
          </p:cNvPr>
          <p:cNvSpPr/>
          <p:nvPr/>
        </p:nvSpPr>
        <p:spPr>
          <a:xfrm>
            <a:off x="6415276" y="1275126"/>
            <a:ext cx="4021053" cy="884252"/>
          </a:xfrm>
          <a:prstGeom prst="rect">
            <a:avLst/>
          </a:prstGeom>
          <a:solidFill>
            <a:srgbClr val="FF6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a:extLst>
              <a:ext uri="{FF2B5EF4-FFF2-40B4-BE49-F238E27FC236}">
                <a16:creationId xmlns:a16="http://schemas.microsoft.com/office/drawing/2014/main" id="{5B72A34B-D001-2D93-17BE-ABF341F283D8}"/>
              </a:ext>
            </a:extLst>
          </p:cNvPr>
          <p:cNvSpPr txBox="1">
            <a:spLocks/>
          </p:cNvSpPr>
          <p:nvPr/>
        </p:nvSpPr>
        <p:spPr>
          <a:xfrm>
            <a:off x="6415276" y="1301060"/>
            <a:ext cx="3898793" cy="823912"/>
          </a:xfrm>
          <a:prstGeom prst="rect">
            <a:avLst/>
          </a:prstGeom>
        </p:spPr>
        <p:txBody>
          <a:bodyPr vert="horz" lIns="91440" tIns="45720" rIns="91440" bIns="45720" rtlCol="0" anchor="b">
            <a:normAutofit/>
          </a:bodyPr>
          <a:lstStyle>
            <a:lvl1pPr marL="0" indent="0" algn="l" defTabSz="914400" rtl="0" eaLnBrk="1" latinLnBrk="0" hangingPunct="1">
              <a:lnSpc>
                <a:spcPct val="130000"/>
              </a:lnSpc>
              <a:spcBef>
                <a:spcPts val="1000"/>
              </a:spcBef>
              <a:buClr>
                <a:srgbClr val="FF6E3B"/>
              </a:buClr>
              <a:buSzPct val="80000"/>
              <a:buFont typeface="Wingdings" pitchFamily="2" charset="2"/>
              <a:buNone/>
              <a:defRPr sz="2400" b="1" kern="1200">
                <a:solidFill>
                  <a:srgbClr val="47D1BA"/>
                </a:solidFill>
                <a:latin typeface="DM Sans" pitchFamily="2" charset="77"/>
                <a:ea typeface="+mn-ea"/>
                <a:cs typeface="+mn-cs"/>
              </a:defRPr>
            </a:lvl1pPr>
            <a:lvl2pPr marL="457200" indent="0" algn="l" defTabSz="914400" rtl="0" eaLnBrk="1" latinLnBrk="0" hangingPunct="1">
              <a:lnSpc>
                <a:spcPct val="130000"/>
              </a:lnSpc>
              <a:spcBef>
                <a:spcPts val="500"/>
              </a:spcBef>
              <a:buClr>
                <a:srgbClr val="FF6E3B"/>
              </a:buClr>
              <a:buSzPct val="80000"/>
              <a:buFont typeface="Wingdings" pitchFamily="2" charset="2"/>
              <a:buNone/>
              <a:defRPr sz="2000" b="1" kern="1200">
                <a:solidFill>
                  <a:srgbClr val="0F6B61"/>
                </a:solidFill>
                <a:latin typeface="DM Sans" pitchFamily="2" charset="77"/>
                <a:ea typeface="+mn-ea"/>
                <a:cs typeface="+mn-cs"/>
              </a:defRPr>
            </a:lvl2pPr>
            <a:lvl3pPr marL="914400" indent="0" algn="l" defTabSz="914400" rtl="0" eaLnBrk="1" latinLnBrk="0" hangingPunct="1">
              <a:lnSpc>
                <a:spcPct val="130000"/>
              </a:lnSpc>
              <a:spcBef>
                <a:spcPts val="500"/>
              </a:spcBef>
              <a:buClr>
                <a:srgbClr val="FF6E3B"/>
              </a:buClr>
              <a:buSzPct val="80000"/>
              <a:buFont typeface="Wingdings" pitchFamily="2" charset="2"/>
              <a:buNone/>
              <a:defRPr sz="1800" b="1" kern="1200">
                <a:solidFill>
                  <a:srgbClr val="0F6B61"/>
                </a:solidFill>
                <a:latin typeface="DM Sans" pitchFamily="2" charset="77"/>
                <a:ea typeface="+mn-ea"/>
                <a:cs typeface="+mn-cs"/>
              </a:defRPr>
            </a:lvl3pPr>
            <a:lvl4pPr marL="1371600" indent="0" algn="l" defTabSz="914400" rtl="0" eaLnBrk="1" latinLnBrk="0" hangingPunct="1">
              <a:lnSpc>
                <a:spcPct val="130000"/>
              </a:lnSpc>
              <a:spcBef>
                <a:spcPts val="500"/>
              </a:spcBef>
              <a:buClr>
                <a:srgbClr val="FF6E3B"/>
              </a:buClr>
              <a:buSzPct val="80000"/>
              <a:buFont typeface="Wingdings" pitchFamily="2" charset="2"/>
              <a:buNone/>
              <a:defRPr sz="1600" b="1" kern="1200">
                <a:solidFill>
                  <a:srgbClr val="0F6B61"/>
                </a:solidFill>
                <a:latin typeface="DM Sans" pitchFamily="2" charset="77"/>
                <a:ea typeface="+mn-ea"/>
                <a:cs typeface="+mn-cs"/>
              </a:defRPr>
            </a:lvl4pPr>
            <a:lvl5pPr marL="1828800" indent="0" algn="l" defTabSz="914400" rtl="0" eaLnBrk="1" latinLnBrk="0" hangingPunct="1">
              <a:lnSpc>
                <a:spcPct val="130000"/>
              </a:lnSpc>
              <a:spcBef>
                <a:spcPts val="500"/>
              </a:spcBef>
              <a:buClr>
                <a:srgbClr val="FF6E3B"/>
              </a:buClr>
              <a:buSzPct val="80000"/>
              <a:buFont typeface="Wingdings" pitchFamily="2" charset="2"/>
              <a:buNone/>
              <a:defRPr sz="1600" b="1" kern="1200">
                <a:solidFill>
                  <a:srgbClr val="0F6B61"/>
                </a:solidFill>
                <a:latin typeface="DM Sans"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Progress</a:t>
            </a:r>
          </a:p>
        </p:txBody>
      </p:sp>
    </p:spTree>
    <p:extLst>
      <p:ext uri="{BB962C8B-B14F-4D97-AF65-F5344CB8AC3E}">
        <p14:creationId xmlns:p14="http://schemas.microsoft.com/office/powerpoint/2010/main" val="9969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D8A3-AFA5-B09A-4D91-C6C7D59C17F4}"/>
              </a:ext>
            </a:extLst>
          </p:cNvPr>
          <p:cNvSpPr>
            <a:spLocks noGrp="1"/>
          </p:cNvSpPr>
          <p:nvPr>
            <p:ph type="title"/>
          </p:nvPr>
        </p:nvSpPr>
        <p:spPr/>
        <p:txBody>
          <a:bodyPr/>
          <a:lstStyle/>
          <a:p>
            <a:r>
              <a:rPr lang="en-US" dirty="0"/>
              <a:t>Further changes </a:t>
            </a:r>
            <a:endParaRPr lang="en-GB" dirty="0"/>
          </a:p>
        </p:txBody>
      </p:sp>
      <p:sp>
        <p:nvSpPr>
          <p:cNvPr id="3" name="Content Placeholder 2">
            <a:extLst>
              <a:ext uri="{FF2B5EF4-FFF2-40B4-BE49-F238E27FC236}">
                <a16:creationId xmlns:a16="http://schemas.microsoft.com/office/drawing/2014/main" id="{8CDFE917-1CB1-A4B9-701D-23C5326F4387}"/>
              </a:ext>
            </a:extLst>
          </p:cNvPr>
          <p:cNvSpPr>
            <a:spLocks noGrp="1"/>
          </p:cNvSpPr>
          <p:nvPr>
            <p:ph sz="half" idx="1"/>
          </p:nvPr>
        </p:nvSpPr>
        <p:spPr>
          <a:xfrm>
            <a:off x="936978" y="1543574"/>
            <a:ext cx="10279662" cy="4498452"/>
          </a:xfrm>
        </p:spPr>
        <p:txBody>
          <a:bodyPr>
            <a:normAutofit fontScale="77500" lnSpcReduction="20000"/>
          </a:bodyPr>
          <a:lstStyle/>
          <a:p>
            <a:pPr>
              <a:buClr>
                <a:srgbClr val="FF6D3A"/>
              </a:buClr>
            </a:pPr>
            <a:r>
              <a:rPr lang="en-GB" sz="3000" dirty="0">
                <a:effectLst/>
                <a:latin typeface="DM Sans" pitchFamily="2" charset="0"/>
                <a:ea typeface="Calibri" panose="020F0502020204030204" pitchFamily="34" charset="0"/>
              </a:rPr>
              <a:t>Other changes at Community Pharmacy England include revised constitution and rules, scheme of delegation, new policy and advisory subcommittee structure and arrangements for two governance subcommittees, one will include membership of two LPC Committee members (who are not also CPE Committee members).</a:t>
            </a:r>
          </a:p>
          <a:p>
            <a:pPr>
              <a:buClr>
                <a:srgbClr val="FF6D3A"/>
              </a:buClr>
            </a:pPr>
            <a:r>
              <a:rPr lang="en-GB" sz="3000" dirty="0">
                <a:effectLst/>
                <a:latin typeface="DM Sans" pitchFamily="2" charset="0"/>
                <a:ea typeface="Calibri" panose="020F0502020204030204" pitchFamily="34" charset="0"/>
              </a:rPr>
              <a:t>Further details about these changes, how they will be implemented and transparency around LPC appointments will follow in the New Year</a:t>
            </a:r>
          </a:p>
          <a:p>
            <a:pPr>
              <a:buClr>
                <a:srgbClr val="FF6D3A"/>
              </a:buClr>
            </a:pPr>
            <a:r>
              <a:rPr lang="en-GB" sz="3000" dirty="0">
                <a:latin typeface="DM Sans" pitchFamily="2" charset="0"/>
                <a:ea typeface="Calibri" panose="020F0502020204030204" pitchFamily="34" charset="0"/>
              </a:rPr>
              <a:t>We’re holding a briefing session for LPC Chairs and Chief Officers to talk through LPC adoption of the governance changes, and the next steps at Community Pharmacy England on the 10th January 2024</a:t>
            </a:r>
            <a:r>
              <a:rPr lang="en-GB" sz="3000" baseline="30000" dirty="0">
                <a:latin typeface="DM Sans" pitchFamily="2" charset="0"/>
                <a:ea typeface="Calibri" panose="020F0502020204030204" pitchFamily="34" charset="0"/>
              </a:rPr>
              <a:t> </a:t>
            </a:r>
            <a:endParaRPr lang="en-GB" sz="3000" dirty="0">
              <a:effectLst/>
              <a:latin typeface="DM Sans" pitchFamily="2" charset="0"/>
              <a:ea typeface="Calibri" panose="020F0502020204030204" pitchFamily="34" charset="0"/>
            </a:endParaRPr>
          </a:p>
          <a:p>
            <a:pPr marL="457200" indent="-457200">
              <a:buClr>
                <a:srgbClr val="FF6D3A"/>
              </a:buClr>
              <a:buFont typeface="+mj-lt"/>
              <a:buAutoNum type="arabicPeriod"/>
            </a:pPr>
            <a:endParaRPr lang="en-US" dirty="0"/>
          </a:p>
          <a:p>
            <a:endParaRPr lang="en-US" dirty="0"/>
          </a:p>
          <a:p>
            <a:endParaRPr lang="en-US" dirty="0"/>
          </a:p>
          <a:p>
            <a:endParaRPr lang="en-GB" dirty="0"/>
          </a:p>
        </p:txBody>
      </p:sp>
    </p:spTree>
    <p:extLst>
      <p:ext uri="{BB962C8B-B14F-4D97-AF65-F5344CB8AC3E}">
        <p14:creationId xmlns:p14="http://schemas.microsoft.com/office/powerpoint/2010/main" val="3731793273"/>
      </p:ext>
    </p:extLst>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D28FFE-183E-4DAD-AB5F-487F2B4AE4A6}" vid="{DD54CA94-2C1D-4326-993F-34190BA0E3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41035E9C3D2F409AF07E8835ED420A" ma:contentTypeVersion="" ma:contentTypeDescription="Create a new document." ma:contentTypeScope="" ma:versionID="bb5baad8fd1744151e31b4b6a24db053">
  <xsd:schema xmlns:xsd="http://www.w3.org/2001/XMLSchema" xmlns:xs="http://www.w3.org/2001/XMLSchema" xmlns:p="http://schemas.microsoft.com/office/2006/metadata/properties" xmlns:ns2="1c7d3551-5694-4f12-b35a-d9a7a462ea4b" xmlns:ns3="e18753c5-2901-411e-a100-706a3d27800e" targetNamespace="http://schemas.microsoft.com/office/2006/metadata/properties" ma:root="true" ma:fieldsID="c3fd2be56468ced27c038c5f9bdc3204" ns2:_="" ns3:_="">
    <xsd:import namespace="1c7d3551-5694-4f12-b35a-d9a7a462ea4b"/>
    <xsd:import namespace="e18753c5-2901-411e-a100-706a3d2780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7C31C42A-C94B-4E04-94AD-A54574F82F3B}" ma:internalName="TaxCatchAll" ma:showField="CatchAllData" ma:web="{041c6c0f-6dd7-469f-ad14-49b8b580d9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8753c5-2901-411e-a100-706a3d27800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b3fcf-ce55-45eb-a651-8211b79e8a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8753c5-2901-411e-a100-706a3d27800e">
      <Terms xmlns="http://schemas.microsoft.com/office/infopath/2007/PartnerControls"/>
    </lcf76f155ced4ddcb4097134ff3c332f>
    <TaxCatchAll xmlns="1c7d3551-5694-4f12-b35a-d9a7a462ea4b" xsi:nil="true"/>
  </documentManagement>
</p:properties>
</file>

<file path=customXml/itemProps1.xml><?xml version="1.0" encoding="utf-8"?>
<ds:datastoreItem xmlns:ds="http://schemas.openxmlformats.org/officeDocument/2006/customXml" ds:itemID="{9871BBB4-49C0-4781-954C-4380F0B63246}">
  <ds:schemaRefs>
    <ds:schemaRef ds:uri="1c7d3551-5694-4f12-b35a-d9a7a462ea4b"/>
    <ds:schemaRef ds:uri="e18753c5-2901-411e-a100-706a3d2780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2C5781-8819-4E12-8A36-A4DA533B354B}">
  <ds:schemaRefs>
    <ds:schemaRef ds:uri="http://schemas.microsoft.com/sharepoint/v3/contenttype/forms"/>
  </ds:schemaRefs>
</ds:datastoreItem>
</file>

<file path=customXml/itemProps3.xml><?xml version="1.0" encoding="utf-8"?>
<ds:datastoreItem xmlns:ds="http://schemas.openxmlformats.org/officeDocument/2006/customXml" ds:itemID="{DEE9A4A0-DEC3-424A-BC41-FDD6187ACC87}">
  <ds:schemaRefs>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 ds:uri="1c7d3551-5694-4f12-b35a-d9a7a462ea4b"/>
    <ds:schemaRef ds:uri="e18753c5-2901-411e-a100-706a3d27800e"/>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CPE Local</Template>
  <TotalTime>0</TotalTime>
  <Words>944</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DM Sans</vt:lpstr>
      <vt:lpstr>Mokoko Medium</vt:lpstr>
      <vt:lpstr>Wingdings</vt:lpstr>
      <vt:lpstr>Office Theme</vt:lpstr>
      <vt:lpstr>Read and delete this slide</vt:lpstr>
      <vt:lpstr>Adopting new Governance Arrangements by the LPC </vt:lpstr>
      <vt:lpstr>Presentation overview</vt:lpstr>
      <vt:lpstr>Governance Improvements</vt:lpstr>
      <vt:lpstr>Governance Framework</vt:lpstr>
      <vt:lpstr>Code of Conduct</vt:lpstr>
      <vt:lpstr>LPC Input and the story so far </vt:lpstr>
      <vt:lpstr>Back to the joint RSG recommendations</vt:lpstr>
      <vt:lpstr>Further changes </vt:lpstr>
      <vt:lpstr>Questions </vt:lpstr>
      <vt:lpstr>LPC Adoption and next steps</vt:lpstr>
      <vt:lpstr>Asks of the LPC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First:  Getting to know the service</dc:title>
  <dc:creator>Rosie Taylor</dc:creator>
  <cp:lastModifiedBy>James Wood</cp:lastModifiedBy>
  <cp:revision>2</cp:revision>
  <dcterms:created xsi:type="dcterms:W3CDTF">2023-12-14T15:34:25Z</dcterms:created>
  <dcterms:modified xsi:type="dcterms:W3CDTF">2023-12-21T14:55:45Z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0x0101006841035E9C3D2F409AF07E8835ED420A</vt:lpwstr>
  </property>
  <property fmtid="{D5CDD505-2E9C-101B-9397-08002B2CF9AE}" pid="3" name="MediaServiceImageTags">
    <vt:lpwstr/>
  </property>
</Properties>
</file>