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9"/>
  </p:notesMasterIdLst>
  <p:sldIdLst>
    <p:sldId id="274" r:id="rId6"/>
    <p:sldId id="342" r:id="rId7"/>
    <p:sldId id="257" r:id="rId8"/>
    <p:sldId id="334" r:id="rId9"/>
    <p:sldId id="276" r:id="rId10"/>
    <p:sldId id="313" r:id="rId11"/>
    <p:sldId id="296" r:id="rId12"/>
    <p:sldId id="343" r:id="rId13"/>
    <p:sldId id="335" r:id="rId14"/>
    <p:sldId id="297" r:id="rId15"/>
    <p:sldId id="300" r:id="rId16"/>
    <p:sldId id="336" r:id="rId17"/>
    <p:sldId id="337" r:id="rId18"/>
    <p:sldId id="349" r:id="rId19"/>
    <p:sldId id="347" r:id="rId20"/>
    <p:sldId id="348" r:id="rId21"/>
    <p:sldId id="345" r:id="rId22"/>
    <p:sldId id="346" r:id="rId23"/>
    <p:sldId id="339" r:id="rId24"/>
    <p:sldId id="315" r:id="rId25"/>
    <p:sldId id="341" r:id="rId26"/>
    <p:sldId id="328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AD929B-079C-EDBF-952B-B74736421470}" name="David Onuoha" initials="DO" userId="S::david.onuoha@cpe.org.uk::eaaea89d-caab-4518-ac14-f3a817a670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B61"/>
    <a:srgbClr val="98ADC1"/>
    <a:srgbClr val="48D1BA"/>
    <a:srgbClr val="FF6D3A"/>
    <a:srgbClr val="3A3A3A"/>
    <a:srgbClr val="CB00BA"/>
    <a:srgbClr val="438B83"/>
    <a:srgbClr val="549C85"/>
    <a:srgbClr val="E9F6F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FCFCB-5076-480C-9F25-1A41338B4B72}" v="50" dt="2025-12-03T16:35:50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264" autoAdjust="0"/>
  </p:normalViewPr>
  <p:slideViewPr>
    <p:cSldViewPr snapToGrid="0">
      <p:cViewPr varScale="1">
        <p:scale>
          <a:sx n="112" d="100"/>
          <a:sy n="112" d="100"/>
        </p:scale>
        <p:origin x="4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Onuoha" userId="eaaea89d-caab-4518-ac14-f3a817a6703f" providerId="ADAL" clId="{753DA773-CFDF-4F68-B8AF-3287CEB45CAD}"/>
    <pc:docChg chg="undo redo custSel addSld delSld modSld sldOrd">
      <pc:chgData name="David Onuoha" userId="eaaea89d-caab-4518-ac14-f3a817a6703f" providerId="ADAL" clId="{753DA773-CFDF-4F68-B8AF-3287CEB45CAD}" dt="2025-12-03T16:50:55.818" v="3900" actId="20577"/>
      <pc:docMkLst>
        <pc:docMk/>
      </pc:docMkLst>
      <pc:sldChg chg="addSp delSp modSp mod setBg">
        <pc:chgData name="David Onuoha" userId="eaaea89d-caab-4518-ac14-f3a817a6703f" providerId="ADAL" clId="{753DA773-CFDF-4F68-B8AF-3287CEB45CAD}" dt="2025-12-03T15:07:14.838" v="3460" actId="404"/>
        <pc:sldMkLst>
          <pc:docMk/>
          <pc:sldMk cId="276438938" sldId="257"/>
        </pc:sldMkLst>
        <pc:spChg chg="mod">
          <ac:chgData name="David Onuoha" userId="eaaea89d-caab-4518-ac14-f3a817a6703f" providerId="ADAL" clId="{753DA773-CFDF-4F68-B8AF-3287CEB45CAD}" dt="2025-11-14T18:13:39.255" v="10" actId="26606"/>
          <ac:spMkLst>
            <pc:docMk/>
            <pc:sldMk cId="276438938" sldId="257"/>
            <ac:spMk id="2" creationId="{52BAB929-D803-767A-E050-54BBCBB243AA}"/>
          </ac:spMkLst>
        </pc:spChg>
        <pc:spChg chg="mod">
          <ac:chgData name="David Onuoha" userId="eaaea89d-caab-4518-ac14-f3a817a6703f" providerId="ADAL" clId="{753DA773-CFDF-4F68-B8AF-3287CEB45CAD}" dt="2025-12-03T15:07:14.838" v="3460" actId="404"/>
          <ac:spMkLst>
            <pc:docMk/>
            <pc:sldMk cId="276438938" sldId="257"/>
            <ac:spMk id="3" creationId="{46F91121-D76A-9704-0017-31B690D507A4}"/>
          </ac:spMkLst>
        </pc:spChg>
        <pc:spChg chg="add">
          <ac:chgData name="David Onuoha" userId="eaaea89d-caab-4518-ac14-f3a817a6703f" providerId="ADAL" clId="{753DA773-CFDF-4F68-B8AF-3287CEB45CAD}" dt="2025-11-14T18:13:39.255" v="10" actId="26606"/>
          <ac:spMkLst>
            <pc:docMk/>
            <pc:sldMk cId="276438938" sldId="257"/>
            <ac:spMk id="14" creationId="{907EF6B7-1338-4443-8C46-6A318D952DFD}"/>
          </ac:spMkLst>
        </pc:spChg>
        <pc:spChg chg="add">
          <ac:chgData name="David Onuoha" userId="eaaea89d-caab-4518-ac14-f3a817a6703f" providerId="ADAL" clId="{753DA773-CFDF-4F68-B8AF-3287CEB45CAD}" dt="2025-11-14T18:13:39.255" v="10" actId="26606"/>
          <ac:spMkLst>
            <pc:docMk/>
            <pc:sldMk cId="276438938" sldId="257"/>
            <ac:spMk id="15" creationId="{DAAE4CDD-124C-4DCF-9584-B6033B545DD5}"/>
          </ac:spMkLst>
        </pc:spChg>
        <pc:spChg chg="add">
          <ac:chgData name="David Onuoha" userId="eaaea89d-caab-4518-ac14-f3a817a6703f" providerId="ADAL" clId="{753DA773-CFDF-4F68-B8AF-3287CEB45CAD}" dt="2025-11-14T18:13:39.255" v="10" actId="26606"/>
          <ac:spMkLst>
            <pc:docMk/>
            <pc:sldMk cId="276438938" sldId="257"/>
            <ac:spMk id="16" creationId="{081E4A58-353D-44AE-B2FC-2A74E2E400F7}"/>
          </ac:spMkLst>
        </pc:spChg>
      </pc:sldChg>
      <pc:sldChg chg="addSp modSp mod setBg">
        <pc:chgData name="David Onuoha" userId="eaaea89d-caab-4518-ac14-f3a817a6703f" providerId="ADAL" clId="{753DA773-CFDF-4F68-B8AF-3287CEB45CAD}" dt="2025-12-03T16:38:20.019" v="3766" actId="207"/>
        <pc:sldMkLst>
          <pc:docMk/>
          <pc:sldMk cId="1370424104" sldId="268"/>
        </pc:sldMkLst>
        <pc:spChg chg="mod ord">
          <ac:chgData name="David Onuoha" userId="eaaea89d-caab-4518-ac14-f3a817a6703f" providerId="ADAL" clId="{753DA773-CFDF-4F68-B8AF-3287CEB45CAD}" dt="2025-12-03T16:37:41.570" v="3762" actId="403"/>
          <ac:spMkLst>
            <pc:docMk/>
            <pc:sldMk cId="1370424104" sldId="268"/>
            <ac:spMk id="3" creationId="{BF2FA2AC-C05F-354C-AFE9-1A43EB53CD02}"/>
          </ac:spMkLst>
        </pc:spChg>
        <pc:spChg chg="add">
          <ac:chgData name="David Onuoha" userId="eaaea89d-caab-4518-ac14-f3a817a6703f" providerId="ADAL" clId="{753DA773-CFDF-4F68-B8AF-3287CEB45CAD}" dt="2025-11-17T19:22:08.739" v="1788" actId="26606"/>
          <ac:spMkLst>
            <pc:docMk/>
            <pc:sldMk cId="1370424104" sldId="268"/>
            <ac:spMk id="10" creationId="{2EB492CD-616E-47F8-933B-5E2D952A0593}"/>
          </ac:spMkLst>
        </pc:spChg>
        <pc:spChg chg="add">
          <ac:chgData name="David Onuoha" userId="eaaea89d-caab-4518-ac14-f3a817a6703f" providerId="ADAL" clId="{753DA773-CFDF-4F68-B8AF-3287CEB45CAD}" dt="2025-11-17T19:22:08.739" v="1788" actId="26606"/>
          <ac:spMkLst>
            <pc:docMk/>
            <pc:sldMk cId="1370424104" sldId="268"/>
            <ac:spMk id="12" creationId="{59383CF9-23B5-4335-9B21-1791C4CF1C75}"/>
          </ac:spMkLst>
        </pc:spChg>
        <pc:spChg chg="add">
          <ac:chgData name="David Onuoha" userId="eaaea89d-caab-4518-ac14-f3a817a6703f" providerId="ADAL" clId="{753DA773-CFDF-4F68-B8AF-3287CEB45CAD}" dt="2025-11-17T19:22:08.739" v="1788" actId="26606"/>
          <ac:spMkLst>
            <pc:docMk/>
            <pc:sldMk cId="1370424104" sldId="268"/>
            <ac:spMk id="14" creationId="{0007FE00-9498-4706-B255-6437B0252C02}"/>
          </ac:spMkLst>
        </pc:spChg>
        <pc:picChg chg="mod">
          <ac:chgData name="David Onuoha" userId="eaaea89d-caab-4518-ac14-f3a817a6703f" providerId="ADAL" clId="{753DA773-CFDF-4F68-B8AF-3287CEB45CAD}" dt="2025-12-03T16:38:20.019" v="3766" actId="207"/>
          <ac:picMkLst>
            <pc:docMk/>
            <pc:sldMk cId="1370424104" sldId="268"/>
            <ac:picMk id="5" creationId="{D090C1AD-E869-9567-5FEC-CEBDF949005B}"/>
          </ac:picMkLst>
        </pc:picChg>
      </pc:sldChg>
      <pc:sldChg chg="modSp mod">
        <pc:chgData name="David Onuoha" userId="eaaea89d-caab-4518-ac14-f3a817a6703f" providerId="ADAL" clId="{753DA773-CFDF-4F68-B8AF-3287CEB45CAD}" dt="2025-11-21T17:41:39.898" v="3352" actId="113"/>
        <pc:sldMkLst>
          <pc:docMk/>
          <pc:sldMk cId="3144208240" sldId="274"/>
        </pc:sldMkLst>
        <pc:spChg chg="mod">
          <ac:chgData name="David Onuoha" userId="eaaea89d-caab-4518-ac14-f3a817a6703f" providerId="ADAL" clId="{753DA773-CFDF-4F68-B8AF-3287CEB45CAD}" dt="2025-11-21T17:41:39.898" v="3352" actId="113"/>
          <ac:spMkLst>
            <pc:docMk/>
            <pc:sldMk cId="3144208240" sldId="274"/>
            <ac:spMk id="3" creationId="{3F657778-2628-7BD2-9696-CC6E7FF229C7}"/>
          </ac:spMkLst>
        </pc:spChg>
      </pc:sldChg>
      <pc:sldChg chg="addSp delSp modSp mod">
        <pc:chgData name="David Onuoha" userId="eaaea89d-caab-4518-ac14-f3a817a6703f" providerId="ADAL" clId="{753DA773-CFDF-4F68-B8AF-3287CEB45CAD}" dt="2025-12-03T15:26:51.417" v="3590" actId="113"/>
        <pc:sldMkLst>
          <pc:docMk/>
          <pc:sldMk cId="2477439516" sldId="276"/>
        </pc:sldMkLst>
        <pc:spChg chg="mod">
          <ac:chgData name="David Onuoha" userId="eaaea89d-caab-4518-ac14-f3a817a6703f" providerId="ADAL" clId="{753DA773-CFDF-4F68-B8AF-3287CEB45CAD}" dt="2025-12-03T15:26:51.417" v="3590" actId="113"/>
          <ac:spMkLst>
            <pc:docMk/>
            <pc:sldMk cId="2477439516" sldId="276"/>
            <ac:spMk id="2" creationId="{4D4173F0-7277-CBE7-DEC2-DC226538DD6B}"/>
          </ac:spMkLst>
        </pc:spChg>
        <pc:spChg chg="mod">
          <ac:chgData name="David Onuoha" userId="eaaea89d-caab-4518-ac14-f3a817a6703f" providerId="ADAL" clId="{753DA773-CFDF-4F68-B8AF-3287CEB45CAD}" dt="2025-11-17T18:47:15.902" v="1142" actId="20577"/>
          <ac:spMkLst>
            <pc:docMk/>
            <pc:sldMk cId="2477439516" sldId="276"/>
            <ac:spMk id="3" creationId="{E4AB6471-F7C8-C816-65C8-69A0A43A45CB}"/>
          </ac:spMkLst>
        </pc:spChg>
        <pc:graphicFrameChg chg="add mod modGraphic">
          <ac:chgData name="David Onuoha" userId="eaaea89d-caab-4518-ac14-f3a817a6703f" providerId="ADAL" clId="{753DA773-CFDF-4F68-B8AF-3287CEB45CAD}" dt="2025-12-03T15:08:47.328" v="3464" actId="14100"/>
          <ac:graphicFrameMkLst>
            <pc:docMk/>
            <pc:sldMk cId="2477439516" sldId="276"/>
            <ac:graphicFrameMk id="4" creationId="{4A85E8CB-C92E-A294-766F-D7ADD16D8627}"/>
          </ac:graphicFrameMkLst>
        </pc:graphicFrameChg>
      </pc:sldChg>
      <pc:sldChg chg="addSp delSp modSp mod">
        <pc:chgData name="David Onuoha" userId="eaaea89d-caab-4518-ac14-f3a817a6703f" providerId="ADAL" clId="{753DA773-CFDF-4F68-B8AF-3287CEB45CAD}" dt="2025-12-03T15:27:34.472" v="3596" actId="113"/>
        <pc:sldMkLst>
          <pc:docMk/>
          <pc:sldMk cId="3384952971" sldId="296"/>
        </pc:sldMkLst>
        <pc:spChg chg="mod">
          <ac:chgData name="David Onuoha" userId="eaaea89d-caab-4518-ac14-f3a817a6703f" providerId="ADAL" clId="{753DA773-CFDF-4F68-B8AF-3287CEB45CAD}" dt="2025-12-03T15:27:34.472" v="3596" actId="113"/>
          <ac:spMkLst>
            <pc:docMk/>
            <pc:sldMk cId="3384952971" sldId="296"/>
            <ac:spMk id="2" creationId="{85435929-3D13-0E18-C07D-6D1EAC1BEE54}"/>
          </ac:spMkLst>
        </pc:spChg>
        <pc:spChg chg="add mod">
          <ac:chgData name="David Onuoha" userId="eaaea89d-caab-4518-ac14-f3a817a6703f" providerId="ADAL" clId="{753DA773-CFDF-4F68-B8AF-3287CEB45CAD}" dt="2025-12-03T15:16:37.197" v="3545" actId="1076"/>
          <ac:spMkLst>
            <pc:docMk/>
            <pc:sldMk cId="3384952971" sldId="296"/>
            <ac:spMk id="5" creationId="{41BC8B01-2A19-A6B7-F7A1-240CA6BFD750}"/>
          </ac:spMkLst>
        </pc:spChg>
        <pc:spChg chg="add mod">
          <ac:chgData name="David Onuoha" userId="eaaea89d-caab-4518-ac14-f3a817a6703f" providerId="ADAL" clId="{753DA773-CFDF-4F68-B8AF-3287CEB45CAD}" dt="2025-11-17T10:21:13.928" v="691" actId="208"/>
          <ac:spMkLst>
            <pc:docMk/>
            <pc:sldMk cId="3384952971" sldId="296"/>
            <ac:spMk id="7" creationId="{2F02343F-0C2E-1629-F4B0-41C2D54A41F6}"/>
          </ac:spMkLst>
        </pc:spChg>
        <pc:picChg chg="add mod">
          <ac:chgData name="David Onuoha" userId="eaaea89d-caab-4518-ac14-f3a817a6703f" providerId="ADAL" clId="{753DA773-CFDF-4F68-B8AF-3287CEB45CAD}" dt="2025-12-03T15:16:26.605" v="3544" actId="14100"/>
          <ac:picMkLst>
            <pc:docMk/>
            <pc:sldMk cId="3384952971" sldId="296"/>
            <ac:picMk id="4" creationId="{8809B551-F56F-4669-72FE-8CECC85D79B5}"/>
          </ac:picMkLst>
        </pc:picChg>
      </pc:sldChg>
      <pc:sldChg chg="modSp mod">
        <pc:chgData name="David Onuoha" userId="eaaea89d-caab-4518-ac14-f3a817a6703f" providerId="ADAL" clId="{753DA773-CFDF-4F68-B8AF-3287CEB45CAD}" dt="2025-12-03T15:28:06.903" v="3600" actId="404"/>
        <pc:sldMkLst>
          <pc:docMk/>
          <pc:sldMk cId="4052828921" sldId="297"/>
        </pc:sldMkLst>
        <pc:spChg chg="mod">
          <ac:chgData name="David Onuoha" userId="eaaea89d-caab-4518-ac14-f3a817a6703f" providerId="ADAL" clId="{753DA773-CFDF-4F68-B8AF-3287CEB45CAD}" dt="2025-12-03T15:28:06.903" v="3600" actId="404"/>
          <ac:spMkLst>
            <pc:docMk/>
            <pc:sldMk cId="4052828921" sldId="297"/>
            <ac:spMk id="2" creationId="{D9390BF5-4EA0-E606-5327-5A6941C8A16D}"/>
          </ac:spMkLst>
        </pc:spChg>
        <pc:spChg chg="mod">
          <ac:chgData name="David Onuoha" userId="eaaea89d-caab-4518-ac14-f3a817a6703f" providerId="ADAL" clId="{753DA773-CFDF-4F68-B8AF-3287CEB45CAD}" dt="2025-12-03T15:25:16.277" v="3579" actId="27636"/>
          <ac:spMkLst>
            <pc:docMk/>
            <pc:sldMk cId="4052828921" sldId="297"/>
            <ac:spMk id="3" creationId="{439CF18D-C9DD-BD66-D871-D9FAD1107262}"/>
          </ac:spMkLst>
        </pc:spChg>
      </pc:sldChg>
      <pc:sldChg chg="addSp modSp mod">
        <pc:chgData name="David Onuoha" userId="eaaea89d-caab-4518-ac14-f3a817a6703f" providerId="ADAL" clId="{753DA773-CFDF-4F68-B8AF-3287CEB45CAD}" dt="2025-12-03T15:31:41.633" v="3627" actId="6549"/>
        <pc:sldMkLst>
          <pc:docMk/>
          <pc:sldMk cId="127641081" sldId="300"/>
        </pc:sldMkLst>
        <pc:spChg chg="mod">
          <ac:chgData name="David Onuoha" userId="eaaea89d-caab-4518-ac14-f3a817a6703f" providerId="ADAL" clId="{753DA773-CFDF-4F68-B8AF-3287CEB45CAD}" dt="2025-12-03T15:28:21.452" v="3602" actId="113"/>
          <ac:spMkLst>
            <pc:docMk/>
            <pc:sldMk cId="127641081" sldId="300"/>
            <ac:spMk id="2" creationId="{D13C7D52-0D3F-1F31-0DB3-000EFDFEB72A}"/>
          </ac:spMkLst>
        </pc:spChg>
        <pc:spChg chg="mod">
          <ac:chgData name="David Onuoha" userId="eaaea89d-caab-4518-ac14-f3a817a6703f" providerId="ADAL" clId="{753DA773-CFDF-4F68-B8AF-3287CEB45CAD}" dt="2025-12-03T15:31:41.633" v="3627" actId="6549"/>
          <ac:spMkLst>
            <pc:docMk/>
            <pc:sldMk cId="127641081" sldId="300"/>
            <ac:spMk id="3" creationId="{DF7394D7-4427-674D-3646-44E984100AEF}"/>
          </ac:spMkLst>
        </pc:spChg>
        <pc:picChg chg="add mod">
          <ac:chgData name="David Onuoha" userId="eaaea89d-caab-4518-ac14-f3a817a6703f" providerId="ADAL" clId="{753DA773-CFDF-4F68-B8AF-3287CEB45CAD}" dt="2025-12-03T15:31:31.581" v="3623" actId="14100"/>
          <ac:picMkLst>
            <pc:docMk/>
            <pc:sldMk cId="127641081" sldId="300"/>
            <ac:picMk id="4" creationId="{BF98AC9F-CDE1-8EA7-AC2F-AE303E766A01}"/>
          </ac:picMkLst>
        </pc:picChg>
        <pc:picChg chg="add mod">
          <ac:chgData name="David Onuoha" userId="eaaea89d-caab-4518-ac14-f3a817a6703f" providerId="ADAL" clId="{753DA773-CFDF-4F68-B8AF-3287CEB45CAD}" dt="2025-12-03T15:31:34.390" v="3624" actId="14100"/>
          <ac:picMkLst>
            <pc:docMk/>
            <pc:sldMk cId="127641081" sldId="300"/>
            <ac:picMk id="5" creationId="{7782B9CA-643A-76C3-FB93-378370846133}"/>
          </ac:picMkLst>
        </pc:picChg>
      </pc:sldChg>
      <pc:sldChg chg="addSp delSp modSp mod setBg">
        <pc:chgData name="David Onuoha" userId="eaaea89d-caab-4518-ac14-f3a817a6703f" providerId="ADAL" clId="{753DA773-CFDF-4F68-B8AF-3287CEB45CAD}" dt="2025-12-03T15:26:38.098" v="3587" actId="113"/>
        <pc:sldMkLst>
          <pc:docMk/>
          <pc:sldMk cId="4057753810" sldId="313"/>
        </pc:sldMkLst>
        <pc:spChg chg="mod">
          <ac:chgData name="David Onuoha" userId="eaaea89d-caab-4518-ac14-f3a817a6703f" providerId="ADAL" clId="{753DA773-CFDF-4F68-B8AF-3287CEB45CAD}" dt="2025-12-03T15:26:38.098" v="3587" actId="113"/>
          <ac:spMkLst>
            <pc:docMk/>
            <pc:sldMk cId="4057753810" sldId="313"/>
            <ac:spMk id="2" creationId="{ECE97BF8-1AED-1BD1-A028-7BF98384EACE}"/>
          </ac:spMkLst>
        </pc:spChg>
        <pc:spChg chg="mod">
          <ac:chgData name="David Onuoha" userId="eaaea89d-caab-4518-ac14-f3a817a6703f" providerId="ADAL" clId="{753DA773-CFDF-4F68-B8AF-3287CEB45CAD}" dt="2025-12-03T15:11:57.025" v="3523" actId="2710"/>
          <ac:spMkLst>
            <pc:docMk/>
            <pc:sldMk cId="4057753810" sldId="313"/>
            <ac:spMk id="3" creationId="{9C56873D-0B2A-2A4B-BD94-B353E6E11657}"/>
          </ac:spMkLst>
        </pc:spChg>
        <pc:picChg chg="add mod">
          <ac:chgData name="David Onuoha" userId="eaaea89d-caab-4518-ac14-f3a817a6703f" providerId="ADAL" clId="{753DA773-CFDF-4F68-B8AF-3287CEB45CAD}" dt="2025-12-03T15:09:53.509" v="3469" actId="14100"/>
          <ac:picMkLst>
            <pc:docMk/>
            <pc:sldMk cId="4057753810" sldId="313"/>
            <ac:picMk id="4" creationId="{48DDA476-39CF-B24A-40B3-0AC8D7DA6F64}"/>
          </ac:picMkLst>
        </pc:picChg>
        <pc:picChg chg="add mod">
          <ac:chgData name="David Onuoha" userId="eaaea89d-caab-4518-ac14-f3a817a6703f" providerId="ADAL" clId="{753DA773-CFDF-4F68-B8AF-3287CEB45CAD}" dt="2025-12-03T15:09:44.989" v="3467" actId="1076"/>
          <ac:picMkLst>
            <pc:docMk/>
            <pc:sldMk cId="4057753810" sldId="313"/>
            <ac:picMk id="5" creationId="{2D7DB945-5A60-CBAF-0F2C-BDCE5544DB55}"/>
          </ac:picMkLst>
        </pc:picChg>
      </pc:sldChg>
      <pc:sldChg chg="modSp mod">
        <pc:chgData name="David Onuoha" userId="eaaea89d-caab-4518-ac14-f3a817a6703f" providerId="ADAL" clId="{753DA773-CFDF-4F68-B8AF-3287CEB45CAD}" dt="2025-12-03T16:33:34.792" v="3738" actId="20577"/>
        <pc:sldMkLst>
          <pc:docMk/>
          <pc:sldMk cId="964610999" sldId="315"/>
        </pc:sldMkLst>
        <pc:spChg chg="mod">
          <ac:chgData name="David Onuoha" userId="eaaea89d-caab-4518-ac14-f3a817a6703f" providerId="ADAL" clId="{753DA773-CFDF-4F68-B8AF-3287CEB45CAD}" dt="2025-12-03T15:48:40.615" v="3732" actId="14100"/>
          <ac:spMkLst>
            <pc:docMk/>
            <pc:sldMk cId="964610999" sldId="315"/>
            <ac:spMk id="2" creationId="{3322D19D-68E8-455F-F2AA-014203256650}"/>
          </ac:spMkLst>
        </pc:spChg>
        <pc:spChg chg="mod">
          <ac:chgData name="David Onuoha" userId="eaaea89d-caab-4518-ac14-f3a817a6703f" providerId="ADAL" clId="{753DA773-CFDF-4F68-B8AF-3287CEB45CAD}" dt="2025-12-03T16:33:34.792" v="3738" actId="20577"/>
          <ac:spMkLst>
            <pc:docMk/>
            <pc:sldMk cId="964610999" sldId="315"/>
            <ac:spMk id="3" creationId="{DD1DD8D7-A51F-66F0-877E-2D572ED6DD8A}"/>
          </ac:spMkLst>
        </pc:spChg>
      </pc:sldChg>
      <pc:sldChg chg="modSp del mod">
        <pc:chgData name="David Onuoha" userId="eaaea89d-caab-4518-ac14-f3a817a6703f" providerId="ADAL" clId="{753DA773-CFDF-4F68-B8AF-3287CEB45CAD}" dt="2025-12-03T15:13:50.996" v="3524" actId="47"/>
        <pc:sldMkLst>
          <pc:docMk/>
          <pc:sldMk cId="1289433012" sldId="321"/>
        </pc:sldMkLst>
      </pc:sldChg>
      <pc:sldChg chg="modSp del mod">
        <pc:chgData name="David Onuoha" userId="eaaea89d-caab-4518-ac14-f3a817a6703f" providerId="ADAL" clId="{753DA773-CFDF-4F68-B8AF-3287CEB45CAD}" dt="2025-12-03T15:13:52.955" v="3525" actId="47"/>
        <pc:sldMkLst>
          <pc:docMk/>
          <pc:sldMk cId="3336292851" sldId="325"/>
        </pc:sldMkLst>
      </pc:sldChg>
      <pc:sldChg chg="addSp delSp modSp mod">
        <pc:chgData name="David Onuoha" userId="eaaea89d-caab-4518-ac14-f3a817a6703f" providerId="ADAL" clId="{753DA773-CFDF-4F68-B8AF-3287CEB45CAD}" dt="2025-11-17T19:21:19.443" v="1787" actId="14100"/>
        <pc:sldMkLst>
          <pc:docMk/>
          <pc:sldMk cId="951005680" sldId="328"/>
        </pc:sldMkLst>
        <pc:picChg chg="add mod">
          <ac:chgData name="David Onuoha" userId="eaaea89d-caab-4518-ac14-f3a817a6703f" providerId="ADAL" clId="{753DA773-CFDF-4F68-B8AF-3287CEB45CAD}" dt="2025-11-17T19:21:19.443" v="1787" actId="14100"/>
          <ac:picMkLst>
            <pc:docMk/>
            <pc:sldMk cId="951005680" sldId="328"/>
            <ac:picMk id="6" creationId="{D0980AE8-D0FF-F9A3-2EB1-3DA6F7F3C211}"/>
          </ac:picMkLst>
        </pc:picChg>
      </pc:sldChg>
      <pc:sldChg chg="modSp mod modNotesTx">
        <pc:chgData name="David Onuoha" userId="eaaea89d-caab-4518-ac14-f3a817a6703f" providerId="ADAL" clId="{753DA773-CFDF-4F68-B8AF-3287CEB45CAD}" dt="2025-12-03T15:27:05.987" v="3593" actId="404"/>
        <pc:sldMkLst>
          <pc:docMk/>
          <pc:sldMk cId="2562076571" sldId="334"/>
        </pc:sldMkLst>
        <pc:spChg chg="mod">
          <ac:chgData name="David Onuoha" userId="eaaea89d-caab-4518-ac14-f3a817a6703f" providerId="ADAL" clId="{753DA773-CFDF-4F68-B8AF-3287CEB45CAD}" dt="2025-12-03T15:06:48.328" v="3459" actId="14100"/>
          <ac:spMkLst>
            <pc:docMk/>
            <pc:sldMk cId="2562076571" sldId="334"/>
            <ac:spMk id="7" creationId="{F7958D88-3FC7-3EDC-D20C-02D6EB1E7998}"/>
          </ac:spMkLst>
        </pc:spChg>
        <pc:spChg chg="mod">
          <ac:chgData name="David Onuoha" userId="eaaea89d-caab-4518-ac14-f3a817a6703f" providerId="ADAL" clId="{753DA773-CFDF-4F68-B8AF-3287CEB45CAD}" dt="2025-12-03T15:27:05.987" v="3593" actId="404"/>
          <ac:spMkLst>
            <pc:docMk/>
            <pc:sldMk cId="2562076571" sldId="334"/>
            <ac:spMk id="15" creationId="{A5EADF88-3D81-5F6F-326E-6C681750E58E}"/>
          </ac:spMkLst>
        </pc:spChg>
        <pc:picChg chg="mod">
          <ac:chgData name="David Onuoha" userId="eaaea89d-caab-4518-ac14-f3a817a6703f" providerId="ADAL" clId="{753DA773-CFDF-4F68-B8AF-3287CEB45CAD}" dt="2025-12-03T15:06:39.267" v="3458" actId="14100"/>
          <ac:picMkLst>
            <pc:docMk/>
            <pc:sldMk cId="2562076571" sldId="334"/>
            <ac:picMk id="12" creationId="{C68AB418-F0BD-F265-B0E4-98F73DF7CF75}"/>
          </ac:picMkLst>
        </pc:picChg>
        <pc:picChg chg="mod">
          <ac:chgData name="David Onuoha" userId="eaaea89d-caab-4518-ac14-f3a817a6703f" providerId="ADAL" clId="{753DA773-CFDF-4F68-B8AF-3287CEB45CAD}" dt="2025-12-03T15:06:33.312" v="3456" actId="14100"/>
          <ac:picMkLst>
            <pc:docMk/>
            <pc:sldMk cId="2562076571" sldId="334"/>
            <ac:picMk id="14" creationId="{79556C14-0DAF-47CC-A185-750547899EE8}"/>
          </ac:picMkLst>
        </pc:picChg>
      </pc:sldChg>
      <pc:sldChg chg="addSp delSp modSp mod">
        <pc:chgData name="David Onuoha" userId="eaaea89d-caab-4518-ac14-f3a817a6703f" providerId="ADAL" clId="{753DA773-CFDF-4F68-B8AF-3287CEB45CAD}" dt="2025-12-03T15:26:28.318" v="3585" actId="27636"/>
        <pc:sldMkLst>
          <pc:docMk/>
          <pc:sldMk cId="1647986114" sldId="335"/>
        </pc:sldMkLst>
        <pc:spChg chg="mod">
          <ac:chgData name="David Onuoha" userId="eaaea89d-caab-4518-ac14-f3a817a6703f" providerId="ADAL" clId="{753DA773-CFDF-4F68-B8AF-3287CEB45CAD}" dt="2025-12-03T15:26:28.318" v="3585" actId="27636"/>
          <ac:spMkLst>
            <pc:docMk/>
            <pc:sldMk cId="1647986114" sldId="335"/>
            <ac:spMk id="2" creationId="{DF946F61-DDEB-7EB9-BFA7-31AA788B2844}"/>
          </ac:spMkLst>
        </pc:spChg>
        <pc:spChg chg="mod">
          <ac:chgData name="David Onuoha" userId="eaaea89d-caab-4518-ac14-f3a817a6703f" providerId="ADAL" clId="{753DA773-CFDF-4F68-B8AF-3287CEB45CAD}" dt="2025-11-21T18:37:17.414" v="3409" actId="1076"/>
          <ac:spMkLst>
            <pc:docMk/>
            <pc:sldMk cId="1647986114" sldId="335"/>
            <ac:spMk id="6" creationId="{F9BCCAF1-FC20-4E22-2BE4-A55224235805}"/>
          </ac:spMkLst>
        </pc:spChg>
        <pc:spChg chg="mod">
          <ac:chgData name="David Onuoha" userId="eaaea89d-caab-4518-ac14-f3a817a6703f" providerId="ADAL" clId="{753DA773-CFDF-4F68-B8AF-3287CEB45CAD}" dt="2025-12-03T15:21:13.881" v="3559" actId="113"/>
          <ac:spMkLst>
            <pc:docMk/>
            <pc:sldMk cId="1647986114" sldId="335"/>
            <ac:spMk id="7" creationId="{B22F4049-229A-B815-B67A-DFDC4B5DE48E}"/>
          </ac:spMkLst>
        </pc:spChg>
        <pc:spChg chg="mod">
          <ac:chgData name="David Onuoha" userId="eaaea89d-caab-4518-ac14-f3a817a6703f" providerId="ADAL" clId="{753DA773-CFDF-4F68-B8AF-3287CEB45CAD}" dt="2025-12-03T15:21:54.940" v="3563" actId="14100"/>
          <ac:spMkLst>
            <pc:docMk/>
            <pc:sldMk cId="1647986114" sldId="335"/>
            <ac:spMk id="44" creationId="{60AD2170-E99F-EAF5-D6C6-A93704947251}"/>
          </ac:spMkLst>
        </pc:spChg>
        <pc:spChg chg="mod">
          <ac:chgData name="David Onuoha" userId="eaaea89d-caab-4518-ac14-f3a817a6703f" providerId="ADAL" clId="{753DA773-CFDF-4F68-B8AF-3287CEB45CAD}" dt="2025-12-03T15:21:39.457" v="3561" actId="14100"/>
          <ac:spMkLst>
            <pc:docMk/>
            <pc:sldMk cId="1647986114" sldId="335"/>
            <ac:spMk id="45" creationId="{D5AE179E-A5A5-DD09-0E0B-BD4796E7AA5F}"/>
          </ac:spMkLst>
        </pc:spChg>
        <pc:picChg chg="add mod ord">
          <ac:chgData name="David Onuoha" userId="eaaea89d-caab-4518-ac14-f3a817a6703f" providerId="ADAL" clId="{753DA773-CFDF-4F68-B8AF-3287CEB45CAD}" dt="2025-12-03T15:22:26.773" v="3564" actId="14100"/>
          <ac:picMkLst>
            <pc:docMk/>
            <pc:sldMk cId="1647986114" sldId="335"/>
            <ac:picMk id="4" creationId="{799A1FC6-D2CD-F9B4-45AF-39B6643B4324}"/>
          </ac:picMkLst>
        </pc:picChg>
      </pc:sldChg>
      <pc:sldChg chg="modSp mod">
        <pc:chgData name="David Onuoha" userId="eaaea89d-caab-4518-ac14-f3a817a6703f" providerId="ADAL" clId="{753DA773-CFDF-4F68-B8AF-3287CEB45CAD}" dt="2025-12-03T16:50:55.818" v="3900" actId="20577"/>
        <pc:sldMkLst>
          <pc:docMk/>
          <pc:sldMk cId="1259292022" sldId="336"/>
        </pc:sldMkLst>
        <pc:spChg chg="mod">
          <ac:chgData name="David Onuoha" userId="eaaea89d-caab-4518-ac14-f3a817a6703f" providerId="ADAL" clId="{753DA773-CFDF-4F68-B8AF-3287CEB45CAD}" dt="2025-12-03T15:31:59.477" v="3629" actId="113"/>
          <ac:spMkLst>
            <pc:docMk/>
            <pc:sldMk cId="1259292022" sldId="336"/>
            <ac:spMk id="2" creationId="{50C25B14-2B24-6C4B-5CC1-CE5E5B1F2D3E}"/>
          </ac:spMkLst>
        </pc:spChg>
        <pc:spChg chg="mod">
          <ac:chgData name="David Onuoha" userId="eaaea89d-caab-4518-ac14-f3a817a6703f" providerId="ADAL" clId="{753DA773-CFDF-4F68-B8AF-3287CEB45CAD}" dt="2025-12-03T16:50:55.818" v="3900" actId="20577"/>
          <ac:spMkLst>
            <pc:docMk/>
            <pc:sldMk cId="1259292022" sldId="336"/>
            <ac:spMk id="3" creationId="{9F1B6DC9-3749-4FFD-0827-8852A5E6CDDC}"/>
          </ac:spMkLst>
        </pc:spChg>
      </pc:sldChg>
      <pc:sldChg chg="modSp mod">
        <pc:chgData name="David Onuoha" userId="eaaea89d-caab-4518-ac14-f3a817a6703f" providerId="ADAL" clId="{753DA773-CFDF-4F68-B8AF-3287CEB45CAD}" dt="2025-12-03T15:36:26.679" v="3675" actId="6549"/>
        <pc:sldMkLst>
          <pc:docMk/>
          <pc:sldMk cId="3802107072" sldId="337"/>
        </pc:sldMkLst>
        <pc:spChg chg="mod">
          <ac:chgData name="David Onuoha" userId="eaaea89d-caab-4518-ac14-f3a817a6703f" providerId="ADAL" clId="{753DA773-CFDF-4F68-B8AF-3287CEB45CAD}" dt="2025-12-03T15:35:41.215" v="3666" actId="1076"/>
          <ac:spMkLst>
            <pc:docMk/>
            <pc:sldMk cId="3802107072" sldId="337"/>
            <ac:spMk id="2" creationId="{C963F2A3-17A8-4E91-8906-EAA41705C912}"/>
          </ac:spMkLst>
        </pc:spChg>
        <pc:spChg chg="mod">
          <ac:chgData name="David Onuoha" userId="eaaea89d-caab-4518-ac14-f3a817a6703f" providerId="ADAL" clId="{753DA773-CFDF-4F68-B8AF-3287CEB45CAD}" dt="2025-12-03T15:36:26.679" v="3675" actId="6549"/>
          <ac:spMkLst>
            <pc:docMk/>
            <pc:sldMk cId="3802107072" sldId="337"/>
            <ac:spMk id="3" creationId="{623D8C00-AD11-51A6-9C45-3510A5B9A2D9}"/>
          </ac:spMkLst>
        </pc:spChg>
      </pc:sldChg>
      <pc:sldChg chg="modSp mod">
        <pc:chgData name="David Onuoha" userId="eaaea89d-caab-4518-ac14-f3a817a6703f" providerId="ADAL" clId="{753DA773-CFDF-4F68-B8AF-3287CEB45CAD}" dt="2025-12-03T15:47:39.553" v="3727" actId="14100"/>
        <pc:sldMkLst>
          <pc:docMk/>
          <pc:sldMk cId="3847988561" sldId="339"/>
        </pc:sldMkLst>
        <pc:spChg chg="mod">
          <ac:chgData name="David Onuoha" userId="eaaea89d-caab-4518-ac14-f3a817a6703f" providerId="ADAL" clId="{753DA773-CFDF-4F68-B8AF-3287CEB45CAD}" dt="2025-12-03T15:47:39.553" v="3727" actId="14100"/>
          <ac:spMkLst>
            <pc:docMk/>
            <pc:sldMk cId="3847988561" sldId="339"/>
            <ac:spMk id="2" creationId="{6E0A4A7E-2F6F-2917-B688-2AB4F07A9986}"/>
          </ac:spMkLst>
        </pc:spChg>
        <pc:spChg chg="mod">
          <ac:chgData name="David Onuoha" userId="eaaea89d-caab-4518-ac14-f3a817a6703f" providerId="ADAL" clId="{753DA773-CFDF-4F68-B8AF-3287CEB45CAD}" dt="2025-12-03T15:47:06.818" v="3726" actId="14100"/>
          <ac:spMkLst>
            <pc:docMk/>
            <pc:sldMk cId="3847988561" sldId="339"/>
            <ac:spMk id="3" creationId="{55DDE984-F653-D897-23FA-8E1D77E30810}"/>
          </ac:spMkLst>
        </pc:spChg>
      </pc:sldChg>
      <pc:sldChg chg="addSp delSp modSp mod">
        <pc:chgData name="David Onuoha" userId="eaaea89d-caab-4518-ac14-f3a817a6703f" providerId="ADAL" clId="{753DA773-CFDF-4F68-B8AF-3287CEB45CAD}" dt="2025-12-03T16:36:58.018" v="3755" actId="14100"/>
        <pc:sldMkLst>
          <pc:docMk/>
          <pc:sldMk cId="2231762029" sldId="341"/>
        </pc:sldMkLst>
        <pc:spChg chg="mod">
          <ac:chgData name="David Onuoha" userId="eaaea89d-caab-4518-ac14-f3a817a6703f" providerId="ADAL" clId="{753DA773-CFDF-4F68-B8AF-3287CEB45CAD}" dt="2025-12-03T16:36:52.767" v="3754" actId="1076"/>
          <ac:spMkLst>
            <pc:docMk/>
            <pc:sldMk cId="2231762029" sldId="341"/>
            <ac:spMk id="2" creationId="{0AD72554-E8A7-BC86-A90F-950CD6B59B86}"/>
          </ac:spMkLst>
        </pc:spChg>
        <pc:spChg chg="mod">
          <ac:chgData name="David Onuoha" userId="eaaea89d-caab-4518-ac14-f3a817a6703f" providerId="ADAL" clId="{753DA773-CFDF-4F68-B8AF-3287CEB45CAD}" dt="2025-12-03T16:36:58.018" v="3755" actId="14100"/>
          <ac:spMkLst>
            <pc:docMk/>
            <pc:sldMk cId="2231762029" sldId="341"/>
            <ac:spMk id="3" creationId="{080DB19F-250B-BE42-B2CE-B10734B8993F}"/>
          </ac:spMkLst>
        </pc:spChg>
        <pc:picChg chg="add mod ord">
          <ac:chgData name="David Onuoha" userId="eaaea89d-caab-4518-ac14-f3a817a6703f" providerId="ADAL" clId="{753DA773-CFDF-4F68-B8AF-3287CEB45CAD}" dt="2025-12-03T16:35:17.897" v="3745" actId="692"/>
          <ac:picMkLst>
            <pc:docMk/>
            <pc:sldMk cId="2231762029" sldId="341"/>
            <ac:picMk id="4" creationId="{B0C1FEF2-9629-6265-B47C-E7684F0C3EE5}"/>
          </ac:picMkLst>
        </pc:picChg>
        <pc:picChg chg="add mod">
          <ac:chgData name="David Onuoha" userId="eaaea89d-caab-4518-ac14-f3a817a6703f" providerId="ADAL" clId="{753DA773-CFDF-4F68-B8AF-3287CEB45CAD}" dt="2025-12-03T16:35:23.929" v="3746" actId="692"/>
          <ac:picMkLst>
            <pc:docMk/>
            <pc:sldMk cId="2231762029" sldId="341"/>
            <ac:picMk id="5" creationId="{05B0F102-5E7F-4E4F-15AE-A5EE5A594420}"/>
          </ac:picMkLst>
        </pc:picChg>
        <pc:picChg chg="add del mod">
          <ac:chgData name="David Onuoha" userId="eaaea89d-caab-4518-ac14-f3a817a6703f" providerId="ADAL" clId="{753DA773-CFDF-4F68-B8AF-3287CEB45CAD}" dt="2025-12-03T16:35:42.329" v="3749" actId="478"/>
          <ac:picMkLst>
            <pc:docMk/>
            <pc:sldMk cId="2231762029" sldId="341"/>
            <ac:picMk id="6" creationId="{9AC6BD2F-85C8-9A90-2CC4-07F54CD19B2B}"/>
          </ac:picMkLst>
        </pc:picChg>
        <pc:picChg chg="add del mod">
          <ac:chgData name="David Onuoha" userId="eaaea89d-caab-4518-ac14-f3a817a6703f" providerId="ADAL" clId="{753DA773-CFDF-4F68-B8AF-3287CEB45CAD}" dt="2025-12-03T16:35:42.329" v="3749" actId="478"/>
          <ac:picMkLst>
            <pc:docMk/>
            <pc:sldMk cId="2231762029" sldId="341"/>
            <ac:picMk id="7" creationId="{D9C5A240-8CFD-255F-C20A-D1E7D7FA361B}"/>
          </ac:picMkLst>
        </pc:picChg>
        <pc:picChg chg="add mod">
          <ac:chgData name="David Onuoha" userId="eaaea89d-caab-4518-ac14-f3a817a6703f" providerId="ADAL" clId="{753DA773-CFDF-4F68-B8AF-3287CEB45CAD}" dt="2025-12-03T16:35:52.734" v="3751" actId="1076"/>
          <ac:picMkLst>
            <pc:docMk/>
            <pc:sldMk cId="2231762029" sldId="341"/>
            <ac:picMk id="8" creationId="{A42B2110-E608-FD6C-140A-9223DC294251}"/>
          </ac:picMkLst>
        </pc:picChg>
      </pc:sldChg>
      <pc:sldChg chg="modSp add mod">
        <pc:chgData name="David Onuoha" userId="eaaea89d-caab-4518-ac14-f3a817a6703f" providerId="ADAL" clId="{753DA773-CFDF-4F68-B8AF-3287CEB45CAD}" dt="2025-12-03T15:27:17.856" v="3594" actId="2711"/>
        <pc:sldMkLst>
          <pc:docMk/>
          <pc:sldMk cId="3646482600" sldId="342"/>
        </pc:sldMkLst>
        <pc:spChg chg="mod">
          <ac:chgData name="David Onuoha" userId="eaaea89d-caab-4518-ac14-f3a817a6703f" providerId="ADAL" clId="{753DA773-CFDF-4F68-B8AF-3287CEB45CAD}" dt="2025-12-03T15:27:17.856" v="3594" actId="2711"/>
          <ac:spMkLst>
            <pc:docMk/>
            <pc:sldMk cId="3646482600" sldId="342"/>
            <ac:spMk id="2" creationId="{1EDFC3E7-D797-FB63-2545-6AE49EF03C4E}"/>
          </ac:spMkLst>
        </pc:spChg>
      </pc:sldChg>
      <pc:sldChg chg="addSp delSp modSp add mod">
        <pc:chgData name="David Onuoha" userId="eaaea89d-caab-4518-ac14-f3a817a6703f" providerId="ADAL" clId="{753DA773-CFDF-4F68-B8AF-3287CEB45CAD}" dt="2025-12-03T15:27:42.051" v="3598" actId="2711"/>
        <pc:sldMkLst>
          <pc:docMk/>
          <pc:sldMk cId="1588280061" sldId="343"/>
        </pc:sldMkLst>
        <pc:spChg chg="mod">
          <ac:chgData name="David Onuoha" userId="eaaea89d-caab-4518-ac14-f3a817a6703f" providerId="ADAL" clId="{753DA773-CFDF-4F68-B8AF-3287CEB45CAD}" dt="2025-12-03T15:27:42.051" v="3598" actId="2711"/>
          <ac:spMkLst>
            <pc:docMk/>
            <pc:sldMk cId="1588280061" sldId="343"/>
            <ac:spMk id="2" creationId="{F4ACE342-1E13-3787-BE45-89EC8856013E}"/>
          </ac:spMkLst>
        </pc:spChg>
        <pc:spChg chg="mod">
          <ac:chgData name="David Onuoha" userId="eaaea89d-caab-4518-ac14-f3a817a6703f" providerId="ADAL" clId="{753DA773-CFDF-4F68-B8AF-3287CEB45CAD}" dt="2025-12-03T15:17:43.782" v="3550" actId="1076"/>
          <ac:spMkLst>
            <pc:docMk/>
            <pc:sldMk cId="1588280061" sldId="343"/>
            <ac:spMk id="16" creationId="{75F8A944-3F74-5DF7-9477-C5D27D1B0F56}"/>
          </ac:spMkLst>
        </pc:spChg>
        <pc:spChg chg="mod">
          <ac:chgData name="David Onuoha" userId="eaaea89d-caab-4518-ac14-f3a817a6703f" providerId="ADAL" clId="{753DA773-CFDF-4F68-B8AF-3287CEB45CAD}" dt="2025-11-17T10:41:19.042" v="694" actId="1076"/>
          <ac:spMkLst>
            <pc:docMk/>
            <pc:sldMk cId="1588280061" sldId="343"/>
            <ac:spMk id="17" creationId="{D161DBFF-BCAC-F0DC-ECD7-9E1B353921E4}"/>
          </ac:spMkLst>
        </pc:spChg>
        <pc:spChg chg="mod">
          <ac:chgData name="David Onuoha" userId="eaaea89d-caab-4518-ac14-f3a817a6703f" providerId="ADAL" clId="{753DA773-CFDF-4F68-B8AF-3287CEB45CAD}" dt="2025-11-17T10:20:56.258" v="688" actId="208"/>
          <ac:spMkLst>
            <pc:docMk/>
            <pc:sldMk cId="1588280061" sldId="343"/>
            <ac:spMk id="44" creationId="{15624CAF-487C-FB6D-DE99-E9508A6144F6}"/>
          </ac:spMkLst>
        </pc:spChg>
        <pc:spChg chg="mod">
          <ac:chgData name="David Onuoha" userId="eaaea89d-caab-4518-ac14-f3a817a6703f" providerId="ADAL" clId="{753DA773-CFDF-4F68-B8AF-3287CEB45CAD}" dt="2025-11-17T10:20:44.191" v="686" actId="208"/>
          <ac:spMkLst>
            <pc:docMk/>
            <pc:sldMk cId="1588280061" sldId="343"/>
            <ac:spMk id="45" creationId="{8B6A0836-975D-C4B2-24EB-30C458114C78}"/>
          </ac:spMkLst>
        </pc:spChg>
        <pc:picChg chg="add mod ord">
          <ac:chgData name="David Onuoha" userId="eaaea89d-caab-4518-ac14-f3a817a6703f" providerId="ADAL" clId="{753DA773-CFDF-4F68-B8AF-3287CEB45CAD}" dt="2025-12-03T15:17:19.198" v="3549" actId="14100"/>
          <ac:picMkLst>
            <pc:docMk/>
            <pc:sldMk cId="1588280061" sldId="343"/>
            <ac:picMk id="6" creationId="{D96E9228-BD23-62CE-1F85-BC214CD2F955}"/>
          </ac:picMkLst>
        </pc:picChg>
      </pc:sldChg>
      <pc:sldChg chg="addSp delSp modSp add mod">
        <pc:chgData name="David Onuoha" userId="eaaea89d-caab-4518-ac14-f3a817a6703f" providerId="ADAL" clId="{753DA773-CFDF-4F68-B8AF-3287CEB45CAD}" dt="2025-12-03T15:43:51.670" v="3712" actId="113"/>
        <pc:sldMkLst>
          <pc:docMk/>
          <pc:sldMk cId="4072881912" sldId="345"/>
        </pc:sldMkLst>
        <pc:spChg chg="mod">
          <ac:chgData name="David Onuoha" userId="eaaea89d-caab-4518-ac14-f3a817a6703f" providerId="ADAL" clId="{753DA773-CFDF-4F68-B8AF-3287CEB45CAD}" dt="2025-12-03T15:43:51.670" v="3712" actId="113"/>
          <ac:spMkLst>
            <pc:docMk/>
            <pc:sldMk cId="4072881912" sldId="345"/>
            <ac:spMk id="2" creationId="{8FA83448-5946-1FD0-F108-06D28570E2C7}"/>
          </ac:spMkLst>
        </pc:spChg>
        <pc:spChg chg="add del mod">
          <ac:chgData name="David Onuoha" userId="eaaea89d-caab-4518-ac14-f3a817a6703f" providerId="ADAL" clId="{753DA773-CFDF-4F68-B8AF-3287CEB45CAD}" dt="2025-12-03T15:42:25.189" v="3710" actId="1076"/>
          <ac:spMkLst>
            <pc:docMk/>
            <pc:sldMk cId="4072881912" sldId="345"/>
            <ac:spMk id="7" creationId="{B42C351D-5005-026C-2E25-7A11B2DB849D}"/>
          </ac:spMkLst>
        </pc:spChg>
        <pc:spChg chg="add mod ord">
          <ac:chgData name="David Onuoha" userId="eaaea89d-caab-4518-ac14-f3a817a6703f" providerId="ADAL" clId="{753DA773-CFDF-4F68-B8AF-3287CEB45CAD}" dt="2025-12-03T15:42:21.301" v="3709" actId="1076"/>
          <ac:spMkLst>
            <pc:docMk/>
            <pc:sldMk cId="4072881912" sldId="345"/>
            <ac:spMk id="8" creationId="{9B137344-9B41-3381-325D-09A3FB068FCB}"/>
          </ac:spMkLst>
        </pc:spChg>
        <pc:graphicFrameChg chg="mod modGraphic">
          <ac:chgData name="David Onuoha" userId="eaaea89d-caab-4518-ac14-f3a817a6703f" providerId="ADAL" clId="{753DA773-CFDF-4F68-B8AF-3287CEB45CAD}" dt="2025-11-21T17:32:47.691" v="3267" actId="14100"/>
          <ac:graphicFrameMkLst>
            <pc:docMk/>
            <pc:sldMk cId="4072881912" sldId="345"/>
            <ac:graphicFrameMk id="4" creationId="{2B607FF9-BF69-2AB5-9A5F-B926821CB06E}"/>
          </ac:graphicFrameMkLst>
        </pc:graphicFrameChg>
      </pc:sldChg>
      <pc:sldChg chg="addSp delSp modSp add mod">
        <pc:chgData name="David Onuoha" userId="eaaea89d-caab-4518-ac14-f3a817a6703f" providerId="ADAL" clId="{753DA773-CFDF-4F68-B8AF-3287CEB45CAD}" dt="2025-12-03T15:45:40.832" v="3718" actId="207"/>
        <pc:sldMkLst>
          <pc:docMk/>
          <pc:sldMk cId="3423565230" sldId="346"/>
        </pc:sldMkLst>
        <pc:spChg chg="mod">
          <ac:chgData name="David Onuoha" userId="eaaea89d-caab-4518-ac14-f3a817a6703f" providerId="ADAL" clId="{753DA773-CFDF-4F68-B8AF-3287CEB45CAD}" dt="2025-12-03T15:44:08.220" v="3715" actId="14100"/>
          <ac:spMkLst>
            <pc:docMk/>
            <pc:sldMk cId="3423565230" sldId="346"/>
            <ac:spMk id="2" creationId="{6E0A4A7E-2F6F-2917-B688-2AB4F07A9986}"/>
          </ac:spMkLst>
        </pc:spChg>
        <pc:spChg chg="mod">
          <ac:chgData name="David Onuoha" userId="eaaea89d-caab-4518-ac14-f3a817a6703f" providerId="ADAL" clId="{753DA773-CFDF-4F68-B8AF-3287CEB45CAD}" dt="2025-12-03T15:44:32.828" v="3717" actId="255"/>
          <ac:spMkLst>
            <pc:docMk/>
            <pc:sldMk cId="3423565230" sldId="346"/>
            <ac:spMk id="3" creationId="{55DDE984-F653-D897-23FA-8E1D77E30810}"/>
          </ac:spMkLst>
        </pc:spChg>
        <pc:graphicFrameChg chg="add mod modGraphic">
          <ac:chgData name="David Onuoha" userId="eaaea89d-caab-4518-ac14-f3a817a6703f" providerId="ADAL" clId="{753DA773-CFDF-4F68-B8AF-3287CEB45CAD}" dt="2025-11-17T19:11:11.910" v="1623" actId="207"/>
          <ac:graphicFrameMkLst>
            <pc:docMk/>
            <pc:sldMk cId="3423565230" sldId="346"/>
            <ac:graphicFrameMk id="6" creationId="{0E6491E8-854D-D535-2CB6-AA48CFBFFCA8}"/>
          </ac:graphicFrameMkLst>
        </pc:graphicFrameChg>
        <pc:picChg chg="mod">
          <ac:chgData name="David Onuoha" userId="eaaea89d-caab-4518-ac14-f3a817a6703f" providerId="ADAL" clId="{753DA773-CFDF-4F68-B8AF-3287CEB45CAD}" dt="2025-12-03T15:45:40.832" v="3718" actId="207"/>
          <ac:picMkLst>
            <pc:docMk/>
            <pc:sldMk cId="3423565230" sldId="346"/>
            <ac:picMk id="7" creationId="{D1D415AB-C0AC-AB56-21D5-9BF04BA074CA}"/>
          </ac:picMkLst>
        </pc:picChg>
      </pc:sldChg>
      <pc:sldChg chg="modSp add mod">
        <pc:chgData name="David Onuoha" userId="eaaea89d-caab-4518-ac14-f3a817a6703f" providerId="ADAL" clId="{753DA773-CFDF-4F68-B8AF-3287CEB45CAD}" dt="2025-12-03T15:39:43.684" v="3695" actId="14100"/>
        <pc:sldMkLst>
          <pc:docMk/>
          <pc:sldMk cId="2962548081" sldId="347"/>
        </pc:sldMkLst>
        <pc:spChg chg="mod">
          <ac:chgData name="David Onuoha" userId="eaaea89d-caab-4518-ac14-f3a817a6703f" providerId="ADAL" clId="{753DA773-CFDF-4F68-B8AF-3287CEB45CAD}" dt="2025-12-03T15:38:43.759" v="3688" actId="113"/>
          <ac:spMkLst>
            <pc:docMk/>
            <pc:sldMk cId="2962548081" sldId="347"/>
            <ac:spMk id="2" creationId="{E3915E2D-7699-5052-239C-B0886F276F92}"/>
          </ac:spMkLst>
        </pc:spChg>
        <pc:spChg chg="mod">
          <ac:chgData name="David Onuoha" userId="eaaea89d-caab-4518-ac14-f3a817a6703f" providerId="ADAL" clId="{753DA773-CFDF-4F68-B8AF-3287CEB45CAD}" dt="2025-12-03T15:39:43.684" v="3695" actId="14100"/>
          <ac:spMkLst>
            <pc:docMk/>
            <pc:sldMk cId="2962548081" sldId="347"/>
            <ac:spMk id="3" creationId="{2275B649-D50F-01BE-0C4C-295C674A88BE}"/>
          </ac:spMkLst>
        </pc:spChg>
      </pc:sldChg>
      <pc:sldChg chg="modSp add mod">
        <pc:chgData name="David Onuoha" userId="eaaea89d-caab-4518-ac14-f3a817a6703f" providerId="ADAL" clId="{753DA773-CFDF-4F68-B8AF-3287CEB45CAD}" dt="2025-12-03T15:40:32.018" v="3704" actId="14100"/>
        <pc:sldMkLst>
          <pc:docMk/>
          <pc:sldMk cId="1995820660" sldId="348"/>
        </pc:sldMkLst>
        <pc:spChg chg="mod">
          <ac:chgData name="David Onuoha" userId="eaaea89d-caab-4518-ac14-f3a817a6703f" providerId="ADAL" clId="{753DA773-CFDF-4F68-B8AF-3287CEB45CAD}" dt="2025-12-03T15:40:07.351" v="3698" actId="2711"/>
          <ac:spMkLst>
            <pc:docMk/>
            <pc:sldMk cId="1995820660" sldId="348"/>
            <ac:spMk id="2" creationId="{698AA08C-5215-2475-D7A9-EC7C63B73F40}"/>
          </ac:spMkLst>
        </pc:spChg>
        <pc:spChg chg="mod">
          <ac:chgData name="David Onuoha" userId="eaaea89d-caab-4518-ac14-f3a817a6703f" providerId="ADAL" clId="{753DA773-CFDF-4F68-B8AF-3287CEB45CAD}" dt="2025-12-03T15:40:32.018" v="3704" actId="14100"/>
          <ac:spMkLst>
            <pc:docMk/>
            <pc:sldMk cId="1995820660" sldId="348"/>
            <ac:spMk id="3" creationId="{9F83572B-B4E2-12F3-6974-4AA0AD949518}"/>
          </ac:spMkLst>
        </pc:spChg>
      </pc:sldChg>
      <pc:sldChg chg="modSp add mod ord">
        <pc:chgData name="David Onuoha" userId="eaaea89d-caab-4518-ac14-f3a817a6703f" providerId="ADAL" clId="{753DA773-CFDF-4F68-B8AF-3287CEB45CAD}" dt="2025-12-03T15:38:13.209" v="3685" actId="14100"/>
        <pc:sldMkLst>
          <pc:docMk/>
          <pc:sldMk cId="3204877056" sldId="349"/>
        </pc:sldMkLst>
        <pc:spChg chg="mod">
          <ac:chgData name="David Onuoha" userId="eaaea89d-caab-4518-ac14-f3a817a6703f" providerId="ADAL" clId="{753DA773-CFDF-4F68-B8AF-3287CEB45CAD}" dt="2025-12-03T15:37:19.958" v="3678" actId="14100"/>
          <ac:spMkLst>
            <pc:docMk/>
            <pc:sldMk cId="3204877056" sldId="349"/>
            <ac:spMk id="2" creationId="{948FE6E9-C9B7-1E5A-4EF8-660F40AAD753}"/>
          </ac:spMkLst>
        </pc:spChg>
        <pc:spChg chg="mod">
          <ac:chgData name="David Onuoha" userId="eaaea89d-caab-4518-ac14-f3a817a6703f" providerId="ADAL" clId="{753DA773-CFDF-4F68-B8AF-3287CEB45CAD}" dt="2025-12-03T15:38:13.209" v="3685" actId="14100"/>
          <ac:spMkLst>
            <pc:docMk/>
            <pc:sldMk cId="3204877056" sldId="349"/>
            <ac:spMk id="3" creationId="{61EA7646-B606-142E-4AB5-C47725AA33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15EA6-CCE2-4B08-8DAC-3787AF7169F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FE00B7-1002-437E-8C16-4D120B7ADE3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0396AFB-12C9-4E92-B0AF-5AF9C05EE82F}" type="parTrans" cxnId="{BA3037D1-B588-45C8-924C-417F1DCAEA0B}">
      <dgm:prSet/>
      <dgm:spPr/>
      <dgm:t>
        <a:bodyPr/>
        <a:lstStyle/>
        <a:p>
          <a:endParaRPr lang="en-GB"/>
        </a:p>
      </dgm:t>
    </dgm:pt>
    <dgm:pt modelId="{40B8C1F2-8FA5-48B9-9716-E7E638331D49}" type="sibTrans" cxnId="{BA3037D1-B588-45C8-924C-417F1DCAEA0B}">
      <dgm:prSet/>
      <dgm:spPr/>
      <dgm:t>
        <a:bodyPr/>
        <a:lstStyle/>
        <a:p>
          <a:endParaRPr lang="en-GB"/>
        </a:p>
      </dgm:t>
    </dgm:pt>
    <dgm:pt modelId="{37365F5B-E59C-498D-8445-43C49A653957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supply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9E74819E-1AEE-4BD6-8429-EB8E54145FFF}" type="parTrans" cxnId="{60D72E92-73D0-4748-AEF7-3A6C4950353D}">
      <dgm:prSet/>
      <dgm:spPr/>
      <dgm:t>
        <a:bodyPr/>
        <a:lstStyle/>
        <a:p>
          <a:endParaRPr lang="en-GB"/>
        </a:p>
      </dgm:t>
    </dgm:pt>
    <dgm:pt modelId="{12FB82C9-3A89-4A59-88BC-57F13E1024DB}" type="sibTrans" cxnId="{60D72E92-73D0-4748-AEF7-3A6C4950353D}">
      <dgm:prSet/>
      <dgm:spPr/>
      <dgm:t>
        <a:bodyPr/>
        <a:lstStyle/>
        <a:p>
          <a:endParaRPr lang="en-GB"/>
        </a:p>
      </dgm:t>
    </dgm:pt>
    <dgm:pt modelId="{1F862F9A-8D5D-4212-AB99-4731E6BEF681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2DF0A68-6E3F-4C21-AB07-15B856DE6604}" type="parTrans" cxnId="{DAC317C6-14BC-4A80-83AA-CFB9EB93C4CB}">
      <dgm:prSet/>
      <dgm:spPr/>
      <dgm:t>
        <a:bodyPr/>
        <a:lstStyle/>
        <a:p>
          <a:endParaRPr lang="en-GB"/>
        </a:p>
      </dgm:t>
    </dgm:pt>
    <dgm:pt modelId="{A7D0293F-3324-4D02-85BE-0A2BD3B0B29C}" type="sibTrans" cxnId="{DAC317C6-14BC-4A80-83AA-CFB9EB93C4CB}">
      <dgm:prSet/>
      <dgm:spPr/>
      <dgm:t>
        <a:bodyPr/>
        <a:lstStyle/>
        <a:p>
          <a:endParaRPr lang="en-GB"/>
        </a:p>
      </dgm:t>
    </dgm:pt>
    <dgm:pt modelId="{9D8559C3-8ACD-491A-9483-A5D2A1668B93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algn="ctr"/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CBECF1F-EA06-46A3-BAEB-C299AF544FF7}" type="parTrans" cxnId="{C99BF21B-D843-4EA5-9418-2100971757B8}">
      <dgm:prSet/>
      <dgm:spPr/>
      <dgm:t>
        <a:bodyPr/>
        <a:lstStyle/>
        <a:p>
          <a:endParaRPr lang="en-GB"/>
        </a:p>
      </dgm:t>
    </dgm:pt>
    <dgm:pt modelId="{011AAD04-EE43-4AF0-A718-070082D930F2}" type="sibTrans" cxnId="{C99BF21B-D843-4EA5-9418-2100971757B8}">
      <dgm:prSet/>
      <dgm:spPr/>
      <dgm:t>
        <a:bodyPr/>
        <a:lstStyle/>
        <a:p>
          <a:endParaRPr lang="en-GB"/>
        </a:p>
      </dgm:t>
    </dgm:pt>
    <dgm:pt modelId="{C27ECB7C-CAF3-479B-8736-686133CD180F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8E1DF5FF-88AD-46E2-84E5-60EB6C44C165}" type="sibTrans" cxnId="{971EEB46-6D71-44C5-B682-C007A82DF53C}">
      <dgm:prSet/>
      <dgm:spPr/>
      <dgm:t>
        <a:bodyPr/>
        <a:lstStyle/>
        <a:p>
          <a:endParaRPr lang="en-GB"/>
        </a:p>
      </dgm:t>
    </dgm:pt>
    <dgm:pt modelId="{A95C139D-D2F7-43CE-B8DA-8884CC6211B4}" type="parTrans" cxnId="{971EEB46-6D71-44C5-B682-C007A82DF53C}">
      <dgm:prSet/>
      <dgm:spPr/>
      <dgm:t>
        <a:bodyPr/>
        <a:lstStyle/>
        <a:p>
          <a:endParaRPr lang="en-GB"/>
        </a:p>
      </dgm:t>
    </dgm:pt>
    <dgm:pt modelId="{543C4133-5F26-4073-917E-4C7E37CAE818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71839A4-FE28-4414-BAE5-CED625E363D6}" type="parTrans" cxnId="{5CE2CB05-819B-4F72-8167-8D28198D05F5}">
      <dgm:prSet/>
      <dgm:spPr/>
      <dgm:t>
        <a:bodyPr/>
        <a:lstStyle/>
        <a:p>
          <a:endParaRPr lang="en-GB"/>
        </a:p>
      </dgm:t>
    </dgm:pt>
    <dgm:pt modelId="{59B3E7F3-4C89-452B-A5C4-E6A7A2EDC1A5}" type="sibTrans" cxnId="{5CE2CB05-819B-4F72-8167-8D28198D05F5}">
      <dgm:prSet/>
      <dgm:spPr/>
      <dgm:t>
        <a:bodyPr/>
        <a:lstStyle/>
        <a:p>
          <a:endParaRPr lang="en-GB"/>
        </a:p>
      </dgm:t>
    </dgm:pt>
    <dgm:pt modelId="{134A3E57-52D4-4FDB-A0B2-CCA283FB4D83}">
      <dgm:prSet phldrT="[Text]" custT="1"/>
      <dgm:spPr>
        <a:solidFill>
          <a:srgbClr val="438B83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0C036F3C-8539-4DA3-8080-9D0534B72CF6}" type="parTrans" cxnId="{25D160BD-7F62-4DCD-9180-8357976D6317}">
      <dgm:prSet/>
      <dgm:spPr/>
      <dgm:t>
        <a:bodyPr/>
        <a:lstStyle/>
        <a:p>
          <a:endParaRPr lang="en-GB"/>
        </a:p>
      </dgm:t>
    </dgm:pt>
    <dgm:pt modelId="{766E4E95-A778-4F19-B4EE-D85651C522F1}" type="sibTrans" cxnId="{25D160BD-7F62-4DCD-9180-8357976D6317}">
      <dgm:prSet/>
      <dgm:spPr/>
      <dgm:t>
        <a:bodyPr/>
        <a:lstStyle/>
        <a:p>
          <a:endParaRPr lang="en-GB"/>
        </a:p>
      </dgm:t>
    </dgm:pt>
    <dgm:pt modelId="{D0784A7F-7CEB-48BC-AAD6-1C30688057BA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dirty="0"/>
        </a:p>
      </dgm:t>
    </dgm:pt>
    <dgm:pt modelId="{60575B1B-FC55-4601-9169-19B2663B5C1D}" type="parTrans" cxnId="{4B62D8E3-FCF9-4945-B769-09EAA6F754D1}">
      <dgm:prSet/>
      <dgm:spPr/>
      <dgm:t>
        <a:bodyPr/>
        <a:lstStyle/>
        <a:p>
          <a:endParaRPr lang="en-GB"/>
        </a:p>
      </dgm:t>
    </dgm:pt>
    <dgm:pt modelId="{F75AAD98-F08C-4376-A24A-3DDDDDD6058D}" type="sibTrans" cxnId="{4B62D8E3-FCF9-4945-B769-09EAA6F754D1}">
      <dgm:prSet/>
      <dgm:spPr/>
      <dgm:t>
        <a:bodyPr/>
        <a:lstStyle/>
        <a:p>
          <a:endParaRPr lang="en-GB"/>
        </a:p>
      </dgm:t>
    </dgm:pt>
    <dgm:pt modelId="{81F29F4C-824C-463C-B12B-3AD7DC286E15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2CF13-1603-4E8B-9485-75AA1BCCB220}" type="parTrans" cxnId="{AE577495-511F-4266-AA80-061A51E578E4}">
      <dgm:prSet/>
      <dgm:spPr/>
      <dgm:t>
        <a:bodyPr/>
        <a:lstStyle/>
        <a:p>
          <a:endParaRPr lang="en-GB"/>
        </a:p>
      </dgm:t>
    </dgm:pt>
    <dgm:pt modelId="{D62121AF-C994-49B8-8325-1FDA97BBD6BC}" type="sibTrans" cxnId="{AE577495-511F-4266-AA80-061A51E578E4}">
      <dgm:prSet/>
      <dgm:spPr/>
      <dgm:t>
        <a:bodyPr/>
        <a:lstStyle/>
        <a:p>
          <a:endParaRPr lang="en-GB"/>
        </a:p>
      </dgm:t>
    </dgm:pt>
    <dgm:pt modelId="{3E58780B-3AB8-44B9-9D5F-60F97298AC7B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AF358-420C-4122-B1DE-CF2B7A24DB3B}" type="parTrans" cxnId="{B5C7A72C-5769-4128-954E-4B2BC8B4B2C3}">
      <dgm:prSet/>
      <dgm:spPr/>
      <dgm:t>
        <a:bodyPr/>
        <a:lstStyle/>
        <a:p>
          <a:endParaRPr lang="en-GB"/>
        </a:p>
      </dgm:t>
    </dgm:pt>
    <dgm:pt modelId="{A8671087-D2E1-4E9B-A276-76522A5606C1}" type="sibTrans" cxnId="{B5C7A72C-5769-4128-954E-4B2BC8B4B2C3}">
      <dgm:prSet/>
      <dgm:spPr/>
      <dgm:t>
        <a:bodyPr/>
        <a:lstStyle/>
        <a:p>
          <a:endParaRPr lang="en-GB"/>
        </a:p>
      </dgm:t>
    </dgm:pt>
    <dgm:pt modelId="{9E1501BD-F653-4A18-8BF8-4BCD69485884}" type="pres">
      <dgm:prSet presAssocID="{C6A15EA6-CCE2-4B08-8DAC-3787AF7169FC}" presName="Name0" presStyleCnt="0">
        <dgm:presLayoutVars>
          <dgm:dir/>
          <dgm:animLvl val="lvl"/>
          <dgm:resizeHandles val="exact"/>
        </dgm:presLayoutVars>
      </dgm:prSet>
      <dgm:spPr/>
    </dgm:pt>
    <dgm:pt modelId="{5150C106-B6A8-4131-8EC0-B1BEE58B894B}" type="pres">
      <dgm:prSet presAssocID="{C27ECB7C-CAF3-479B-8736-686133CD180F}" presName="compositeNode" presStyleCnt="0">
        <dgm:presLayoutVars>
          <dgm:bulletEnabled val="1"/>
        </dgm:presLayoutVars>
      </dgm:prSet>
      <dgm:spPr/>
    </dgm:pt>
    <dgm:pt modelId="{3F8568C4-E9CC-4675-9525-2448839045EF}" type="pres">
      <dgm:prSet presAssocID="{C27ECB7C-CAF3-479B-8736-686133CD180F}" presName="bgRect" presStyleLbl="node1" presStyleIdx="0" presStyleCnt="4"/>
      <dgm:spPr/>
    </dgm:pt>
    <dgm:pt modelId="{B50D7C3D-50C3-4A58-BF06-279B40754191}" type="pres">
      <dgm:prSet presAssocID="{C27ECB7C-CAF3-479B-8736-686133CD180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22DA2C2-7E11-4D56-B067-8D746DBBFB98}" type="pres">
      <dgm:prSet presAssocID="{C27ECB7C-CAF3-479B-8736-686133CD180F}" presName="childNode" presStyleLbl="node1" presStyleIdx="0" presStyleCnt="4">
        <dgm:presLayoutVars>
          <dgm:bulletEnabled val="1"/>
        </dgm:presLayoutVars>
      </dgm:prSet>
      <dgm:spPr/>
    </dgm:pt>
    <dgm:pt modelId="{3616FE23-1270-448D-BFD8-E00E54657358}" type="pres">
      <dgm:prSet presAssocID="{8E1DF5FF-88AD-46E2-84E5-60EB6C44C165}" presName="hSp" presStyleCnt="0"/>
      <dgm:spPr/>
    </dgm:pt>
    <dgm:pt modelId="{0BD88F91-D1E2-4317-9B26-5FB12A903F2B}" type="pres">
      <dgm:prSet presAssocID="{8E1DF5FF-88AD-46E2-84E5-60EB6C44C165}" presName="vProcSp" presStyleCnt="0"/>
      <dgm:spPr/>
    </dgm:pt>
    <dgm:pt modelId="{57304AD4-0C19-497D-8837-59BE38E101AF}" type="pres">
      <dgm:prSet presAssocID="{8E1DF5FF-88AD-46E2-84E5-60EB6C44C165}" presName="vSp1" presStyleCnt="0"/>
      <dgm:spPr/>
    </dgm:pt>
    <dgm:pt modelId="{885D00E4-BDF0-47A9-82BA-A46554CA1423}" type="pres">
      <dgm:prSet presAssocID="{8E1DF5FF-88AD-46E2-84E5-60EB6C44C165}" presName="simulatedConn" presStyleLbl="solidFgAcc1" presStyleIdx="0" presStyleCnt="3" custScaleX="161678" custScaleY="222181"/>
      <dgm:spPr>
        <a:prstGeom prst="mathPlus">
          <a:avLst/>
        </a:prstGeom>
        <a:solidFill>
          <a:srgbClr val="CB00BA"/>
        </a:solidFill>
      </dgm:spPr>
    </dgm:pt>
    <dgm:pt modelId="{37506E7E-2883-4F92-9B4B-003B453D854A}" type="pres">
      <dgm:prSet presAssocID="{8E1DF5FF-88AD-46E2-84E5-60EB6C44C165}" presName="vSp2" presStyleCnt="0"/>
      <dgm:spPr/>
    </dgm:pt>
    <dgm:pt modelId="{891EE311-0BD2-49BE-8C98-141C68924563}" type="pres">
      <dgm:prSet presAssocID="{8E1DF5FF-88AD-46E2-84E5-60EB6C44C165}" presName="sibTrans" presStyleCnt="0"/>
      <dgm:spPr/>
    </dgm:pt>
    <dgm:pt modelId="{1959709F-073A-4797-91F3-D028ACEB4A5B}" type="pres">
      <dgm:prSet presAssocID="{2FFE00B7-1002-437E-8C16-4D120B7ADE3F}" presName="compositeNode" presStyleCnt="0">
        <dgm:presLayoutVars>
          <dgm:bulletEnabled val="1"/>
        </dgm:presLayoutVars>
      </dgm:prSet>
      <dgm:spPr/>
    </dgm:pt>
    <dgm:pt modelId="{F21180C7-CF1B-4BAD-A6EA-E7F66402B856}" type="pres">
      <dgm:prSet presAssocID="{2FFE00B7-1002-437E-8C16-4D120B7ADE3F}" presName="bgRect" presStyleLbl="node1" presStyleIdx="1" presStyleCnt="4" custScaleX="110029" custLinFactNeighborX="0" custLinFactNeighborY="490"/>
      <dgm:spPr/>
    </dgm:pt>
    <dgm:pt modelId="{B98D5F84-71EA-4F61-A366-89EF3DB6E497}" type="pres">
      <dgm:prSet presAssocID="{2FFE00B7-1002-437E-8C16-4D120B7ADE3F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59D25A6D-2715-4432-A074-ABECAC5B9A4D}" type="pres">
      <dgm:prSet presAssocID="{2FFE00B7-1002-437E-8C16-4D120B7ADE3F}" presName="childNode" presStyleLbl="node1" presStyleIdx="1" presStyleCnt="4">
        <dgm:presLayoutVars>
          <dgm:bulletEnabled val="1"/>
        </dgm:presLayoutVars>
      </dgm:prSet>
      <dgm:spPr/>
    </dgm:pt>
    <dgm:pt modelId="{A231A51A-AF1B-4497-9E22-75084556836E}" type="pres">
      <dgm:prSet presAssocID="{40B8C1F2-8FA5-48B9-9716-E7E638331D49}" presName="hSp" presStyleCnt="0"/>
      <dgm:spPr/>
    </dgm:pt>
    <dgm:pt modelId="{B1BF0296-0872-48CD-9E94-F5A405766135}" type="pres">
      <dgm:prSet presAssocID="{40B8C1F2-8FA5-48B9-9716-E7E638331D49}" presName="vProcSp" presStyleCnt="0"/>
      <dgm:spPr/>
    </dgm:pt>
    <dgm:pt modelId="{C0C962CC-12FE-4899-A608-EDE07F136214}" type="pres">
      <dgm:prSet presAssocID="{40B8C1F2-8FA5-48B9-9716-E7E638331D49}" presName="vSp1" presStyleCnt="0"/>
      <dgm:spPr/>
    </dgm:pt>
    <dgm:pt modelId="{5BA9C97B-CC39-474D-9976-B9259F02203A}" type="pres">
      <dgm:prSet presAssocID="{40B8C1F2-8FA5-48B9-9716-E7E638331D49}" presName="simulatedConn" presStyleLbl="solidFgAcc1" presStyleIdx="1" presStyleCnt="3" custScaleX="159036" custScaleY="236178"/>
      <dgm:spPr>
        <a:prstGeom prst="mathPlus">
          <a:avLst/>
        </a:prstGeom>
        <a:solidFill>
          <a:srgbClr val="CB00BA"/>
        </a:solidFill>
      </dgm:spPr>
    </dgm:pt>
    <dgm:pt modelId="{637F6268-06BF-4D3D-9914-72BF5BEE7C29}" type="pres">
      <dgm:prSet presAssocID="{40B8C1F2-8FA5-48B9-9716-E7E638331D49}" presName="vSp2" presStyleCnt="0"/>
      <dgm:spPr/>
    </dgm:pt>
    <dgm:pt modelId="{D8E66096-8CD9-49A7-8BB5-ED10F69DCA4D}" type="pres">
      <dgm:prSet presAssocID="{40B8C1F2-8FA5-48B9-9716-E7E638331D49}" presName="sibTrans" presStyleCnt="0"/>
      <dgm:spPr/>
    </dgm:pt>
    <dgm:pt modelId="{57C1C0AF-CC6F-43F8-977A-A6528211BF99}" type="pres">
      <dgm:prSet presAssocID="{1F862F9A-8D5D-4212-AB99-4731E6BEF681}" presName="compositeNode" presStyleCnt="0">
        <dgm:presLayoutVars>
          <dgm:bulletEnabled val="1"/>
        </dgm:presLayoutVars>
      </dgm:prSet>
      <dgm:spPr/>
    </dgm:pt>
    <dgm:pt modelId="{B14F56C9-8786-4BC7-A3E6-C39F6D5CAE9D}" type="pres">
      <dgm:prSet presAssocID="{1F862F9A-8D5D-4212-AB99-4731E6BEF681}" presName="bgRect" presStyleLbl="node1" presStyleIdx="2" presStyleCnt="4"/>
      <dgm:spPr/>
    </dgm:pt>
    <dgm:pt modelId="{662DE8D2-0319-4E74-A627-48163492D88B}" type="pres">
      <dgm:prSet presAssocID="{1F862F9A-8D5D-4212-AB99-4731E6BEF68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D84938F-B916-49C3-BA83-321BF04C40C0}" type="pres">
      <dgm:prSet presAssocID="{1F862F9A-8D5D-4212-AB99-4731E6BEF681}" presName="childNode" presStyleLbl="node1" presStyleIdx="2" presStyleCnt="4">
        <dgm:presLayoutVars>
          <dgm:bulletEnabled val="1"/>
        </dgm:presLayoutVars>
      </dgm:prSet>
      <dgm:spPr/>
    </dgm:pt>
    <dgm:pt modelId="{8150BBB0-A5C5-419E-BFCF-708B06680C2F}" type="pres">
      <dgm:prSet presAssocID="{A7D0293F-3324-4D02-85BE-0A2BD3B0B29C}" presName="hSp" presStyleCnt="0"/>
      <dgm:spPr/>
    </dgm:pt>
    <dgm:pt modelId="{8AD0350E-F3F1-431D-BBFD-264951A42320}" type="pres">
      <dgm:prSet presAssocID="{A7D0293F-3324-4D02-85BE-0A2BD3B0B29C}" presName="vProcSp" presStyleCnt="0"/>
      <dgm:spPr/>
    </dgm:pt>
    <dgm:pt modelId="{C519ED6B-8437-4D23-9944-5E27D9488515}" type="pres">
      <dgm:prSet presAssocID="{A7D0293F-3324-4D02-85BE-0A2BD3B0B29C}" presName="vSp1" presStyleCnt="0"/>
      <dgm:spPr/>
    </dgm:pt>
    <dgm:pt modelId="{87D3FFAF-8939-4A29-B7F5-66FC6F02DBFA}" type="pres">
      <dgm:prSet presAssocID="{A7D0293F-3324-4D02-85BE-0A2BD3B0B29C}" presName="simulatedConn" presStyleLbl="solidFgAcc1" presStyleIdx="2" presStyleCnt="3" custAng="16200000" custScaleX="172347" custScaleY="208733" custLinFactNeighborX="-16362" custLinFactNeighborY="-1339"/>
      <dgm:spPr>
        <a:prstGeom prst="mathPlus">
          <a:avLst/>
        </a:prstGeom>
        <a:solidFill>
          <a:srgbClr val="CB00BA"/>
        </a:solidFill>
      </dgm:spPr>
    </dgm:pt>
    <dgm:pt modelId="{3ADF3064-E870-4790-A7CA-449A8A4358E8}" type="pres">
      <dgm:prSet presAssocID="{A7D0293F-3324-4D02-85BE-0A2BD3B0B29C}" presName="vSp2" presStyleCnt="0"/>
      <dgm:spPr/>
    </dgm:pt>
    <dgm:pt modelId="{A6CC8FA1-21F8-4854-9D16-84586C26FB4C}" type="pres">
      <dgm:prSet presAssocID="{A7D0293F-3324-4D02-85BE-0A2BD3B0B29C}" presName="sibTrans" presStyleCnt="0"/>
      <dgm:spPr/>
    </dgm:pt>
    <dgm:pt modelId="{D50667F6-3ECE-4C44-9C2C-9E5A672917E0}" type="pres">
      <dgm:prSet presAssocID="{134A3E57-52D4-4FDB-A0B2-CCA283FB4D83}" presName="compositeNode" presStyleCnt="0">
        <dgm:presLayoutVars>
          <dgm:bulletEnabled val="1"/>
        </dgm:presLayoutVars>
      </dgm:prSet>
      <dgm:spPr/>
    </dgm:pt>
    <dgm:pt modelId="{F889D94F-AB7F-4369-8182-504708A59174}" type="pres">
      <dgm:prSet presAssocID="{134A3E57-52D4-4FDB-A0B2-CCA283FB4D83}" presName="bgRect" presStyleLbl="node1" presStyleIdx="3" presStyleCnt="4" custScaleX="104274" custLinFactNeighborX="-1364"/>
      <dgm:spPr/>
    </dgm:pt>
    <dgm:pt modelId="{8F25B315-5AD4-43CA-B8C4-89EDDE234CB8}" type="pres">
      <dgm:prSet presAssocID="{134A3E57-52D4-4FDB-A0B2-CCA283FB4D83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F3F17240-D978-4403-856C-0CE54DD9D45D}" type="pres">
      <dgm:prSet presAssocID="{134A3E57-52D4-4FDB-A0B2-CCA283FB4D8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CE2CB05-819B-4F72-8167-8D28198D05F5}" srcId="{C27ECB7C-CAF3-479B-8736-686133CD180F}" destId="{543C4133-5F26-4073-917E-4C7E37CAE818}" srcOrd="0" destOrd="0" parTransId="{F71839A4-FE28-4414-BAE5-CED625E363D6}" sibTransId="{59B3E7F3-4C89-452B-A5C4-E6A7A2EDC1A5}"/>
    <dgm:cxn modelId="{C99BF21B-D843-4EA5-9418-2100971757B8}" srcId="{1F862F9A-8D5D-4212-AB99-4731E6BEF681}" destId="{9D8559C3-8ACD-491A-9483-A5D2A1668B93}" srcOrd="0" destOrd="0" parTransId="{FCBECF1F-EA06-46A3-BAEB-C299AF544FF7}" sibTransId="{011AAD04-EE43-4AF0-A718-070082D930F2}"/>
    <dgm:cxn modelId="{AEEA1F1E-8AC0-4652-8DA5-7D5E76163240}" type="presOf" srcId="{C6A15EA6-CCE2-4B08-8DAC-3787AF7169FC}" destId="{9E1501BD-F653-4A18-8BF8-4BCD69485884}" srcOrd="0" destOrd="0" presId="urn:microsoft.com/office/officeart/2005/8/layout/hProcess7"/>
    <dgm:cxn modelId="{2446F122-CA13-46ED-86D1-CE21CCEAC2A5}" type="presOf" srcId="{37365F5B-E59C-498D-8445-43C49A653957}" destId="{59D25A6D-2715-4432-A074-ABECAC5B9A4D}" srcOrd="0" destOrd="0" presId="urn:microsoft.com/office/officeart/2005/8/layout/hProcess7"/>
    <dgm:cxn modelId="{B5C7A72C-5769-4128-954E-4B2BC8B4B2C3}" srcId="{1F862F9A-8D5D-4212-AB99-4731E6BEF681}" destId="{3E58780B-3AB8-44B9-9D5F-60F97298AC7B}" srcOrd="1" destOrd="0" parTransId="{EC0AF358-420C-4122-B1DE-CF2B7A24DB3B}" sibTransId="{A8671087-D2E1-4E9B-A276-76522A5606C1}"/>
    <dgm:cxn modelId="{2D79743C-DDA6-4089-8CF9-6A0D5AE7B273}" type="presOf" srcId="{C27ECB7C-CAF3-479B-8736-686133CD180F}" destId="{B50D7C3D-50C3-4A58-BF06-279B40754191}" srcOrd="1" destOrd="0" presId="urn:microsoft.com/office/officeart/2005/8/layout/hProcess7"/>
    <dgm:cxn modelId="{971EEB46-6D71-44C5-B682-C007A82DF53C}" srcId="{C6A15EA6-CCE2-4B08-8DAC-3787AF7169FC}" destId="{C27ECB7C-CAF3-479B-8736-686133CD180F}" srcOrd="0" destOrd="0" parTransId="{A95C139D-D2F7-43CE-B8DA-8884CC6211B4}" sibTransId="{8E1DF5FF-88AD-46E2-84E5-60EB6C44C165}"/>
    <dgm:cxn modelId="{E5759368-1F67-498B-810C-46D2FEF3D08E}" type="presOf" srcId="{134A3E57-52D4-4FDB-A0B2-CCA283FB4D83}" destId="{8F25B315-5AD4-43CA-B8C4-89EDDE234CB8}" srcOrd="1" destOrd="0" presId="urn:microsoft.com/office/officeart/2005/8/layout/hProcess7"/>
    <dgm:cxn modelId="{D4F67391-17EB-4FC9-B5D5-07C0662F74E7}" type="presOf" srcId="{C27ECB7C-CAF3-479B-8736-686133CD180F}" destId="{3F8568C4-E9CC-4675-9525-2448839045EF}" srcOrd="0" destOrd="0" presId="urn:microsoft.com/office/officeart/2005/8/layout/hProcess7"/>
    <dgm:cxn modelId="{60D72E92-73D0-4748-AEF7-3A6C4950353D}" srcId="{2FFE00B7-1002-437E-8C16-4D120B7ADE3F}" destId="{37365F5B-E59C-498D-8445-43C49A653957}" srcOrd="0" destOrd="0" parTransId="{9E74819E-1AEE-4BD6-8429-EB8E54145FFF}" sibTransId="{12FB82C9-3A89-4A59-88BC-57F13E1024DB}"/>
    <dgm:cxn modelId="{02079D93-9578-49DD-9C93-648A39F865B5}" type="presOf" srcId="{1F862F9A-8D5D-4212-AB99-4731E6BEF681}" destId="{662DE8D2-0319-4E74-A627-48163492D88B}" srcOrd="1" destOrd="0" presId="urn:microsoft.com/office/officeart/2005/8/layout/hProcess7"/>
    <dgm:cxn modelId="{AE577495-511F-4266-AA80-061A51E578E4}" srcId="{2FFE00B7-1002-437E-8C16-4D120B7ADE3F}" destId="{81F29F4C-824C-463C-B12B-3AD7DC286E15}" srcOrd="1" destOrd="0" parTransId="{E992CF13-1603-4E8B-9485-75AA1BCCB220}" sibTransId="{D62121AF-C994-49B8-8325-1FDA97BBD6BC}"/>
    <dgm:cxn modelId="{DC396D97-3E21-4D85-80C2-B9F4F2F2D54D}" type="presOf" srcId="{D0784A7F-7CEB-48BC-AAD6-1C30688057BA}" destId="{F3F17240-D978-4403-856C-0CE54DD9D45D}" srcOrd="0" destOrd="0" presId="urn:microsoft.com/office/officeart/2005/8/layout/hProcess7"/>
    <dgm:cxn modelId="{25D160BD-7F62-4DCD-9180-8357976D6317}" srcId="{C6A15EA6-CCE2-4B08-8DAC-3787AF7169FC}" destId="{134A3E57-52D4-4FDB-A0B2-CCA283FB4D83}" srcOrd="3" destOrd="0" parTransId="{0C036F3C-8539-4DA3-8080-9D0534B72CF6}" sibTransId="{766E4E95-A778-4F19-B4EE-D85651C522F1}"/>
    <dgm:cxn modelId="{DAC317C6-14BC-4A80-83AA-CFB9EB93C4CB}" srcId="{C6A15EA6-CCE2-4B08-8DAC-3787AF7169FC}" destId="{1F862F9A-8D5D-4212-AB99-4731E6BEF681}" srcOrd="2" destOrd="0" parTransId="{22DF0A68-6E3F-4C21-AB07-15B856DE6604}" sibTransId="{A7D0293F-3324-4D02-85BE-0A2BD3B0B29C}"/>
    <dgm:cxn modelId="{BA3037D1-B588-45C8-924C-417F1DCAEA0B}" srcId="{C6A15EA6-CCE2-4B08-8DAC-3787AF7169FC}" destId="{2FFE00B7-1002-437E-8C16-4D120B7ADE3F}" srcOrd="1" destOrd="0" parTransId="{F0396AFB-12C9-4E92-B0AF-5AF9C05EE82F}" sibTransId="{40B8C1F2-8FA5-48B9-9716-E7E638331D49}"/>
    <dgm:cxn modelId="{A81B36D4-A899-4116-A1C4-3E61050F6094}" type="presOf" srcId="{2FFE00B7-1002-437E-8C16-4D120B7ADE3F}" destId="{F21180C7-CF1B-4BAD-A6EA-E7F66402B856}" srcOrd="0" destOrd="0" presId="urn:microsoft.com/office/officeart/2005/8/layout/hProcess7"/>
    <dgm:cxn modelId="{74BD84D7-23D7-4147-9F0C-2992CE3ACCA7}" type="presOf" srcId="{3E58780B-3AB8-44B9-9D5F-60F97298AC7B}" destId="{2D84938F-B916-49C3-BA83-321BF04C40C0}" srcOrd="0" destOrd="1" presId="urn:microsoft.com/office/officeart/2005/8/layout/hProcess7"/>
    <dgm:cxn modelId="{A6F60BE2-258D-4801-8C6A-CEBB0B92F29D}" type="presOf" srcId="{1F862F9A-8D5D-4212-AB99-4731E6BEF681}" destId="{B14F56C9-8786-4BC7-A3E6-C39F6D5CAE9D}" srcOrd="0" destOrd="0" presId="urn:microsoft.com/office/officeart/2005/8/layout/hProcess7"/>
    <dgm:cxn modelId="{4B62D8E3-FCF9-4945-B769-09EAA6F754D1}" srcId="{134A3E57-52D4-4FDB-A0B2-CCA283FB4D83}" destId="{D0784A7F-7CEB-48BC-AAD6-1C30688057BA}" srcOrd="0" destOrd="0" parTransId="{60575B1B-FC55-4601-9169-19B2663B5C1D}" sibTransId="{F75AAD98-F08C-4376-A24A-3DDDDDD6058D}"/>
    <dgm:cxn modelId="{3F6C67E7-0C5E-4A80-AB43-612808343EA2}" type="presOf" srcId="{134A3E57-52D4-4FDB-A0B2-CCA283FB4D83}" destId="{F889D94F-AB7F-4369-8182-504708A59174}" srcOrd="0" destOrd="0" presId="urn:microsoft.com/office/officeart/2005/8/layout/hProcess7"/>
    <dgm:cxn modelId="{C79339EC-271D-44F5-A21A-BB7612424D72}" type="presOf" srcId="{2FFE00B7-1002-437E-8C16-4D120B7ADE3F}" destId="{B98D5F84-71EA-4F61-A366-89EF3DB6E497}" srcOrd="1" destOrd="0" presId="urn:microsoft.com/office/officeart/2005/8/layout/hProcess7"/>
    <dgm:cxn modelId="{9DF0D1EF-30A6-4772-9587-253C203B7A12}" type="presOf" srcId="{81F29F4C-824C-463C-B12B-3AD7DC286E15}" destId="{59D25A6D-2715-4432-A074-ABECAC5B9A4D}" srcOrd="0" destOrd="1" presId="urn:microsoft.com/office/officeart/2005/8/layout/hProcess7"/>
    <dgm:cxn modelId="{D88B8BF6-93A2-4F61-93FE-AA60C40FF0BE}" type="presOf" srcId="{9D8559C3-8ACD-491A-9483-A5D2A1668B93}" destId="{2D84938F-B916-49C3-BA83-321BF04C40C0}" srcOrd="0" destOrd="0" presId="urn:microsoft.com/office/officeart/2005/8/layout/hProcess7"/>
    <dgm:cxn modelId="{EB1E45FC-1FA0-4D71-9018-A2A6867952BC}" type="presOf" srcId="{543C4133-5F26-4073-917E-4C7E37CAE818}" destId="{222DA2C2-7E11-4D56-B067-8D746DBBFB98}" srcOrd="0" destOrd="0" presId="urn:microsoft.com/office/officeart/2005/8/layout/hProcess7"/>
    <dgm:cxn modelId="{F755286A-0C49-4D29-B818-681AB070F9A2}" type="presParOf" srcId="{9E1501BD-F653-4A18-8BF8-4BCD69485884}" destId="{5150C106-B6A8-4131-8EC0-B1BEE58B894B}" srcOrd="0" destOrd="0" presId="urn:microsoft.com/office/officeart/2005/8/layout/hProcess7"/>
    <dgm:cxn modelId="{09AC4F03-1F73-48C9-B1E5-6D06B24A5DF7}" type="presParOf" srcId="{5150C106-B6A8-4131-8EC0-B1BEE58B894B}" destId="{3F8568C4-E9CC-4675-9525-2448839045EF}" srcOrd="0" destOrd="0" presId="urn:microsoft.com/office/officeart/2005/8/layout/hProcess7"/>
    <dgm:cxn modelId="{CD618D4C-DC56-4F82-89F2-0EEE70DD5F61}" type="presParOf" srcId="{5150C106-B6A8-4131-8EC0-B1BEE58B894B}" destId="{B50D7C3D-50C3-4A58-BF06-279B40754191}" srcOrd="1" destOrd="0" presId="urn:microsoft.com/office/officeart/2005/8/layout/hProcess7"/>
    <dgm:cxn modelId="{78237E71-7BCA-4B77-A35D-A606262120A1}" type="presParOf" srcId="{5150C106-B6A8-4131-8EC0-B1BEE58B894B}" destId="{222DA2C2-7E11-4D56-B067-8D746DBBFB98}" srcOrd="2" destOrd="0" presId="urn:microsoft.com/office/officeart/2005/8/layout/hProcess7"/>
    <dgm:cxn modelId="{EA5A94F6-1BA6-4175-969D-D091BAAC7A6D}" type="presParOf" srcId="{9E1501BD-F653-4A18-8BF8-4BCD69485884}" destId="{3616FE23-1270-448D-BFD8-E00E54657358}" srcOrd="1" destOrd="0" presId="urn:microsoft.com/office/officeart/2005/8/layout/hProcess7"/>
    <dgm:cxn modelId="{562359B2-38AF-4396-A7AF-C883B259560F}" type="presParOf" srcId="{9E1501BD-F653-4A18-8BF8-4BCD69485884}" destId="{0BD88F91-D1E2-4317-9B26-5FB12A903F2B}" srcOrd="2" destOrd="0" presId="urn:microsoft.com/office/officeart/2005/8/layout/hProcess7"/>
    <dgm:cxn modelId="{F7E80385-0378-495A-A5DF-4CF658ED2DFA}" type="presParOf" srcId="{0BD88F91-D1E2-4317-9B26-5FB12A903F2B}" destId="{57304AD4-0C19-497D-8837-59BE38E101AF}" srcOrd="0" destOrd="0" presId="urn:microsoft.com/office/officeart/2005/8/layout/hProcess7"/>
    <dgm:cxn modelId="{3A47C598-1438-4B6F-BD4E-FB6D82DAE43B}" type="presParOf" srcId="{0BD88F91-D1E2-4317-9B26-5FB12A903F2B}" destId="{885D00E4-BDF0-47A9-82BA-A46554CA1423}" srcOrd="1" destOrd="0" presId="urn:microsoft.com/office/officeart/2005/8/layout/hProcess7"/>
    <dgm:cxn modelId="{B351F062-0650-4624-9BFA-FD8754D0CD8A}" type="presParOf" srcId="{0BD88F91-D1E2-4317-9B26-5FB12A903F2B}" destId="{37506E7E-2883-4F92-9B4B-003B453D854A}" srcOrd="2" destOrd="0" presId="urn:microsoft.com/office/officeart/2005/8/layout/hProcess7"/>
    <dgm:cxn modelId="{DF66F853-FDEB-4577-9EF8-E4D4AA6F104F}" type="presParOf" srcId="{9E1501BD-F653-4A18-8BF8-4BCD69485884}" destId="{891EE311-0BD2-49BE-8C98-141C68924563}" srcOrd="3" destOrd="0" presId="urn:microsoft.com/office/officeart/2005/8/layout/hProcess7"/>
    <dgm:cxn modelId="{1FA8058E-62F6-456E-A8A1-6633A3987CFA}" type="presParOf" srcId="{9E1501BD-F653-4A18-8BF8-4BCD69485884}" destId="{1959709F-073A-4797-91F3-D028ACEB4A5B}" srcOrd="4" destOrd="0" presId="urn:microsoft.com/office/officeart/2005/8/layout/hProcess7"/>
    <dgm:cxn modelId="{45CDD1A9-6600-4FAE-A563-6E12DB5B1B9F}" type="presParOf" srcId="{1959709F-073A-4797-91F3-D028ACEB4A5B}" destId="{F21180C7-CF1B-4BAD-A6EA-E7F66402B856}" srcOrd="0" destOrd="0" presId="urn:microsoft.com/office/officeart/2005/8/layout/hProcess7"/>
    <dgm:cxn modelId="{CA5B6F1E-873C-45DC-8086-4C64D1B2A471}" type="presParOf" srcId="{1959709F-073A-4797-91F3-D028ACEB4A5B}" destId="{B98D5F84-71EA-4F61-A366-89EF3DB6E497}" srcOrd="1" destOrd="0" presId="urn:microsoft.com/office/officeart/2005/8/layout/hProcess7"/>
    <dgm:cxn modelId="{BF97955C-2860-4A0B-A51B-E12F686E7387}" type="presParOf" srcId="{1959709F-073A-4797-91F3-D028ACEB4A5B}" destId="{59D25A6D-2715-4432-A074-ABECAC5B9A4D}" srcOrd="2" destOrd="0" presId="urn:microsoft.com/office/officeart/2005/8/layout/hProcess7"/>
    <dgm:cxn modelId="{31915056-D4AB-4E1A-8F44-6B763F10EE05}" type="presParOf" srcId="{9E1501BD-F653-4A18-8BF8-4BCD69485884}" destId="{A231A51A-AF1B-4497-9E22-75084556836E}" srcOrd="5" destOrd="0" presId="urn:microsoft.com/office/officeart/2005/8/layout/hProcess7"/>
    <dgm:cxn modelId="{65E1CDC9-F218-4807-8C2E-D2A92C3E8BA4}" type="presParOf" srcId="{9E1501BD-F653-4A18-8BF8-4BCD69485884}" destId="{B1BF0296-0872-48CD-9E94-F5A405766135}" srcOrd="6" destOrd="0" presId="urn:microsoft.com/office/officeart/2005/8/layout/hProcess7"/>
    <dgm:cxn modelId="{CA71C0F9-D0C2-45F3-8296-2F8419BCF9C8}" type="presParOf" srcId="{B1BF0296-0872-48CD-9E94-F5A405766135}" destId="{C0C962CC-12FE-4899-A608-EDE07F136214}" srcOrd="0" destOrd="0" presId="urn:microsoft.com/office/officeart/2005/8/layout/hProcess7"/>
    <dgm:cxn modelId="{D12CE53E-A07B-46DE-B49C-D55975856960}" type="presParOf" srcId="{B1BF0296-0872-48CD-9E94-F5A405766135}" destId="{5BA9C97B-CC39-474D-9976-B9259F02203A}" srcOrd="1" destOrd="0" presId="urn:microsoft.com/office/officeart/2005/8/layout/hProcess7"/>
    <dgm:cxn modelId="{34C9260A-21BB-4A20-BF52-5ECC81D2BE41}" type="presParOf" srcId="{B1BF0296-0872-48CD-9E94-F5A405766135}" destId="{637F6268-06BF-4D3D-9914-72BF5BEE7C29}" srcOrd="2" destOrd="0" presId="urn:microsoft.com/office/officeart/2005/8/layout/hProcess7"/>
    <dgm:cxn modelId="{7E5F2788-8E02-44A9-A537-61E342BB0936}" type="presParOf" srcId="{9E1501BD-F653-4A18-8BF8-4BCD69485884}" destId="{D8E66096-8CD9-49A7-8BB5-ED10F69DCA4D}" srcOrd="7" destOrd="0" presId="urn:microsoft.com/office/officeart/2005/8/layout/hProcess7"/>
    <dgm:cxn modelId="{6E912B34-FCF1-4C11-BCFD-9EC918FABBD9}" type="presParOf" srcId="{9E1501BD-F653-4A18-8BF8-4BCD69485884}" destId="{57C1C0AF-CC6F-43F8-977A-A6528211BF99}" srcOrd="8" destOrd="0" presId="urn:microsoft.com/office/officeart/2005/8/layout/hProcess7"/>
    <dgm:cxn modelId="{6EFEDE72-89CF-4FCF-9009-1D4D11B7B99A}" type="presParOf" srcId="{57C1C0AF-CC6F-43F8-977A-A6528211BF99}" destId="{B14F56C9-8786-4BC7-A3E6-C39F6D5CAE9D}" srcOrd="0" destOrd="0" presId="urn:microsoft.com/office/officeart/2005/8/layout/hProcess7"/>
    <dgm:cxn modelId="{CBC8248C-6D58-4DF0-93A7-6DE8BCA40B9D}" type="presParOf" srcId="{57C1C0AF-CC6F-43F8-977A-A6528211BF99}" destId="{662DE8D2-0319-4E74-A627-48163492D88B}" srcOrd="1" destOrd="0" presId="urn:microsoft.com/office/officeart/2005/8/layout/hProcess7"/>
    <dgm:cxn modelId="{A30153F5-88A4-4F79-B19E-FB08911D1EDA}" type="presParOf" srcId="{57C1C0AF-CC6F-43F8-977A-A6528211BF99}" destId="{2D84938F-B916-49C3-BA83-321BF04C40C0}" srcOrd="2" destOrd="0" presId="urn:microsoft.com/office/officeart/2005/8/layout/hProcess7"/>
    <dgm:cxn modelId="{E3288EC4-BB10-4FD2-AF48-FA65F590F97B}" type="presParOf" srcId="{9E1501BD-F653-4A18-8BF8-4BCD69485884}" destId="{8150BBB0-A5C5-419E-BFCF-708B06680C2F}" srcOrd="9" destOrd="0" presId="urn:microsoft.com/office/officeart/2005/8/layout/hProcess7"/>
    <dgm:cxn modelId="{A6DB2798-5370-4FA4-8465-9D3277731820}" type="presParOf" srcId="{9E1501BD-F653-4A18-8BF8-4BCD69485884}" destId="{8AD0350E-F3F1-431D-BBFD-264951A42320}" srcOrd="10" destOrd="0" presId="urn:microsoft.com/office/officeart/2005/8/layout/hProcess7"/>
    <dgm:cxn modelId="{9FFC289B-A9FE-43E6-B36D-121CB9CCF27C}" type="presParOf" srcId="{8AD0350E-F3F1-431D-BBFD-264951A42320}" destId="{C519ED6B-8437-4D23-9944-5E27D9488515}" srcOrd="0" destOrd="0" presId="urn:microsoft.com/office/officeart/2005/8/layout/hProcess7"/>
    <dgm:cxn modelId="{455CB92A-CF3B-487E-8EBD-D9A1E7830EDB}" type="presParOf" srcId="{8AD0350E-F3F1-431D-BBFD-264951A42320}" destId="{87D3FFAF-8939-4A29-B7F5-66FC6F02DBFA}" srcOrd="1" destOrd="0" presId="urn:microsoft.com/office/officeart/2005/8/layout/hProcess7"/>
    <dgm:cxn modelId="{6E4DA8A4-609B-4109-9BB0-F372274841A9}" type="presParOf" srcId="{8AD0350E-F3F1-431D-BBFD-264951A42320}" destId="{3ADF3064-E870-4790-A7CA-449A8A4358E8}" srcOrd="2" destOrd="0" presId="urn:microsoft.com/office/officeart/2005/8/layout/hProcess7"/>
    <dgm:cxn modelId="{F2BBE0F1-3E08-45E7-BB29-81442A34E82F}" type="presParOf" srcId="{9E1501BD-F653-4A18-8BF8-4BCD69485884}" destId="{A6CC8FA1-21F8-4854-9D16-84586C26FB4C}" srcOrd="11" destOrd="0" presId="urn:microsoft.com/office/officeart/2005/8/layout/hProcess7"/>
    <dgm:cxn modelId="{12977EF7-8F6C-4CB2-A54D-DAC8135C4320}" type="presParOf" srcId="{9E1501BD-F653-4A18-8BF8-4BCD69485884}" destId="{D50667F6-3ECE-4C44-9C2C-9E5A672917E0}" srcOrd="12" destOrd="0" presId="urn:microsoft.com/office/officeart/2005/8/layout/hProcess7"/>
    <dgm:cxn modelId="{DFD1E422-48BF-4747-82A8-941E5F7B4492}" type="presParOf" srcId="{D50667F6-3ECE-4C44-9C2C-9E5A672917E0}" destId="{F889D94F-AB7F-4369-8182-504708A59174}" srcOrd="0" destOrd="0" presId="urn:microsoft.com/office/officeart/2005/8/layout/hProcess7"/>
    <dgm:cxn modelId="{5E285589-00E7-4DC5-9B5E-0F498D08156A}" type="presParOf" srcId="{D50667F6-3ECE-4C44-9C2C-9E5A672917E0}" destId="{8F25B315-5AD4-43CA-B8C4-89EDDE234CB8}" srcOrd="1" destOrd="0" presId="urn:microsoft.com/office/officeart/2005/8/layout/hProcess7"/>
    <dgm:cxn modelId="{28C53176-2965-4639-8680-E4425BEE0AF2}" type="presParOf" srcId="{D50667F6-3ECE-4C44-9C2C-9E5A672917E0}" destId="{F3F17240-D978-4403-856C-0CE54DD9D4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BFDA2-4B96-49CC-AD07-1362865BF07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1A2C9E-6289-4D94-B76B-72906805267A}">
      <dgm:prSet phldrT="[Text]" custT="1"/>
      <dgm:spPr/>
      <dgm:t>
        <a:bodyPr/>
        <a:lstStyle/>
        <a:p>
          <a:r>
            <a:rPr lang="en-GB" sz="2400" b="1" dirty="0"/>
            <a:t>If a supply is clinically appropriate</a:t>
          </a:r>
        </a:p>
      </dgm:t>
    </dgm:pt>
    <dgm:pt modelId="{295D0956-0BBB-494E-B9F4-A724984A720D}" type="parTrans" cxnId="{1EDB274D-621D-4DE1-A69A-A772391D0FA2}">
      <dgm:prSet/>
      <dgm:spPr/>
      <dgm:t>
        <a:bodyPr/>
        <a:lstStyle/>
        <a:p>
          <a:endParaRPr lang="en-GB"/>
        </a:p>
      </dgm:t>
    </dgm:pt>
    <dgm:pt modelId="{195AD16D-6F4F-4364-9D08-2665564B66B3}" type="sibTrans" cxnId="{1EDB274D-621D-4DE1-A69A-A772391D0FA2}">
      <dgm:prSet/>
      <dgm:spPr/>
      <dgm:t>
        <a:bodyPr/>
        <a:lstStyle/>
        <a:p>
          <a:endParaRPr lang="en-GB"/>
        </a:p>
      </dgm:t>
    </dgm:pt>
    <dgm:pt modelId="{644F39A2-FA64-4115-9D0C-5ED1B990D39B}">
      <dgm:prSet phldrT="[Text]" custT="1"/>
      <dgm:spPr/>
      <dgm:t>
        <a:bodyPr/>
        <a:lstStyle/>
        <a:p>
          <a:r>
            <a:rPr lang="en-GB" sz="1700" dirty="0"/>
            <a:t>Pharmacist or pharmacy technician will issue a supply</a:t>
          </a:r>
        </a:p>
      </dgm:t>
    </dgm:pt>
    <dgm:pt modelId="{9DE8FF4D-7B6E-4066-B68D-4C24AF838A1D}" type="parTrans" cxnId="{023F927C-62BD-4E7E-8D3D-7BFDD9BEA820}">
      <dgm:prSet/>
      <dgm:spPr/>
      <dgm:t>
        <a:bodyPr/>
        <a:lstStyle/>
        <a:p>
          <a:endParaRPr lang="en-GB"/>
        </a:p>
      </dgm:t>
    </dgm:pt>
    <dgm:pt modelId="{AF4D1CD1-B46D-4806-B593-FDEC817D1889}" type="sibTrans" cxnId="{023F927C-62BD-4E7E-8D3D-7BFDD9BEA820}">
      <dgm:prSet/>
      <dgm:spPr/>
      <dgm:t>
        <a:bodyPr/>
        <a:lstStyle/>
        <a:p>
          <a:endParaRPr lang="en-GB"/>
        </a:p>
      </dgm:t>
    </dgm:pt>
    <dgm:pt modelId="{107E9F54-BA00-4FCE-A8E4-1E345587B63A}">
      <dgm:prSet phldrT="[Text]" custT="1"/>
      <dgm:spPr/>
      <dgm:t>
        <a:bodyPr/>
        <a:lstStyle/>
        <a:p>
          <a:r>
            <a:rPr lang="en-GB" sz="1700" dirty="0"/>
            <a:t>Counsel and discuss next steps</a:t>
          </a:r>
        </a:p>
      </dgm:t>
    </dgm:pt>
    <dgm:pt modelId="{57CAEB34-3F0B-40EE-AE83-9F4CD12CB55D}" type="parTrans" cxnId="{B0E3733D-C933-4750-988E-34F5D8B7088B}">
      <dgm:prSet/>
      <dgm:spPr/>
      <dgm:t>
        <a:bodyPr/>
        <a:lstStyle/>
        <a:p>
          <a:endParaRPr lang="en-GB"/>
        </a:p>
      </dgm:t>
    </dgm:pt>
    <dgm:pt modelId="{5E898E2E-7096-4009-A659-8F15360C8661}" type="sibTrans" cxnId="{B0E3733D-C933-4750-988E-34F5D8B7088B}">
      <dgm:prSet/>
      <dgm:spPr/>
      <dgm:t>
        <a:bodyPr/>
        <a:lstStyle/>
        <a:p>
          <a:endParaRPr lang="en-GB"/>
        </a:p>
      </dgm:t>
    </dgm:pt>
    <dgm:pt modelId="{E4B6C96D-6DA1-46F8-9DB1-D586FDC7F164}">
      <dgm:prSet phldrT="[Text]" custT="1"/>
      <dgm:spPr/>
      <dgm:t>
        <a:bodyPr/>
        <a:lstStyle/>
        <a:p>
          <a:r>
            <a:rPr lang="en-GB" sz="2400" b="1" dirty="0"/>
            <a:t>If a supply is </a:t>
          </a:r>
          <a:r>
            <a:rPr lang="en-GB" sz="2400" b="1" u="sng" dirty="0"/>
            <a:t>not</a:t>
          </a:r>
          <a:r>
            <a:rPr lang="en-GB" sz="2400" b="1" dirty="0"/>
            <a:t> clinically appropriate</a:t>
          </a:r>
        </a:p>
      </dgm:t>
    </dgm:pt>
    <dgm:pt modelId="{C526B33D-B53B-4740-8971-F14FC1BE27CC}" type="parTrans" cxnId="{48CDB26A-DDEE-428B-ACE7-26E54E8A41B3}">
      <dgm:prSet/>
      <dgm:spPr/>
      <dgm:t>
        <a:bodyPr/>
        <a:lstStyle/>
        <a:p>
          <a:endParaRPr lang="en-GB"/>
        </a:p>
      </dgm:t>
    </dgm:pt>
    <dgm:pt modelId="{AA945193-076A-40D8-862E-92880A0CDEF1}" type="sibTrans" cxnId="{48CDB26A-DDEE-428B-ACE7-26E54E8A41B3}">
      <dgm:prSet/>
      <dgm:spPr/>
      <dgm:t>
        <a:bodyPr/>
        <a:lstStyle/>
        <a:p>
          <a:endParaRPr lang="en-GB"/>
        </a:p>
      </dgm:t>
    </dgm:pt>
    <dgm:pt modelId="{B6A50551-7AE8-4A1F-9363-13C67F87439F}">
      <dgm:prSet phldrT="[Text]" custT="1"/>
      <dgm:spPr/>
      <dgm:t>
        <a:bodyPr/>
        <a:lstStyle/>
        <a:p>
          <a:r>
            <a:rPr lang="en-GB" sz="1700" dirty="0"/>
            <a:t>Pharmacist or pharmacy technician will explain why a supply cannot be made</a:t>
          </a:r>
        </a:p>
      </dgm:t>
    </dgm:pt>
    <dgm:pt modelId="{84FB9F5D-5E84-493D-B987-B264430AAA0D}" type="parTrans" cxnId="{56FA80B9-7C08-4D7A-847E-6EF47C58CD24}">
      <dgm:prSet/>
      <dgm:spPr/>
      <dgm:t>
        <a:bodyPr/>
        <a:lstStyle/>
        <a:p>
          <a:endParaRPr lang="en-GB"/>
        </a:p>
      </dgm:t>
    </dgm:pt>
    <dgm:pt modelId="{58D5F0DC-3926-41EE-A026-8720FDABE707}" type="sibTrans" cxnId="{56FA80B9-7C08-4D7A-847E-6EF47C58CD24}">
      <dgm:prSet/>
      <dgm:spPr/>
      <dgm:t>
        <a:bodyPr/>
        <a:lstStyle/>
        <a:p>
          <a:endParaRPr lang="en-GB"/>
        </a:p>
      </dgm:t>
    </dgm:pt>
    <dgm:pt modelId="{44783B0D-5AA4-49ED-8E17-32A75D242C84}">
      <dgm:prSet phldrT="[Text]" custT="1"/>
      <dgm:spPr/>
      <dgm:t>
        <a:bodyPr/>
        <a:lstStyle/>
        <a:p>
          <a:r>
            <a:rPr lang="en-US" sz="1700" dirty="0"/>
            <a:t>If person consents, GP is notified of consultation, the outcome and the person’s record is updated</a:t>
          </a:r>
          <a:endParaRPr lang="en-GB" sz="1700" dirty="0"/>
        </a:p>
      </dgm:t>
    </dgm:pt>
    <dgm:pt modelId="{5C490158-CD62-4A03-969F-4461420DAEAA}" type="parTrans" cxnId="{5F5B44EB-9228-4DFD-BFF8-03A14A307B93}">
      <dgm:prSet/>
      <dgm:spPr/>
      <dgm:t>
        <a:bodyPr/>
        <a:lstStyle/>
        <a:p>
          <a:endParaRPr lang="en-GB"/>
        </a:p>
      </dgm:t>
    </dgm:pt>
    <dgm:pt modelId="{FE9485AD-95A9-4FBC-BB09-393EC6693822}" type="sibTrans" cxnId="{5F5B44EB-9228-4DFD-BFF8-03A14A307B93}">
      <dgm:prSet/>
      <dgm:spPr/>
      <dgm:t>
        <a:bodyPr/>
        <a:lstStyle/>
        <a:p>
          <a:endParaRPr lang="en-GB"/>
        </a:p>
      </dgm:t>
    </dgm:pt>
    <dgm:pt modelId="{1B7D34F5-A1EF-4287-90B1-22D5F81318A2}">
      <dgm:prSet phldrT="[Text]" custT="1"/>
      <dgm:spPr/>
      <dgm:t>
        <a:bodyPr/>
        <a:lstStyle/>
        <a:p>
          <a:r>
            <a:rPr lang="en-GB" sz="1700" dirty="0"/>
            <a:t>If person consents, GP is notified of consultation, the outcome and the person’s record is updated</a:t>
          </a:r>
        </a:p>
      </dgm:t>
    </dgm:pt>
    <dgm:pt modelId="{CAF7437D-880B-4582-BBFF-C06248CD4C22}" type="parTrans" cxnId="{7E156D05-4494-4005-86F7-019A8B07B380}">
      <dgm:prSet/>
      <dgm:spPr/>
      <dgm:t>
        <a:bodyPr/>
        <a:lstStyle/>
        <a:p>
          <a:endParaRPr lang="en-GB"/>
        </a:p>
      </dgm:t>
    </dgm:pt>
    <dgm:pt modelId="{961A7464-CBAC-4313-80DF-136427E66B41}" type="sibTrans" cxnId="{7E156D05-4494-4005-86F7-019A8B07B380}">
      <dgm:prSet/>
      <dgm:spPr/>
      <dgm:t>
        <a:bodyPr/>
        <a:lstStyle/>
        <a:p>
          <a:endParaRPr lang="en-GB"/>
        </a:p>
      </dgm:t>
    </dgm:pt>
    <dgm:pt modelId="{7E7C88CD-7009-4CC6-B171-D64CEEA4F3CA}">
      <dgm:prSet phldrT="[Text]" custT="1"/>
      <dgm:spPr/>
      <dgm:t>
        <a:bodyPr/>
        <a:lstStyle/>
        <a:p>
          <a:r>
            <a:rPr lang="en-GB" sz="1700" dirty="0"/>
            <a:t>Refer to GP or sexual health clinic where appropriate</a:t>
          </a:r>
        </a:p>
      </dgm:t>
    </dgm:pt>
    <dgm:pt modelId="{5AB1DE82-9235-4C3C-A6C8-DFCDFD4AA154}" type="parTrans" cxnId="{7F5EDFBB-4690-4562-B348-75B920A78918}">
      <dgm:prSet/>
      <dgm:spPr/>
      <dgm:t>
        <a:bodyPr/>
        <a:lstStyle/>
        <a:p>
          <a:endParaRPr lang="en-GB"/>
        </a:p>
      </dgm:t>
    </dgm:pt>
    <dgm:pt modelId="{D3E31995-6D7F-40FF-A2D5-F32215DFFAC2}" type="sibTrans" cxnId="{7F5EDFBB-4690-4562-B348-75B920A78918}">
      <dgm:prSet/>
      <dgm:spPr/>
      <dgm:t>
        <a:bodyPr/>
        <a:lstStyle/>
        <a:p>
          <a:endParaRPr lang="en-GB"/>
        </a:p>
      </dgm:t>
    </dgm:pt>
    <dgm:pt modelId="{2E9EB955-85D9-4BF7-AA1E-A7EE5D5F12C3}" type="pres">
      <dgm:prSet presAssocID="{7FBBFDA2-4B96-49CC-AD07-1362865BF072}" presName="theList" presStyleCnt="0">
        <dgm:presLayoutVars>
          <dgm:dir/>
          <dgm:animLvl val="lvl"/>
          <dgm:resizeHandles val="exact"/>
        </dgm:presLayoutVars>
      </dgm:prSet>
      <dgm:spPr/>
    </dgm:pt>
    <dgm:pt modelId="{7FE31996-2395-4DF3-B64A-2D96532656C1}" type="pres">
      <dgm:prSet presAssocID="{751A2C9E-6289-4D94-B76B-72906805267A}" presName="compNode" presStyleCnt="0"/>
      <dgm:spPr/>
    </dgm:pt>
    <dgm:pt modelId="{FCD689BD-24BD-4798-BE7C-BF674F393789}" type="pres">
      <dgm:prSet presAssocID="{751A2C9E-6289-4D94-B76B-72906805267A}" presName="aNode" presStyleLbl="bgShp" presStyleIdx="0" presStyleCnt="2" custLinFactNeighborX="-528"/>
      <dgm:spPr/>
    </dgm:pt>
    <dgm:pt modelId="{DD51713C-F72A-43EA-8FD1-B2629D080072}" type="pres">
      <dgm:prSet presAssocID="{751A2C9E-6289-4D94-B76B-72906805267A}" presName="textNode" presStyleLbl="bgShp" presStyleIdx="0" presStyleCnt="2"/>
      <dgm:spPr/>
    </dgm:pt>
    <dgm:pt modelId="{15CF9D24-75B3-403B-90FC-99E9DD248117}" type="pres">
      <dgm:prSet presAssocID="{751A2C9E-6289-4D94-B76B-72906805267A}" presName="compChildNode" presStyleCnt="0"/>
      <dgm:spPr/>
    </dgm:pt>
    <dgm:pt modelId="{0E3725D3-0E6A-4E3A-8F0B-9A7242CBB0BC}" type="pres">
      <dgm:prSet presAssocID="{751A2C9E-6289-4D94-B76B-72906805267A}" presName="theInnerList" presStyleCnt="0"/>
      <dgm:spPr/>
    </dgm:pt>
    <dgm:pt modelId="{0FFE0D0C-0CBE-46B4-9F6C-B92F98C54AF1}" type="pres">
      <dgm:prSet presAssocID="{644F39A2-FA64-4115-9D0C-5ED1B990D39B}" presName="childNode" presStyleLbl="node1" presStyleIdx="0" presStyleCnt="6">
        <dgm:presLayoutVars>
          <dgm:bulletEnabled val="1"/>
        </dgm:presLayoutVars>
      </dgm:prSet>
      <dgm:spPr/>
    </dgm:pt>
    <dgm:pt modelId="{C9DF689B-C372-4533-9F44-F3A13158994A}" type="pres">
      <dgm:prSet presAssocID="{644F39A2-FA64-4115-9D0C-5ED1B990D39B}" presName="aSpace2" presStyleCnt="0"/>
      <dgm:spPr/>
    </dgm:pt>
    <dgm:pt modelId="{0F8DB132-4C29-4B71-BD18-9638697CB92E}" type="pres">
      <dgm:prSet presAssocID="{107E9F54-BA00-4FCE-A8E4-1E345587B63A}" presName="childNode" presStyleLbl="node1" presStyleIdx="1" presStyleCnt="6">
        <dgm:presLayoutVars>
          <dgm:bulletEnabled val="1"/>
        </dgm:presLayoutVars>
      </dgm:prSet>
      <dgm:spPr/>
    </dgm:pt>
    <dgm:pt modelId="{E826D44E-3718-49BB-AB29-2E82336570AE}" type="pres">
      <dgm:prSet presAssocID="{107E9F54-BA00-4FCE-A8E4-1E345587B63A}" presName="aSpace2" presStyleCnt="0"/>
      <dgm:spPr/>
    </dgm:pt>
    <dgm:pt modelId="{7CB19D52-B635-40FE-AAB7-AADDE8842612}" type="pres">
      <dgm:prSet presAssocID="{44783B0D-5AA4-49ED-8E17-32A75D242C84}" presName="childNode" presStyleLbl="node1" presStyleIdx="2" presStyleCnt="6" custScaleY="121613">
        <dgm:presLayoutVars>
          <dgm:bulletEnabled val="1"/>
        </dgm:presLayoutVars>
      </dgm:prSet>
      <dgm:spPr/>
    </dgm:pt>
    <dgm:pt modelId="{11569803-7C34-4E18-A765-D173C3DE07B7}" type="pres">
      <dgm:prSet presAssocID="{751A2C9E-6289-4D94-B76B-72906805267A}" presName="aSpace" presStyleCnt="0"/>
      <dgm:spPr/>
    </dgm:pt>
    <dgm:pt modelId="{FCFF65C5-532D-414E-A0B5-64853D79E216}" type="pres">
      <dgm:prSet presAssocID="{E4B6C96D-6DA1-46F8-9DB1-D586FDC7F164}" presName="compNode" presStyleCnt="0"/>
      <dgm:spPr/>
    </dgm:pt>
    <dgm:pt modelId="{05B3C8BF-C1AD-44D8-AAA4-3D5AE0E43389}" type="pres">
      <dgm:prSet presAssocID="{E4B6C96D-6DA1-46F8-9DB1-D586FDC7F164}" presName="aNode" presStyleLbl="bgShp" presStyleIdx="1" presStyleCnt="2" custLinFactNeighborX="-649" custLinFactNeighborY="0"/>
      <dgm:spPr/>
    </dgm:pt>
    <dgm:pt modelId="{8E8F6B0D-F5E6-4DDB-B52A-F232EC8315CD}" type="pres">
      <dgm:prSet presAssocID="{E4B6C96D-6DA1-46F8-9DB1-D586FDC7F164}" presName="textNode" presStyleLbl="bgShp" presStyleIdx="1" presStyleCnt="2"/>
      <dgm:spPr/>
    </dgm:pt>
    <dgm:pt modelId="{4EEFC0B7-B12F-439C-9D91-7C3842D0509A}" type="pres">
      <dgm:prSet presAssocID="{E4B6C96D-6DA1-46F8-9DB1-D586FDC7F164}" presName="compChildNode" presStyleCnt="0"/>
      <dgm:spPr/>
    </dgm:pt>
    <dgm:pt modelId="{920BFF9F-026E-4298-99CD-8F36EC49793E}" type="pres">
      <dgm:prSet presAssocID="{E4B6C96D-6DA1-46F8-9DB1-D586FDC7F164}" presName="theInnerList" presStyleCnt="0"/>
      <dgm:spPr/>
    </dgm:pt>
    <dgm:pt modelId="{19FE70D9-753D-469C-AC58-A358038CF162}" type="pres">
      <dgm:prSet presAssocID="{B6A50551-7AE8-4A1F-9363-13C67F87439F}" presName="childNode" presStyleLbl="node1" presStyleIdx="3" presStyleCnt="6">
        <dgm:presLayoutVars>
          <dgm:bulletEnabled val="1"/>
        </dgm:presLayoutVars>
      </dgm:prSet>
      <dgm:spPr/>
    </dgm:pt>
    <dgm:pt modelId="{0E2F1341-14A6-4748-8A59-26F131750583}" type="pres">
      <dgm:prSet presAssocID="{B6A50551-7AE8-4A1F-9363-13C67F87439F}" presName="aSpace2" presStyleCnt="0"/>
      <dgm:spPr/>
    </dgm:pt>
    <dgm:pt modelId="{4E08DF6E-ED1B-4241-BCEC-54628F8B6DED}" type="pres">
      <dgm:prSet presAssocID="{1B7D34F5-A1EF-4287-90B1-22D5F81318A2}" presName="childNode" presStyleLbl="node1" presStyleIdx="4" presStyleCnt="6">
        <dgm:presLayoutVars>
          <dgm:bulletEnabled val="1"/>
        </dgm:presLayoutVars>
      </dgm:prSet>
      <dgm:spPr/>
    </dgm:pt>
    <dgm:pt modelId="{99DD3C08-A2A2-48D4-A75C-0EAC44C36A9F}" type="pres">
      <dgm:prSet presAssocID="{1B7D34F5-A1EF-4287-90B1-22D5F81318A2}" presName="aSpace2" presStyleCnt="0"/>
      <dgm:spPr/>
    </dgm:pt>
    <dgm:pt modelId="{576475A4-E42B-4427-806E-407463179684}" type="pres">
      <dgm:prSet presAssocID="{7E7C88CD-7009-4CC6-B171-D64CEEA4F3C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E156D05-4494-4005-86F7-019A8B07B380}" srcId="{E4B6C96D-6DA1-46F8-9DB1-D586FDC7F164}" destId="{1B7D34F5-A1EF-4287-90B1-22D5F81318A2}" srcOrd="1" destOrd="0" parTransId="{CAF7437D-880B-4582-BBFF-C06248CD4C22}" sibTransId="{961A7464-CBAC-4313-80DF-136427E66B41}"/>
    <dgm:cxn modelId="{F22ED53A-FDF8-4DBE-A678-37A64A8F90AB}" type="presOf" srcId="{B6A50551-7AE8-4A1F-9363-13C67F87439F}" destId="{19FE70D9-753D-469C-AC58-A358038CF162}" srcOrd="0" destOrd="0" presId="urn:microsoft.com/office/officeart/2005/8/layout/lProcess2"/>
    <dgm:cxn modelId="{B0E3733D-C933-4750-988E-34F5D8B7088B}" srcId="{751A2C9E-6289-4D94-B76B-72906805267A}" destId="{107E9F54-BA00-4FCE-A8E4-1E345587B63A}" srcOrd="1" destOrd="0" parTransId="{57CAEB34-3F0B-40EE-AE83-9F4CD12CB55D}" sibTransId="{5E898E2E-7096-4009-A659-8F15360C8661}"/>
    <dgm:cxn modelId="{0AA7F95B-3B17-49B1-B1A0-64E178D712AE}" type="presOf" srcId="{107E9F54-BA00-4FCE-A8E4-1E345587B63A}" destId="{0F8DB132-4C29-4B71-BD18-9638697CB92E}" srcOrd="0" destOrd="0" presId="urn:microsoft.com/office/officeart/2005/8/layout/lProcess2"/>
    <dgm:cxn modelId="{48CDB26A-DDEE-428B-ACE7-26E54E8A41B3}" srcId="{7FBBFDA2-4B96-49CC-AD07-1362865BF072}" destId="{E4B6C96D-6DA1-46F8-9DB1-D586FDC7F164}" srcOrd="1" destOrd="0" parTransId="{C526B33D-B53B-4740-8971-F14FC1BE27CC}" sibTransId="{AA945193-076A-40D8-862E-92880A0CDEF1}"/>
    <dgm:cxn modelId="{1EDB274D-621D-4DE1-A69A-A772391D0FA2}" srcId="{7FBBFDA2-4B96-49CC-AD07-1362865BF072}" destId="{751A2C9E-6289-4D94-B76B-72906805267A}" srcOrd="0" destOrd="0" parTransId="{295D0956-0BBB-494E-B9F4-A724984A720D}" sibTransId="{195AD16D-6F4F-4364-9D08-2665564B66B3}"/>
    <dgm:cxn modelId="{023F927C-62BD-4E7E-8D3D-7BFDD9BEA820}" srcId="{751A2C9E-6289-4D94-B76B-72906805267A}" destId="{644F39A2-FA64-4115-9D0C-5ED1B990D39B}" srcOrd="0" destOrd="0" parTransId="{9DE8FF4D-7B6E-4066-B68D-4C24AF838A1D}" sibTransId="{AF4D1CD1-B46D-4806-B593-FDEC817D1889}"/>
    <dgm:cxn modelId="{EAFB8B7D-6C31-40CE-9067-4E57A0B6904D}" type="presOf" srcId="{44783B0D-5AA4-49ED-8E17-32A75D242C84}" destId="{7CB19D52-B635-40FE-AAB7-AADDE8842612}" srcOrd="0" destOrd="0" presId="urn:microsoft.com/office/officeart/2005/8/layout/lProcess2"/>
    <dgm:cxn modelId="{0A256F82-A528-464E-AB74-37EEE03214BE}" type="presOf" srcId="{751A2C9E-6289-4D94-B76B-72906805267A}" destId="{DD51713C-F72A-43EA-8FD1-B2629D080072}" srcOrd="1" destOrd="0" presId="urn:microsoft.com/office/officeart/2005/8/layout/lProcess2"/>
    <dgm:cxn modelId="{BCBACFAD-D0BC-41D9-A575-73629568365B}" type="presOf" srcId="{7FBBFDA2-4B96-49CC-AD07-1362865BF072}" destId="{2E9EB955-85D9-4BF7-AA1E-A7EE5D5F12C3}" srcOrd="0" destOrd="0" presId="urn:microsoft.com/office/officeart/2005/8/layout/lProcess2"/>
    <dgm:cxn modelId="{56FA80B9-7C08-4D7A-847E-6EF47C58CD24}" srcId="{E4B6C96D-6DA1-46F8-9DB1-D586FDC7F164}" destId="{B6A50551-7AE8-4A1F-9363-13C67F87439F}" srcOrd="0" destOrd="0" parTransId="{84FB9F5D-5E84-493D-B987-B264430AAA0D}" sibTransId="{58D5F0DC-3926-41EE-A026-8720FDABE707}"/>
    <dgm:cxn modelId="{7F5EDFBB-4690-4562-B348-75B920A78918}" srcId="{E4B6C96D-6DA1-46F8-9DB1-D586FDC7F164}" destId="{7E7C88CD-7009-4CC6-B171-D64CEEA4F3CA}" srcOrd="2" destOrd="0" parTransId="{5AB1DE82-9235-4C3C-A6C8-DFCDFD4AA154}" sibTransId="{D3E31995-6D7F-40FF-A2D5-F32215DFFAC2}"/>
    <dgm:cxn modelId="{609640BC-3C14-4F83-B5AC-D902535D1CC5}" type="presOf" srcId="{7E7C88CD-7009-4CC6-B171-D64CEEA4F3CA}" destId="{576475A4-E42B-4427-806E-407463179684}" srcOrd="0" destOrd="0" presId="urn:microsoft.com/office/officeart/2005/8/layout/lProcess2"/>
    <dgm:cxn modelId="{A6087BC8-4816-47BA-90BE-087AB2CEB725}" type="presOf" srcId="{644F39A2-FA64-4115-9D0C-5ED1B990D39B}" destId="{0FFE0D0C-0CBE-46B4-9F6C-B92F98C54AF1}" srcOrd="0" destOrd="0" presId="urn:microsoft.com/office/officeart/2005/8/layout/lProcess2"/>
    <dgm:cxn modelId="{483330CA-AD91-4C18-AA12-0475A391ECEC}" type="presOf" srcId="{E4B6C96D-6DA1-46F8-9DB1-D586FDC7F164}" destId="{8E8F6B0D-F5E6-4DDB-B52A-F232EC8315CD}" srcOrd="1" destOrd="0" presId="urn:microsoft.com/office/officeart/2005/8/layout/lProcess2"/>
    <dgm:cxn modelId="{6A7302D7-CB64-4DFD-AC71-4B7DC819F3B9}" type="presOf" srcId="{1B7D34F5-A1EF-4287-90B1-22D5F81318A2}" destId="{4E08DF6E-ED1B-4241-BCEC-54628F8B6DED}" srcOrd="0" destOrd="0" presId="urn:microsoft.com/office/officeart/2005/8/layout/lProcess2"/>
    <dgm:cxn modelId="{40A30AE5-A4E5-4956-B5B7-013C2EE600AB}" type="presOf" srcId="{E4B6C96D-6DA1-46F8-9DB1-D586FDC7F164}" destId="{05B3C8BF-C1AD-44D8-AAA4-3D5AE0E43389}" srcOrd="0" destOrd="0" presId="urn:microsoft.com/office/officeart/2005/8/layout/lProcess2"/>
    <dgm:cxn modelId="{0045AEEA-569F-43CE-9666-CAF79F5AF4DE}" type="presOf" srcId="{751A2C9E-6289-4D94-B76B-72906805267A}" destId="{FCD689BD-24BD-4798-BE7C-BF674F393789}" srcOrd="0" destOrd="0" presId="urn:microsoft.com/office/officeart/2005/8/layout/lProcess2"/>
    <dgm:cxn modelId="{5F5B44EB-9228-4DFD-BFF8-03A14A307B93}" srcId="{751A2C9E-6289-4D94-B76B-72906805267A}" destId="{44783B0D-5AA4-49ED-8E17-32A75D242C84}" srcOrd="2" destOrd="0" parTransId="{5C490158-CD62-4A03-969F-4461420DAEAA}" sibTransId="{FE9485AD-95A9-4FBC-BB09-393EC6693822}"/>
    <dgm:cxn modelId="{1F409F6D-0831-472D-B82A-2AEC107D2B60}" type="presParOf" srcId="{2E9EB955-85D9-4BF7-AA1E-A7EE5D5F12C3}" destId="{7FE31996-2395-4DF3-B64A-2D96532656C1}" srcOrd="0" destOrd="0" presId="urn:microsoft.com/office/officeart/2005/8/layout/lProcess2"/>
    <dgm:cxn modelId="{913AFE8B-1E86-420E-99F1-E3DFF9330E85}" type="presParOf" srcId="{7FE31996-2395-4DF3-B64A-2D96532656C1}" destId="{FCD689BD-24BD-4798-BE7C-BF674F393789}" srcOrd="0" destOrd="0" presId="urn:microsoft.com/office/officeart/2005/8/layout/lProcess2"/>
    <dgm:cxn modelId="{95F65514-2567-4964-8180-E60C5FB3CE39}" type="presParOf" srcId="{7FE31996-2395-4DF3-B64A-2D96532656C1}" destId="{DD51713C-F72A-43EA-8FD1-B2629D080072}" srcOrd="1" destOrd="0" presId="urn:microsoft.com/office/officeart/2005/8/layout/lProcess2"/>
    <dgm:cxn modelId="{1B49CBB5-AB91-4BE3-B0CE-D864FCB5552F}" type="presParOf" srcId="{7FE31996-2395-4DF3-B64A-2D96532656C1}" destId="{15CF9D24-75B3-403B-90FC-99E9DD248117}" srcOrd="2" destOrd="0" presId="urn:microsoft.com/office/officeart/2005/8/layout/lProcess2"/>
    <dgm:cxn modelId="{778006C6-4673-448A-829A-EF678613F6A4}" type="presParOf" srcId="{15CF9D24-75B3-403B-90FC-99E9DD248117}" destId="{0E3725D3-0E6A-4E3A-8F0B-9A7242CBB0BC}" srcOrd="0" destOrd="0" presId="urn:microsoft.com/office/officeart/2005/8/layout/lProcess2"/>
    <dgm:cxn modelId="{0E64F3C0-D582-4311-8020-3F64CA325ED8}" type="presParOf" srcId="{0E3725D3-0E6A-4E3A-8F0B-9A7242CBB0BC}" destId="{0FFE0D0C-0CBE-46B4-9F6C-B92F98C54AF1}" srcOrd="0" destOrd="0" presId="urn:microsoft.com/office/officeart/2005/8/layout/lProcess2"/>
    <dgm:cxn modelId="{26A8C332-166D-4099-8949-C73ED5047615}" type="presParOf" srcId="{0E3725D3-0E6A-4E3A-8F0B-9A7242CBB0BC}" destId="{C9DF689B-C372-4533-9F44-F3A13158994A}" srcOrd="1" destOrd="0" presId="urn:microsoft.com/office/officeart/2005/8/layout/lProcess2"/>
    <dgm:cxn modelId="{A674AB61-3234-4D0A-8C8F-3EEC9B3041F6}" type="presParOf" srcId="{0E3725D3-0E6A-4E3A-8F0B-9A7242CBB0BC}" destId="{0F8DB132-4C29-4B71-BD18-9638697CB92E}" srcOrd="2" destOrd="0" presId="urn:microsoft.com/office/officeart/2005/8/layout/lProcess2"/>
    <dgm:cxn modelId="{80392CDA-5FF1-4165-92B9-90E67E678F16}" type="presParOf" srcId="{0E3725D3-0E6A-4E3A-8F0B-9A7242CBB0BC}" destId="{E826D44E-3718-49BB-AB29-2E82336570AE}" srcOrd="3" destOrd="0" presId="urn:microsoft.com/office/officeart/2005/8/layout/lProcess2"/>
    <dgm:cxn modelId="{DD0E089D-F9E9-4C97-BD54-87F114671222}" type="presParOf" srcId="{0E3725D3-0E6A-4E3A-8F0B-9A7242CBB0BC}" destId="{7CB19D52-B635-40FE-AAB7-AADDE8842612}" srcOrd="4" destOrd="0" presId="urn:microsoft.com/office/officeart/2005/8/layout/lProcess2"/>
    <dgm:cxn modelId="{F073D088-5B9E-4272-A147-2A3EAECEBD2D}" type="presParOf" srcId="{2E9EB955-85D9-4BF7-AA1E-A7EE5D5F12C3}" destId="{11569803-7C34-4E18-A765-D173C3DE07B7}" srcOrd="1" destOrd="0" presId="urn:microsoft.com/office/officeart/2005/8/layout/lProcess2"/>
    <dgm:cxn modelId="{A1311E3B-8FBF-4B14-9145-B02C95041B6C}" type="presParOf" srcId="{2E9EB955-85D9-4BF7-AA1E-A7EE5D5F12C3}" destId="{FCFF65C5-532D-414E-A0B5-64853D79E216}" srcOrd="2" destOrd="0" presId="urn:microsoft.com/office/officeart/2005/8/layout/lProcess2"/>
    <dgm:cxn modelId="{ABEF4D68-0B00-4AE8-ABCB-ECF037495219}" type="presParOf" srcId="{FCFF65C5-532D-414E-A0B5-64853D79E216}" destId="{05B3C8BF-C1AD-44D8-AAA4-3D5AE0E43389}" srcOrd="0" destOrd="0" presId="urn:microsoft.com/office/officeart/2005/8/layout/lProcess2"/>
    <dgm:cxn modelId="{F9074DA2-0140-4186-B476-DDB713B8DA1A}" type="presParOf" srcId="{FCFF65C5-532D-414E-A0B5-64853D79E216}" destId="{8E8F6B0D-F5E6-4DDB-B52A-F232EC8315CD}" srcOrd="1" destOrd="0" presId="urn:microsoft.com/office/officeart/2005/8/layout/lProcess2"/>
    <dgm:cxn modelId="{63DE1147-B113-4CC9-9CA1-72FCD412345F}" type="presParOf" srcId="{FCFF65C5-532D-414E-A0B5-64853D79E216}" destId="{4EEFC0B7-B12F-439C-9D91-7C3842D0509A}" srcOrd="2" destOrd="0" presId="urn:microsoft.com/office/officeart/2005/8/layout/lProcess2"/>
    <dgm:cxn modelId="{67600F49-D3BC-48B1-9573-DAFB90ED8092}" type="presParOf" srcId="{4EEFC0B7-B12F-439C-9D91-7C3842D0509A}" destId="{920BFF9F-026E-4298-99CD-8F36EC49793E}" srcOrd="0" destOrd="0" presId="urn:microsoft.com/office/officeart/2005/8/layout/lProcess2"/>
    <dgm:cxn modelId="{A508E919-30C2-482B-8495-EDB02CDBF327}" type="presParOf" srcId="{920BFF9F-026E-4298-99CD-8F36EC49793E}" destId="{19FE70D9-753D-469C-AC58-A358038CF162}" srcOrd="0" destOrd="0" presId="urn:microsoft.com/office/officeart/2005/8/layout/lProcess2"/>
    <dgm:cxn modelId="{48585175-297C-46AB-B469-748807D2DC13}" type="presParOf" srcId="{920BFF9F-026E-4298-99CD-8F36EC49793E}" destId="{0E2F1341-14A6-4748-8A59-26F131750583}" srcOrd="1" destOrd="0" presId="urn:microsoft.com/office/officeart/2005/8/layout/lProcess2"/>
    <dgm:cxn modelId="{CBAF9607-7084-49B0-856F-AE42ECCCF715}" type="presParOf" srcId="{920BFF9F-026E-4298-99CD-8F36EC49793E}" destId="{4E08DF6E-ED1B-4241-BCEC-54628F8B6DED}" srcOrd="2" destOrd="0" presId="urn:microsoft.com/office/officeart/2005/8/layout/lProcess2"/>
    <dgm:cxn modelId="{A826DB4B-AE99-4AED-B20C-A076E2D7BBA2}" type="presParOf" srcId="{920BFF9F-026E-4298-99CD-8F36EC49793E}" destId="{99DD3C08-A2A2-48D4-A75C-0EAC44C36A9F}" srcOrd="3" destOrd="0" presId="urn:microsoft.com/office/officeart/2005/8/layout/lProcess2"/>
    <dgm:cxn modelId="{747EAE52-3EAC-4E7F-BE5F-4EED9AAE8661}" type="presParOf" srcId="{920BFF9F-026E-4298-99CD-8F36EC49793E}" destId="{576475A4-E42B-4427-806E-4074631796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2EA96-4FE5-4196-8A6E-086460F6CA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6E98E1-6FE3-495C-8DC0-715F1E8D4556}">
      <dgm:prSet phldrT="[Text]"/>
      <dgm:spPr>
        <a:solidFill>
          <a:srgbClr val="0F6B6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Levonorgestrel </a:t>
          </a:r>
          <a:endParaRPr lang="en-GB" dirty="0"/>
        </a:p>
      </dgm:t>
    </dgm:pt>
    <dgm:pt modelId="{E5DA882B-143C-4E8E-96F8-2F6F564112BD}" type="parTrans" cxnId="{2F64E186-3D57-4DD4-9337-F631C4222F64}">
      <dgm:prSet/>
      <dgm:spPr/>
      <dgm:t>
        <a:bodyPr/>
        <a:lstStyle/>
        <a:p>
          <a:endParaRPr lang="en-GB"/>
        </a:p>
      </dgm:t>
    </dgm:pt>
    <dgm:pt modelId="{B5080E3D-6465-4FD1-9F52-31CE0B0591E3}" type="sibTrans" cxnId="{2F64E186-3D57-4DD4-9337-F631C4222F64}">
      <dgm:prSet/>
      <dgm:spPr/>
      <dgm:t>
        <a:bodyPr/>
        <a:lstStyle/>
        <a:p>
          <a:endParaRPr lang="en-GB"/>
        </a:p>
      </dgm:t>
    </dgm:pt>
    <dgm:pt modelId="{439F3CAC-D85E-425B-9333-4220ABFA0855}">
      <dgm:prSet phldrT="[Text]"/>
      <dgm:spPr>
        <a:solidFill>
          <a:srgbClr val="48D1BA">
            <a:alpha val="90000"/>
          </a:srgbClr>
        </a:solidFill>
      </dgm:spPr>
      <dgm:t>
        <a:bodyPr/>
        <a:lstStyle/>
        <a:p>
          <a:r>
            <a:rPr lang="en-US" dirty="0"/>
            <a:t>Within 4 days (96 hours) of UPSI</a:t>
          </a:r>
          <a:endParaRPr lang="en-GB" dirty="0"/>
        </a:p>
      </dgm:t>
    </dgm:pt>
    <dgm:pt modelId="{AF08147A-26EC-405C-859F-4D28FFDB33F8}" type="parTrans" cxnId="{A8513316-6579-4B64-9E08-5940E5BD6E18}">
      <dgm:prSet/>
      <dgm:spPr/>
      <dgm:t>
        <a:bodyPr/>
        <a:lstStyle/>
        <a:p>
          <a:endParaRPr lang="en-GB"/>
        </a:p>
      </dgm:t>
    </dgm:pt>
    <dgm:pt modelId="{A381DBEC-6FB1-4D80-A815-AFEE43F28227}" type="sibTrans" cxnId="{A8513316-6579-4B64-9E08-5940E5BD6E18}">
      <dgm:prSet/>
      <dgm:spPr/>
      <dgm:t>
        <a:bodyPr/>
        <a:lstStyle/>
        <a:p>
          <a:endParaRPr lang="en-GB"/>
        </a:p>
      </dgm:t>
    </dgm:pt>
    <dgm:pt modelId="{5B9895B5-E0EF-4AB6-BC3E-5A162A813C25}">
      <dgm:prSet phldrT="[Text]"/>
      <dgm:spPr>
        <a:solidFill>
          <a:srgbClr val="0F6B6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Ulipristal acetate </a:t>
          </a:r>
          <a:endParaRPr lang="en-GB" dirty="0"/>
        </a:p>
      </dgm:t>
    </dgm:pt>
    <dgm:pt modelId="{F71DF6C4-3B01-437F-A9B5-ACB2FB03456D}" type="parTrans" cxnId="{23561320-DF49-469E-A8F4-0B7FA51BF31E}">
      <dgm:prSet/>
      <dgm:spPr/>
      <dgm:t>
        <a:bodyPr/>
        <a:lstStyle/>
        <a:p>
          <a:endParaRPr lang="en-GB"/>
        </a:p>
      </dgm:t>
    </dgm:pt>
    <dgm:pt modelId="{B3330135-D583-4537-8889-7C14E7113E6B}" type="sibTrans" cxnId="{23561320-DF49-469E-A8F4-0B7FA51BF31E}">
      <dgm:prSet/>
      <dgm:spPr/>
      <dgm:t>
        <a:bodyPr/>
        <a:lstStyle/>
        <a:p>
          <a:endParaRPr lang="en-GB"/>
        </a:p>
      </dgm:t>
    </dgm:pt>
    <dgm:pt modelId="{878D18D4-F41A-46A8-AB4A-08958BBCCD1D}">
      <dgm:prSet phldrT="[Text]"/>
      <dgm:spPr>
        <a:solidFill>
          <a:srgbClr val="48D1BA">
            <a:alpha val="90000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Within 5 days (120 hours) of UPSI</a:t>
          </a:r>
          <a:endParaRPr lang="en-GB" dirty="0"/>
        </a:p>
      </dgm:t>
    </dgm:pt>
    <dgm:pt modelId="{5616116D-0662-4AC3-B03A-FE18AA75D27C}" type="parTrans" cxnId="{E0DDF5A8-1B10-452B-B8F7-D3BB621D140F}">
      <dgm:prSet/>
      <dgm:spPr/>
      <dgm:t>
        <a:bodyPr/>
        <a:lstStyle/>
        <a:p>
          <a:endParaRPr lang="en-GB"/>
        </a:p>
      </dgm:t>
    </dgm:pt>
    <dgm:pt modelId="{3E89163C-EA7E-4DEA-ABFB-98E5B671D9AF}" type="sibTrans" cxnId="{E0DDF5A8-1B10-452B-B8F7-D3BB621D140F}">
      <dgm:prSet/>
      <dgm:spPr/>
      <dgm:t>
        <a:bodyPr/>
        <a:lstStyle/>
        <a:p>
          <a:endParaRPr lang="en-GB"/>
        </a:p>
      </dgm:t>
    </dgm:pt>
    <dgm:pt modelId="{8A2FD6F2-33BF-4081-A630-A8651189B5D5}" type="pres">
      <dgm:prSet presAssocID="{DC62EA96-4FE5-4196-8A6E-086460F6CA94}" presName="Name0" presStyleCnt="0">
        <dgm:presLayoutVars>
          <dgm:dir/>
          <dgm:animLvl val="lvl"/>
          <dgm:resizeHandles val="exact"/>
        </dgm:presLayoutVars>
      </dgm:prSet>
      <dgm:spPr/>
    </dgm:pt>
    <dgm:pt modelId="{43F2AE75-98D8-4EAE-99CD-B1B00CF2D99B}" type="pres">
      <dgm:prSet presAssocID="{806E98E1-6FE3-495C-8DC0-715F1E8D4556}" presName="composite" presStyleCnt="0"/>
      <dgm:spPr/>
    </dgm:pt>
    <dgm:pt modelId="{281F3FC1-C9AC-43F4-952B-361F4B071281}" type="pres">
      <dgm:prSet presAssocID="{806E98E1-6FE3-495C-8DC0-715F1E8D45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9CFE28-A450-4306-8EB0-43EED531C32B}" type="pres">
      <dgm:prSet presAssocID="{806E98E1-6FE3-495C-8DC0-715F1E8D4556}" presName="desTx" presStyleLbl="alignAccFollowNode1" presStyleIdx="0" presStyleCnt="2">
        <dgm:presLayoutVars>
          <dgm:bulletEnabled val="1"/>
        </dgm:presLayoutVars>
      </dgm:prSet>
      <dgm:spPr/>
    </dgm:pt>
    <dgm:pt modelId="{8DE0DA34-87C3-4E0B-AD06-751C926ED326}" type="pres">
      <dgm:prSet presAssocID="{B5080E3D-6465-4FD1-9F52-31CE0B0591E3}" presName="space" presStyleCnt="0"/>
      <dgm:spPr/>
    </dgm:pt>
    <dgm:pt modelId="{7CD00E6E-5C6A-4AA2-97F4-2D58F86AA6E3}" type="pres">
      <dgm:prSet presAssocID="{5B9895B5-E0EF-4AB6-BC3E-5A162A813C25}" presName="composite" presStyleCnt="0"/>
      <dgm:spPr/>
    </dgm:pt>
    <dgm:pt modelId="{FC0988BA-5AAB-4AC7-AA3E-09DFFBA6BDA7}" type="pres">
      <dgm:prSet presAssocID="{5B9895B5-E0EF-4AB6-BC3E-5A162A813C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6B749A7-3CF9-411F-AC00-58350E514A5B}" type="pres">
      <dgm:prSet presAssocID="{5B9895B5-E0EF-4AB6-BC3E-5A162A813C2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268430C-6E4C-4410-A902-EC899AF02324}" type="presOf" srcId="{878D18D4-F41A-46A8-AB4A-08958BBCCD1D}" destId="{D6B749A7-3CF9-411F-AC00-58350E514A5B}" srcOrd="0" destOrd="0" presId="urn:microsoft.com/office/officeart/2005/8/layout/hList1"/>
    <dgm:cxn modelId="{A8513316-6579-4B64-9E08-5940E5BD6E18}" srcId="{806E98E1-6FE3-495C-8DC0-715F1E8D4556}" destId="{439F3CAC-D85E-425B-9333-4220ABFA0855}" srcOrd="0" destOrd="0" parTransId="{AF08147A-26EC-405C-859F-4D28FFDB33F8}" sibTransId="{A381DBEC-6FB1-4D80-A815-AFEE43F28227}"/>
    <dgm:cxn modelId="{23561320-DF49-469E-A8F4-0B7FA51BF31E}" srcId="{DC62EA96-4FE5-4196-8A6E-086460F6CA94}" destId="{5B9895B5-E0EF-4AB6-BC3E-5A162A813C25}" srcOrd="1" destOrd="0" parTransId="{F71DF6C4-3B01-437F-A9B5-ACB2FB03456D}" sibTransId="{B3330135-D583-4537-8889-7C14E7113E6B}"/>
    <dgm:cxn modelId="{2F64E186-3D57-4DD4-9337-F631C4222F64}" srcId="{DC62EA96-4FE5-4196-8A6E-086460F6CA94}" destId="{806E98E1-6FE3-495C-8DC0-715F1E8D4556}" srcOrd="0" destOrd="0" parTransId="{E5DA882B-143C-4E8E-96F8-2F6F564112BD}" sibTransId="{B5080E3D-6465-4FD1-9F52-31CE0B0591E3}"/>
    <dgm:cxn modelId="{E0DDF5A8-1B10-452B-B8F7-D3BB621D140F}" srcId="{5B9895B5-E0EF-4AB6-BC3E-5A162A813C25}" destId="{878D18D4-F41A-46A8-AB4A-08958BBCCD1D}" srcOrd="0" destOrd="0" parTransId="{5616116D-0662-4AC3-B03A-FE18AA75D27C}" sibTransId="{3E89163C-EA7E-4DEA-ABFB-98E5B671D9AF}"/>
    <dgm:cxn modelId="{726F6CAA-C133-41B9-A953-4DABAD53127C}" type="presOf" srcId="{5B9895B5-E0EF-4AB6-BC3E-5A162A813C25}" destId="{FC0988BA-5AAB-4AC7-AA3E-09DFFBA6BDA7}" srcOrd="0" destOrd="0" presId="urn:microsoft.com/office/officeart/2005/8/layout/hList1"/>
    <dgm:cxn modelId="{62A6DCC3-5D05-40D9-942B-F57D328AB115}" type="presOf" srcId="{DC62EA96-4FE5-4196-8A6E-086460F6CA94}" destId="{8A2FD6F2-33BF-4081-A630-A8651189B5D5}" srcOrd="0" destOrd="0" presId="urn:microsoft.com/office/officeart/2005/8/layout/hList1"/>
    <dgm:cxn modelId="{467696D1-910A-490C-A67F-47ED5DD30AC1}" type="presOf" srcId="{439F3CAC-D85E-425B-9333-4220ABFA0855}" destId="{B39CFE28-A450-4306-8EB0-43EED531C32B}" srcOrd="0" destOrd="0" presId="urn:microsoft.com/office/officeart/2005/8/layout/hList1"/>
    <dgm:cxn modelId="{E18BEAF6-7E80-40E1-8411-8839A0D1F490}" type="presOf" srcId="{806E98E1-6FE3-495C-8DC0-715F1E8D4556}" destId="{281F3FC1-C9AC-43F4-952B-361F4B071281}" srcOrd="0" destOrd="0" presId="urn:microsoft.com/office/officeart/2005/8/layout/hList1"/>
    <dgm:cxn modelId="{A7C84E3D-45D9-442C-81CD-CECF4DB5427C}" type="presParOf" srcId="{8A2FD6F2-33BF-4081-A630-A8651189B5D5}" destId="{43F2AE75-98D8-4EAE-99CD-B1B00CF2D99B}" srcOrd="0" destOrd="0" presId="urn:microsoft.com/office/officeart/2005/8/layout/hList1"/>
    <dgm:cxn modelId="{4B8EB666-B8BA-46A1-A353-AF0CFAD9EB4B}" type="presParOf" srcId="{43F2AE75-98D8-4EAE-99CD-B1B00CF2D99B}" destId="{281F3FC1-C9AC-43F4-952B-361F4B071281}" srcOrd="0" destOrd="0" presId="urn:microsoft.com/office/officeart/2005/8/layout/hList1"/>
    <dgm:cxn modelId="{5E0D10C7-5425-4488-A4F8-017AEE77258C}" type="presParOf" srcId="{43F2AE75-98D8-4EAE-99CD-B1B00CF2D99B}" destId="{B39CFE28-A450-4306-8EB0-43EED531C32B}" srcOrd="1" destOrd="0" presId="urn:microsoft.com/office/officeart/2005/8/layout/hList1"/>
    <dgm:cxn modelId="{E3498943-1C3A-4655-AA2B-B94C490EF8C5}" type="presParOf" srcId="{8A2FD6F2-33BF-4081-A630-A8651189B5D5}" destId="{8DE0DA34-87C3-4E0B-AD06-751C926ED326}" srcOrd="1" destOrd="0" presId="urn:microsoft.com/office/officeart/2005/8/layout/hList1"/>
    <dgm:cxn modelId="{27420B57-61F9-442E-803D-E45D766E7F3C}" type="presParOf" srcId="{8A2FD6F2-33BF-4081-A630-A8651189B5D5}" destId="{7CD00E6E-5C6A-4AA2-97F4-2D58F86AA6E3}" srcOrd="2" destOrd="0" presId="urn:microsoft.com/office/officeart/2005/8/layout/hList1"/>
    <dgm:cxn modelId="{8D7C1FA6-C19B-40E7-AF24-85A0D7B43E6B}" type="presParOf" srcId="{7CD00E6E-5C6A-4AA2-97F4-2D58F86AA6E3}" destId="{FC0988BA-5AAB-4AC7-AA3E-09DFFBA6BDA7}" srcOrd="0" destOrd="0" presId="urn:microsoft.com/office/officeart/2005/8/layout/hList1"/>
    <dgm:cxn modelId="{5DDE0055-4D9D-4E11-8220-D4975D5B5930}" type="presParOf" srcId="{7CD00E6E-5C6A-4AA2-97F4-2D58F86AA6E3}" destId="{D6B749A7-3CF9-411F-AC00-58350E514A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68C4-E9CC-4675-9525-2448839045EF}">
      <dsp:nvSpPr>
        <dsp:cNvPr id="0" name=""/>
        <dsp:cNvSpPr/>
      </dsp:nvSpPr>
      <dsp:spPr>
        <a:xfrm>
          <a:off x="3391" y="0"/>
          <a:ext cx="1995749" cy="1811548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16200000">
        <a:off x="-539768" y="543159"/>
        <a:ext cx="1485469" cy="399149"/>
      </dsp:txXfrm>
    </dsp:sp>
    <dsp:sp modelId="{222DA2C2-7E11-4D56-B067-8D746DBBFB98}">
      <dsp:nvSpPr>
        <dsp:cNvPr id="0" name=""/>
        <dsp:cNvSpPr/>
      </dsp:nvSpPr>
      <dsp:spPr>
        <a:xfrm>
          <a:off x="402541" y="0"/>
          <a:ext cx="1486833" cy="18115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</dsp:txBody>
      <dsp:txXfrm>
        <a:off x="402541" y="0"/>
        <a:ext cx="1486833" cy="1811548"/>
      </dsp:txXfrm>
    </dsp:sp>
    <dsp:sp modelId="{F21180C7-CF1B-4BAD-A6EA-E7F66402B856}">
      <dsp:nvSpPr>
        <dsp:cNvPr id="0" name=""/>
        <dsp:cNvSpPr/>
      </dsp:nvSpPr>
      <dsp:spPr>
        <a:xfrm>
          <a:off x="2253632" y="0"/>
          <a:ext cx="2195902" cy="1811548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16200000">
        <a:off x="1730488" y="523144"/>
        <a:ext cx="1485469" cy="439180"/>
      </dsp:txXfrm>
    </dsp:sp>
    <dsp:sp modelId="{885D00E4-BDF0-47A9-82BA-A46554CA1423}">
      <dsp:nvSpPr>
        <dsp:cNvPr id="0" name=""/>
        <dsp:cNvSpPr/>
      </dsp:nvSpPr>
      <dsp:spPr>
        <a:xfrm rot="5400000">
          <a:off x="1920577" y="1212356"/>
          <a:ext cx="501425" cy="484003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5A6D-2715-4432-A074-ABECAC5B9A4D}">
      <dsp:nvSpPr>
        <dsp:cNvPr id="0" name=""/>
        <dsp:cNvSpPr/>
      </dsp:nvSpPr>
      <dsp:spPr>
        <a:xfrm>
          <a:off x="2678301" y="0"/>
          <a:ext cx="1635947" cy="18115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supply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301" y="0"/>
        <a:ext cx="1635947" cy="1811548"/>
      </dsp:txXfrm>
    </dsp:sp>
    <dsp:sp modelId="{B14F56C9-8786-4BC7-A3E6-C39F6D5CAE9D}">
      <dsp:nvSpPr>
        <dsp:cNvPr id="0" name=""/>
        <dsp:cNvSpPr/>
      </dsp:nvSpPr>
      <dsp:spPr>
        <a:xfrm>
          <a:off x="4696118" y="0"/>
          <a:ext cx="1995749" cy="1811548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16200000">
        <a:off x="4152958" y="543159"/>
        <a:ext cx="1485469" cy="399149"/>
      </dsp:txXfrm>
    </dsp:sp>
    <dsp:sp modelId="{5BA9C97B-CC39-474D-9976-B9259F02203A}">
      <dsp:nvSpPr>
        <dsp:cNvPr id="0" name=""/>
        <dsp:cNvSpPr/>
      </dsp:nvSpPr>
      <dsp:spPr>
        <a:xfrm rot="5400000">
          <a:off x="4355926" y="1206161"/>
          <a:ext cx="523608" cy="476093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938F-B916-49C3-BA83-321BF04C40C0}">
      <dsp:nvSpPr>
        <dsp:cNvPr id="0" name=""/>
        <dsp:cNvSpPr/>
      </dsp:nvSpPr>
      <dsp:spPr>
        <a:xfrm>
          <a:off x="5095267" y="0"/>
          <a:ext cx="1486833" cy="18115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5267" y="0"/>
        <a:ext cx="1486833" cy="1811548"/>
      </dsp:txXfrm>
    </dsp:sp>
    <dsp:sp modelId="{F889D94F-AB7F-4369-8182-504708A59174}">
      <dsp:nvSpPr>
        <dsp:cNvPr id="0" name=""/>
        <dsp:cNvSpPr/>
      </dsp:nvSpPr>
      <dsp:spPr>
        <a:xfrm>
          <a:off x="6951076" y="0"/>
          <a:ext cx="2081047" cy="1811548"/>
        </a:xfrm>
        <a:prstGeom prst="roundRect">
          <a:avLst>
            <a:gd name="adj" fmla="val 5000"/>
          </a:avLst>
        </a:prstGeom>
        <a:solidFill>
          <a:srgbClr val="438B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16200000">
        <a:off x="6416446" y="534629"/>
        <a:ext cx="1485469" cy="416209"/>
      </dsp:txXfrm>
    </dsp:sp>
    <dsp:sp modelId="{87D3FFAF-8939-4A29-B7F5-66FC6F02DBFA}">
      <dsp:nvSpPr>
        <dsp:cNvPr id="0" name=""/>
        <dsp:cNvSpPr/>
      </dsp:nvSpPr>
      <dsp:spPr>
        <a:xfrm>
          <a:off x="6591311" y="1205173"/>
          <a:ext cx="479388" cy="515942"/>
        </a:xfrm>
        <a:prstGeom prst="mathPlus">
          <a:avLst/>
        </a:prstGeom>
        <a:solidFill>
          <a:srgbClr val="CB00BA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17240-D978-4403-856C-0CE54DD9D45D}">
      <dsp:nvSpPr>
        <dsp:cNvPr id="0" name=""/>
        <dsp:cNvSpPr/>
      </dsp:nvSpPr>
      <dsp:spPr>
        <a:xfrm>
          <a:off x="7361101" y="0"/>
          <a:ext cx="1550380" cy="18115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kern="1200" dirty="0"/>
        </a:p>
      </dsp:txBody>
      <dsp:txXfrm>
        <a:off x="7361101" y="0"/>
        <a:ext cx="1550380" cy="1811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689BD-24BD-4798-BE7C-BF674F393789}">
      <dsp:nvSpPr>
        <dsp:cNvPr id="0" name=""/>
        <dsp:cNvSpPr/>
      </dsp:nvSpPr>
      <dsp:spPr>
        <a:xfrm>
          <a:off x="0" y="0"/>
          <a:ext cx="4856632" cy="4254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clinically appropriate</a:t>
          </a:r>
        </a:p>
      </dsp:txBody>
      <dsp:txXfrm>
        <a:off x="0" y="0"/>
        <a:ext cx="4856632" cy="1276391"/>
      </dsp:txXfrm>
    </dsp:sp>
    <dsp:sp modelId="{0FFE0D0C-0CBE-46B4-9F6C-B92F98C54AF1}">
      <dsp:nvSpPr>
        <dsp:cNvPr id="0" name=""/>
        <dsp:cNvSpPr/>
      </dsp:nvSpPr>
      <dsp:spPr>
        <a:xfrm>
          <a:off x="490711" y="1276836"/>
          <a:ext cx="3885306" cy="784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or pharmacy technician will issue a supply</a:t>
          </a:r>
        </a:p>
      </dsp:txBody>
      <dsp:txXfrm>
        <a:off x="513690" y="1299815"/>
        <a:ext cx="3839348" cy="738594"/>
      </dsp:txXfrm>
    </dsp:sp>
    <dsp:sp modelId="{0F8DB132-4C29-4B71-BD18-9638697CB92E}">
      <dsp:nvSpPr>
        <dsp:cNvPr id="0" name=""/>
        <dsp:cNvSpPr/>
      </dsp:nvSpPr>
      <dsp:spPr>
        <a:xfrm>
          <a:off x="490711" y="2182089"/>
          <a:ext cx="3885306" cy="784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Counsel and discuss next steps</a:t>
          </a:r>
        </a:p>
      </dsp:txBody>
      <dsp:txXfrm>
        <a:off x="513690" y="2205068"/>
        <a:ext cx="3839348" cy="738594"/>
      </dsp:txXfrm>
    </dsp:sp>
    <dsp:sp modelId="{7CB19D52-B635-40FE-AAB7-AADDE8842612}">
      <dsp:nvSpPr>
        <dsp:cNvPr id="0" name=""/>
        <dsp:cNvSpPr/>
      </dsp:nvSpPr>
      <dsp:spPr>
        <a:xfrm>
          <a:off x="490711" y="3087342"/>
          <a:ext cx="3885306" cy="954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person consents, GP is notified of consultation, the outcome and the person’s record is updated</a:t>
          </a:r>
          <a:endParaRPr lang="en-GB" sz="1700" kern="1200" dirty="0"/>
        </a:p>
      </dsp:txBody>
      <dsp:txXfrm>
        <a:off x="518656" y="3115287"/>
        <a:ext cx="3829416" cy="898227"/>
      </dsp:txXfrm>
    </dsp:sp>
    <dsp:sp modelId="{05B3C8BF-C1AD-44D8-AAA4-3D5AE0E43389}">
      <dsp:nvSpPr>
        <dsp:cNvPr id="0" name=""/>
        <dsp:cNvSpPr/>
      </dsp:nvSpPr>
      <dsp:spPr>
        <a:xfrm>
          <a:off x="5194409" y="0"/>
          <a:ext cx="4856632" cy="4254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If a supply is </a:t>
          </a:r>
          <a:r>
            <a:rPr lang="en-GB" sz="2400" b="1" u="sng" kern="1200" dirty="0"/>
            <a:t>not</a:t>
          </a:r>
          <a:r>
            <a:rPr lang="en-GB" sz="2400" b="1" kern="1200" dirty="0"/>
            <a:t> clinically appropriate</a:t>
          </a:r>
        </a:p>
      </dsp:txBody>
      <dsp:txXfrm>
        <a:off x="5194409" y="0"/>
        <a:ext cx="4856632" cy="1276391"/>
      </dsp:txXfrm>
    </dsp:sp>
    <dsp:sp modelId="{19FE70D9-753D-469C-AC58-A358038CF162}">
      <dsp:nvSpPr>
        <dsp:cNvPr id="0" name=""/>
        <dsp:cNvSpPr/>
      </dsp:nvSpPr>
      <dsp:spPr>
        <a:xfrm>
          <a:off x="5711591" y="1276754"/>
          <a:ext cx="3885306" cy="83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Pharmacist or pharmacy technician will explain why a supply cannot be made</a:t>
          </a:r>
        </a:p>
      </dsp:txBody>
      <dsp:txXfrm>
        <a:off x="5736073" y="1301236"/>
        <a:ext cx="3836342" cy="786901"/>
      </dsp:txXfrm>
    </dsp:sp>
    <dsp:sp modelId="{4E08DF6E-ED1B-4241-BCEC-54628F8B6DED}">
      <dsp:nvSpPr>
        <dsp:cNvPr id="0" name=""/>
        <dsp:cNvSpPr/>
      </dsp:nvSpPr>
      <dsp:spPr>
        <a:xfrm>
          <a:off x="5711591" y="2241215"/>
          <a:ext cx="3885306" cy="83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person consents, GP is notified of consultation, the outcome and the person’s record is updated</a:t>
          </a:r>
        </a:p>
      </dsp:txBody>
      <dsp:txXfrm>
        <a:off x="5736073" y="2265697"/>
        <a:ext cx="3836342" cy="786901"/>
      </dsp:txXfrm>
    </dsp:sp>
    <dsp:sp modelId="{576475A4-E42B-4427-806E-407463179684}">
      <dsp:nvSpPr>
        <dsp:cNvPr id="0" name=""/>
        <dsp:cNvSpPr/>
      </dsp:nvSpPr>
      <dsp:spPr>
        <a:xfrm>
          <a:off x="5711591" y="3205675"/>
          <a:ext cx="3885306" cy="83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Refer to GP or sexual health clinic where appropriate</a:t>
          </a:r>
        </a:p>
      </dsp:txBody>
      <dsp:txXfrm>
        <a:off x="5736073" y="3230157"/>
        <a:ext cx="3836342" cy="786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3FC1-C9AC-43F4-952B-361F4B071281}">
      <dsp:nvSpPr>
        <dsp:cNvPr id="0" name=""/>
        <dsp:cNvSpPr/>
      </dsp:nvSpPr>
      <dsp:spPr>
        <a:xfrm>
          <a:off x="39" y="23923"/>
          <a:ext cx="3798093" cy="460800"/>
        </a:xfrm>
        <a:prstGeom prst="rect">
          <a:avLst/>
        </a:prstGeom>
        <a:solidFill>
          <a:srgbClr val="0F6B6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Levonorgestrel </a:t>
          </a:r>
          <a:endParaRPr lang="en-GB" sz="1600" kern="1200" dirty="0"/>
        </a:p>
      </dsp:txBody>
      <dsp:txXfrm>
        <a:off x="39" y="23923"/>
        <a:ext cx="3798093" cy="460800"/>
      </dsp:txXfrm>
    </dsp:sp>
    <dsp:sp modelId="{B39CFE28-A450-4306-8EB0-43EED531C32B}">
      <dsp:nvSpPr>
        <dsp:cNvPr id="0" name=""/>
        <dsp:cNvSpPr/>
      </dsp:nvSpPr>
      <dsp:spPr>
        <a:xfrm>
          <a:off x="39" y="484723"/>
          <a:ext cx="3798093" cy="702720"/>
        </a:xfrm>
        <a:prstGeom prst="rect">
          <a:avLst/>
        </a:prstGeom>
        <a:solidFill>
          <a:srgbClr val="48D1BA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Within 4 days (96 hours) of UPSI</a:t>
          </a:r>
          <a:endParaRPr lang="en-GB" sz="1600" kern="1200" dirty="0"/>
        </a:p>
      </dsp:txBody>
      <dsp:txXfrm>
        <a:off x="39" y="484723"/>
        <a:ext cx="3798093" cy="702720"/>
      </dsp:txXfrm>
    </dsp:sp>
    <dsp:sp modelId="{FC0988BA-5AAB-4AC7-AA3E-09DFFBA6BDA7}">
      <dsp:nvSpPr>
        <dsp:cNvPr id="0" name=""/>
        <dsp:cNvSpPr/>
      </dsp:nvSpPr>
      <dsp:spPr>
        <a:xfrm>
          <a:off x="4329866" y="23923"/>
          <a:ext cx="3798093" cy="460800"/>
        </a:xfrm>
        <a:prstGeom prst="rect">
          <a:avLst/>
        </a:prstGeom>
        <a:solidFill>
          <a:srgbClr val="0F6B6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Ulipristal acetate </a:t>
          </a:r>
          <a:endParaRPr lang="en-GB" sz="1600" kern="1200" dirty="0"/>
        </a:p>
      </dsp:txBody>
      <dsp:txXfrm>
        <a:off x="4329866" y="23923"/>
        <a:ext cx="3798093" cy="460800"/>
      </dsp:txXfrm>
    </dsp:sp>
    <dsp:sp modelId="{D6B749A7-3CF9-411F-AC00-58350E514A5B}">
      <dsp:nvSpPr>
        <dsp:cNvPr id="0" name=""/>
        <dsp:cNvSpPr/>
      </dsp:nvSpPr>
      <dsp:spPr>
        <a:xfrm>
          <a:off x="4329866" y="484723"/>
          <a:ext cx="3798093" cy="702720"/>
        </a:xfrm>
        <a:prstGeom prst="rect">
          <a:avLst/>
        </a:prstGeom>
        <a:solidFill>
          <a:srgbClr val="48D1BA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Within 5 days (120 hours) of UPSI</a:t>
          </a:r>
          <a:endParaRPr lang="en-GB" sz="1600" kern="1200" dirty="0"/>
        </a:p>
      </dsp:txBody>
      <dsp:txXfrm>
        <a:off x="4329866" y="484723"/>
        <a:ext cx="3798093" cy="70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57B2-58F9-4B92-8EFB-7650063BFE48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1FEB-2EBE-407F-AF8B-F9AD8F8707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7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E1FEB-2EBE-407F-AF8B-F9AD8F8707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2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launched in April 2023 – on-going OC supplies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chemeClr val="accent6"/>
                </a:solidFill>
              </a:rPr>
              <a:t>In May 2023 the Delivery Plan for recovering access to primary care was published.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6"/>
                </a:solidFill>
              </a:rPr>
              <a:t>This included a commitment to increase provision of the PCS and the Hypertension Case-Finding Service and proposed additional funding to support this. 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accent6"/>
                </a:solidFill>
              </a:rPr>
              <a:t>Expansion of PCS on 1st December 2023 to include initiation of OC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accent6"/>
                </a:solidFill>
              </a:rPr>
              <a:t>Further expansion to include emergency contraception at the end of October 2025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does not stop there. NHSE has tested use of Independent Prescribing as an alternative to PGDs as part of the IP pathfinder programme.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is also underway to scope out a service for what was proposed to be Tier 3 – ongoing management and supply of LARCs.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6578-BF11-9F4D-A837-E435DD4B8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20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3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0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D8F-B992-40E3-EBDC-B13338994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4E2C9-8C7C-9D79-9962-473270953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26FD-0B44-6EC2-E66D-A98956E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9DFB-4347-2AF6-16DD-A59E5BB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082A-4427-679F-C58A-5DDDEF2F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0D7-0789-4A21-B8E7-9E2B1054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E0B8-2AB1-1B44-38CC-CA17D1F94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7EDC-968E-A0F9-5C96-422F20A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7023-0B98-2391-E500-792E7A42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05C-7F6B-3412-F471-6626A70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9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81DE3-4082-0634-08D8-FC418DEE9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7FBAC-3A52-E5C8-2D0C-E490C9C3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6EA-D406-79AA-578C-3F3FFDAD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12D9-6DA6-A54E-CA94-F3BDA3F4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822-9A8A-3878-8EAE-0C94DF1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3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D8F-B992-40E3-EBDC-B13338994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4E2C9-8C7C-9D79-9962-473270953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C26FD-0B44-6EC2-E66D-A98956E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9DFB-4347-2AF6-16DD-A59E5BB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1082A-4427-679F-C58A-5DDDEF2F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8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FE92-6FD4-3308-9AFB-F35D40E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37BC-0935-1214-5EF0-E31429EB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ADC-1FE9-2FB7-5404-73592F7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98B-8DEF-F1AB-C697-565139D8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BC00-55B2-D31E-3470-4F0A2E3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7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38E-1E86-6AA4-ED7C-1C2AB565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1F8-7BA8-DB8D-FEC8-266E5620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0FB9-034A-D1E6-BB35-F197828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A7CF-FB41-761A-0279-6564653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B360-CBB4-BBB6-FC17-E82E743E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0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4215-BC65-A7D6-F388-44C04CA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8C18-12A9-6F02-9B40-AFA4F9BB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23AC-A99F-A58C-7B84-0BE945FF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9497C-62BA-6134-2530-BBF759F0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9060-5CD6-E2C7-F7F7-33313035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79904-6F3A-D2D1-5267-4A03F328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0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CDEA-8A5E-B5AD-D5FB-B019255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3196-3DC5-A320-4895-DCDA8204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CA14-30E7-4BCE-5B3D-FC9262D2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55BA4-DD7E-A19A-57C6-22400EB46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719CC-9176-4AF6-B1CC-B3B82877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7AB22-967D-5984-C91C-0CF1D36F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47B4E-F96B-A857-1B25-FC50E89D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4721-3FFE-7BB2-64D0-E7AFC4F9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82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652-111E-28AF-CDEB-65EAFA05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9A62-A7C9-F1AB-8251-B318C4DC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4F00-96EE-9C42-0FF2-660CC61D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8367-D1A5-F4C6-B48A-21A8A8A2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403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261E-FE22-7077-02A0-4E3FE54D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500D-CB87-6750-1CC2-142E1A9A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9202-8078-8924-4C48-EFD3388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FE92-6FD4-3308-9AFB-F35D40E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37BC-0935-1214-5EF0-E31429EB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ADC-1FE9-2FB7-5404-73592F7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98B-8DEF-F1AB-C697-565139D8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BC00-55B2-D31E-3470-4F0A2E3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22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68D2-D510-68D7-D9A4-D8EF54D8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4BD5-9BC7-0444-C33B-63BAC7AC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FF10-72C4-183E-CD29-51129EB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DF496-CBEE-015C-71AA-267706E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48BD-D318-52B5-1C24-899CDAED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A168-90C6-041D-D966-A420719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8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0C0F-F53A-07C4-4F93-BA0A9BD8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7C6B9-74F5-67B2-A9E5-5A4070926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88C85-AD59-F386-93D2-359B060A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3B0A-F85F-E852-6318-D7352836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780F1-30B8-88E6-9A71-ED803F2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3F83-EE91-4EEC-F21B-35C0B101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78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90D7-0789-4A21-B8E7-9E2B1054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E0B8-2AB1-1B44-38CC-CA17D1F94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7EDC-968E-A0F9-5C96-422F20AB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7023-0B98-2391-E500-792E7A42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05C-7F6B-3412-F471-6626A70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5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81DE3-4082-0634-08D8-FC418DEE9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7FBAC-3A52-E5C8-2D0C-E490C9C36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6EA-D406-79AA-578C-3F3FFDAD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12D9-6DA6-A54E-CA94-F3BDA3F4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822-9A8A-3878-8EAE-0C94DF1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38E-1E86-6AA4-ED7C-1C2AB565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1F8-7BA8-DB8D-FEC8-266E56202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0FB9-034A-D1E6-BB35-F197828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A7CF-FB41-761A-0279-6564653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B360-CBB4-BBB6-FC17-E82E743E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4215-BC65-A7D6-F388-44C04CA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8C18-12A9-6F02-9B40-AFA4F9BB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23AC-A99F-A58C-7B84-0BE945FF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9497C-62BA-6134-2530-BBF759F0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C9060-5CD6-E2C7-F7F7-33313035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79904-6F3A-D2D1-5267-4A03F328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7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CDEA-8A5E-B5AD-D5FB-B019255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3196-3DC5-A320-4895-DCDA8204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0CA14-30E7-4BCE-5B3D-FC9262D2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55BA4-DD7E-A19A-57C6-22400EB46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719CC-9176-4AF6-B1CC-B3B82877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7AB22-967D-5984-C91C-0CF1D36F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47B4E-F96B-A857-1B25-FC50E89D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4721-3FFE-7BB2-64D0-E7AFC4F9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3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2652-111E-28AF-CDEB-65EAFA05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29A62-A7C9-F1AB-8251-B318C4DC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4F00-96EE-9C42-0FF2-660CC61D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F8367-D1A5-F4C6-B48A-21A8A8A2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D261E-FE22-7077-02A0-4E3FE54D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500D-CB87-6750-1CC2-142E1A9A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9202-8078-8924-4C48-EFD3388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68D2-D510-68D7-D9A4-D8EF54D8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4BD5-9BC7-0444-C33B-63BAC7AC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FF10-72C4-183E-CD29-51129EB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DF496-CBEE-015C-71AA-267706E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48BD-D318-52B5-1C24-899CDAED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A168-90C6-041D-D966-A420719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3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0C0F-F53A-07C4-4F93-BA0A9BD8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7C6B9-74F5-67B2-A9E5-5A4070926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88C85-AD59-F386-93D2-359B060A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93B0A-F85F-E852-6318-D7352836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780F1-30B8-88E6-9A71-ED803F2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3F83-EE91-4EEC-F21B-35C0B101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D6D03-1C6C-E9A3-A14B-176AE217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F47A-23A6-BC51-D6B3-6429D663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5147-4B39-618B-1DD3-CBCC6B26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81EF-E330-04C2-C315-BD752D43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5B9E-1DAB-103A-2E2B-4D061381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D6D03-1C6C-E9A3-A14B-176AE217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7F47A-23A6-BC51-D6B3-6429D663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5147-4B39-618B-1DD3-CBCC6B26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81EF-E330-04C2-C315-BD752D43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5B9E-1DAB-103A-2E2B-4D061381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62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womens-health-strategy-for-england/womens-health-strategy-for-england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9CA1-EA8D-1726-815A-B53019E0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and delete this slide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7778-2628-7BD2-9696-CC6E7FF2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Community Pharmacy England presentation on the Pharmacy Contraception Service is for use by pharmacy owners/teams when presenting on the Pharmacy Contraception Service to GP practice and sexual health clinic teams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information on the service is available at 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cpe.org.uk/PCS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 should first read the service specification and the FAQs on the Community Pharmacy England website and familiarise themselves with the Patient Group Directions. The content of these documents/resources provide the key information and additional background knowledge for anybody giving this presentation at an event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Presenters may also want to watch the Community Pharmacy England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PCS: Getting going with the service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Emergency contraception and the PCS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on-demand webinars available 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cpe.org.uk/webinars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as this presentation is based on the PowerPoints used during theses webinars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or comments on this presentation can be sent to the Services Team: 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services.team@cpe.org.uk 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pick and choose the elements of the presentation that suit the needs of your event/discussion. There is also some text highlighted in yellow in the presentation that will need to be amended/deleted depending on the audience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may want to consider alternative designs for your slide backgrounds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 updated: </a:t>
            </a:r>
            <a:r>
              <a:rPr lang="en-US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13th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14420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BF5-4EA0-E606-5327-5A6941C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02" y="339245"/>
            <a:ext cx="10515600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service requirements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F18D-C9DD-BD66-D871-D9FAD1107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703" y="1574800"/>
            <a:ext cx="11358112" cy="3997864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have a consultation room, with access to IT equipment for record keeping</a:t>
            </a:r>
            <a:r>
              <a:rPr lang="en-US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lnSpc>
                <a:spcPct val="100000"/>
              </a:lnSpc>
            </a:pPr>
            <a:r>
              <a:rPr lang="en-US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Distance selling premises pharmacies (DSPs) are not permitted to provide face-to-face consultations with patients present at the pharmacy premises – they can only provide the service remotely</a:t>
            </a:r>
          </a:p>
          <a:p>
            <a:pPr fontAlgn="base">
              <a:lnSpc>
                <a:spcPct val="100000"/>
              </a:lnSpc>
            </a:pPr>
            <a:r>
              <a:rPr lang="en-US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must have an NHS-assured clinical IT system​</a:t>
            </a:r>
          </a:p>
          <a:p>
            <a:pPr fontAlgn="base">
              <a:lnSpc>
                <a:spcPct val="100000"/>
              </a:lnSpc>
            </a:pPr>
            <a:r>
              <a:rPr lang="en-US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Pharmacies (except for DSPs) must have appropriate equipment to measure a person’s blood pressure, weight and height. DSPs can only accept patient submitted biometrics</a:t>
            </a:r>
          </a:p>
          <a:p>
            <a:pPr fontAlgn="base">
              <a:lnSpc>
                <a:spcPct val="100000"/>
              </a:lnSpc>
            </a:pPr>
            <a:r>
              <a:rPr lang="en-US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pharmacies providing the service must offer consultations for EC and both initiation of and for ongoing supply of OC </a:t>
            </a:r>
          </a:p>
        </p:txBody>
      </p:sp>
    </p:spTree>
    <p:extLst>
      <p:ext uri="{BB962C8B-B14F-4D97-AF65-F5344CB8AC3E}">
        <p14:creationId xmlns:p14="http://schemas.microsoft.com/office/powerpoint/2010/main" val="405282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PGDs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2272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England utilised PGD templates developed by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pecialist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 Service</a:t>
            </a:r>
          </a:p>
          <a:p>
            <a:pPr>
              <a:lnSpc>
                <a:spcPct val="150000"/>
              </a:lnSpc>
            </a:pP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PGDs have received national approval from the National Medical Director and the Chief Pharmaceutical Officer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PGDs</a:t>
            </a:r>
          </a:p>
          <a:p>
            <a:pPr>
              <a:lnSpc>
                <a:spcPct val="150000"/>
              </a:lnSpc>
            </a:pP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Pharmacists and pharmacy technicians cannot deviate from the PGDs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8AC9F-CDE1-8EA7-AC2F-AE303E76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826" y="1832152"/>
            <a:ext cx="1936477" cy="2085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2B9CA-643A-76C3-FB93-37837084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826" y="4058692"/>
            <a:ext cx="1936477" cy="2085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BB0A-1E5D-F9F5-6866-F300A0DA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5B14-2B24-6C4B-5CC1-CE5E5B1F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6DC9-3749-4FFD-0827-8852A5E6C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7260"/>
            <a:ext cx="10414000" cy="471953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 consent to receive the service is sought from the person and recorded in the pharmacy’s clinical record for the service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person provides consent to share the outcome of the consultation with their general practice, information will be shared </a:t>
            </a:r>
          </a:p>
          <a:p>
            <a:pPr>
              <a:lnSpc>
                <a:spcPct val="120000"/>
              </a:lnSpc>
            </a:pPr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person does not consent to sharing information with their general practice or they are not registered with a general practice, the consultation can still proceed, and a notification to the practice will not need to be sent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linical appropriateness of a supply of oral EC or OC will be determined by the pharmacist or pharmacy technician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consent, the person’s GP record or clinical record will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reviewed, where accessible,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a supply is made</a:t>
            </a:r>
            <a:endParaRPr lang="en-US" sz="2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E15D-B98D-058D-6020-C8708EB7A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F2A3-17A8-4E91-8906-EAA41705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28" y="11052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8C00-AD11-51A6-9C45-3510A5B9A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980" y="1155033"/>
            <a:ext cx="11231593" cy="51572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pharmacist or pharmacy technician is concerned about a potential safeguarding issue, then appropriate action would be taken, in line with local safeguarding processes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a conversation with the person regarding alternative and more effective forms of contraception, e.g. Long-acting reversible contraception (LARC)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 person requires urgent escalation to another healthcare setting the pharmacist or pharmacy technician will arrange this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combined oral contraception, a supply will require BMI and a blood pressure measurement to be taken in line with NICE guideline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some cases, for emergency contraception, a supply will require BMI or weight measurements to be taken to confirm the dosage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person accessing the service may also offer their own weight, height and blood pressure measurements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AF92-28B6-2A1E-5E72-1E77D2D2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E6E9-C9B7-1E5A-4EF8-660F40AA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455111"/>
            <a:ext cx="10844842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EC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A7646-B606-142E-4AB5-C47725AA3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0674"/>
            <a:ext cx="10414000" cy="390413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 as to why EC may be needed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sexual activity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use and current contraceptive use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 and eligibility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Menstrual cycle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Cu-IUD as an option and oral EC options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provide advice on additional concerns e.g. sexually transmitted infections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any additional contraception need</a:t>
            </a:r>
          </a:p>
        </p:txBody>
      </p:sp>
    </p:spTree>
    <p:extLst>
      <p:ext uri="{BB962C8B-B14F-4D97-AF65-F5344CB8AC3E}">
        <p14:creationId xmlns:p14="http://schemas.microsoft.com/office/powerpoint/2010/main" val="320487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C4D3-3B61-D7A1-C7C4-81FF8586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5E2D-7699-5052-239C-B0886F27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455111"/>
            <a:ext cx="10844842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initiating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5B649-D50F-01BE-0C4C-295C674A8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0674"/>
            <a:ext cx="10414000" cy="38955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suitability including review of: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history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history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 and eligibility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options, including LARC, and selection of desired method of contraception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OC selected, selection of appropriate formulation and provision of associated essential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254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153F3-16B4-F7F7-4FC0-190EF541B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A08C-5215-2475-D7A9-EC7C63B7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455111"/>
            <a:ext cx="10931106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ongoing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572B-B4E2-12F3-6974-4AA0AD94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0674"/>
            <a:ext cx="10414000" cy="364534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history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history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 and eligibility 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and address any issues, side effect or concerns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LARC as an option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ongoing contraception and where this is OC, confirm pill and agree supply quantity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2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0878-3D3A-B7E1-8A07-90E8744B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137344-9B41-3381-325D-09A3FB068FCB}"/>
              </a:ext>
            </a:extLst>
          </p:cNvPr>
          <p:cNvSpPr/>
          <p:nvPr/>
        </p:nvSpPr>
        <p:spPr>
          <a:xfrm>
            <a:off x="2159478" y="5547188"/>
            <a:ext cx="7875918" cy="1006651"/>
          </a:xfrm>
          <a:prstGeom prst="roundRect">
            <a:avLst/>
          </a:prstGeom>
          <a:solidFill>
            <a:srgbClr val="98AD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83448-5946-1FD0-F108-06D28570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04"/>
            <a:ext cx="10515600" cy="854317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1195-DD1D-0D72-F3C0-E7E912D89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087" y="1532467"/>
            <a:ext cx="10337826" cy="1896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607FF9-BF69-2AB5-9A5F-B926821C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593507"/>
              </p:ext>
            </p:extLst>
          </p:nvPr>
        </p:nvGraphicFramePr>
        <p:xfrm>
          <a:off x="1052195" y="1145136"/>
          <a:ext cx="10087610" cy="42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2C351D-5005-026C-2E25-7A11B2DB849D}"/>
              </a:ext>
            </a:extLst>
          </p:cNvPr>
          <p:cNvSpPr txBox="1"/>
          <p:nvPr/>
        </p:nvSpPr>
        <p:spPr>
          <a:xfrm>
            <a:off x="2244305" y="5588848"/>
            <a:ext cx="7703390" cy="923330"/>
          </a:xfrm>
          <a:prstGeom prst="rect">
            <a:avLst/>
          </a:prstGeom>
          <a:solidFill>
            <a:srgbClr val="98ADC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Notifications where consented: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Sent as a structured message in real time via the NHS-assured IT systems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Sent via NHSmail as a back-up if IT system is down</a:t>
            </a:r>
          </a:p>
        </p:txBody>
      </p:sp>
    </p:spTree>
    <p:extLst>
      <p:ext uri="{BB962C8B-B14F-4D97-AF65-F5344CB8AC3E}">
        <p14:creationId xmlns:p14="http://schemas.microsoft.com/office/powerpoint/2010/main" val="407288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DBC4-8BEF-B4E9-8AE0-26ED0E7D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4A7E-2F6F-2917-B688-2AB4F07A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365125"/>
            <a:ext cx="10836215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– oral EC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984-F653-D897-23FA-8E1D77E3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20591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can supply one dose of the emergency contraception pill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Choice of: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will use their professional discretion to advise on the most appropriate choice of product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repeat dose can be provided if the person vomits with 3 hours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Signpost or referral made where LARC required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Medicine with solid fill">
            <a:extLst>
              <a:ext uri="{FF2B5EF4-FFF2-40B4-BE49-F238E27FC236}">
                <a16:creationId xmlns:a16="http://schemas.microsoft.com/office/drawing/2014/main" id="{D1D415AB-C0AC-AB56-21D5-9BF04BA0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058" y="3086894"/>
            <a:ext cx="914400" cy="9144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6491E8-854D-D535-2CB6-AA48CFBFF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662248"/>
              </p:ext>
            </p:extLst>
          </p:nvPr>
        </p:nvGraphicFramePr>
        <p:xfrm>
          <a:off x="2032000" y="3010256"/>
          <a:ext cx="8128000" cy="121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356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DBC4-8BEF-B4E9-8AE0-26ED0E7D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4A7E-2F6F-2917-B688-2AB4F07A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175190"/>
            <a:ext cx="10913853" cy="961402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–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984-F653-D897-23FA-8E1D77E3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947" y="1204957"/>
            <a:ext cx="11326483" cy="534966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the assessment criteria are met, supply of OC can be made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initiation, the quantity supplied will not exceed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Following initiation, ongoing supplies will be for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minimum of 6 months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can be made of up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 a person is initiated, pharmacists or pharmacy technicians use their professional discretion as to the appropriate choice of product, from those included in the PGD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Wherever practicable, supply will be the best value product to meet the clinical need of the patient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ICB formularies/restrictions will be referred to and followed accordingly.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Ongoing supplies will be made in line with the person’s previous supply, e.g. in the instance that a branded product has been supplied for clinical reasons such as an allergy to product constituents, the ongoing supply should be made from an equivalent brand/generic equivalent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8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FC3E7-D797-FB63-2545-6AE49EF0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  <a:endParaRPr lang="en-GB" sz="4400" b="1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17A23-D51E-276B-2228-C6E1B6D8A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 sz="20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[Name of presenter]</a:t>
            </a:r>
            <a:endParaRPr lang="en-GB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B3177DCE-2381-17FF-0359-A8638C4622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6" r="2141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648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65125"/>
            <a:ext cx="10795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Learning and development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363" y="1825625"/>
            <a:ext cx="10614637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Pharmacists and pharmacy technicians will have developed competence in the clinical skills and knowledge required to deliver all aspects of the service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Training is undertaken from a variety of sources including from the Centre for Pharmacy Postgraduate Education and/or the NHS England e-learning for healthcare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Must complete appropriate Safeguarding level 3 training or have access to advice from someone who is Safeguarding level 3 trained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Lots of support to upskill and give pharmacists and pharmacy technicians the confidence to offer this service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1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2FA8-4DA4-27A9-0262-DB665BCD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2554-E8A7-BC86-A90F-950CD6B5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95" y="3277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Engaging the team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B19F-250B-BE42-B2CE-B10734B8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873" y="1825625"/>
            <a:ext cx="840212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Briefing available to provide information for general practice teams and local sexual health clinics (or equivalent) teams on the service 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One-page infographic available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posters available to highlight the availability of the service to patients from participating community pharmacies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0F102-5E7F-4E4F-15AE-A5EE5A59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2621">
            <a:off x="10061932" y="1231441"/>
            <a:ext cx="1388561" cy="2046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C1FEF2-9629-6265-B47C-E7684F0C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6589">
            <a:off x="9136619" y="1249347"/>
            <a:ext cx="1418864" cy="2006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B2110-E608-FD6C-140A-9223DC294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047" y="3637754"/>
            <a:ext cx="1414731" cy="20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98" y="271305"/>
            <a:ext cx="10730802" cy="86415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6D3A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D3A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80AE8-D0FF-F9A3-2EB1-3DA6F7F3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9" y="1010921"/>
            <a:ext cx="11673841" cy="56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D090C1AD-E869-9567-5FEC-CEBDF949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A2AC-C05F-354C-AFE9-1A43EB53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Mokoko Medium" panose="02060603020203020204" pitchFamily="18" charset="0"/>
                <a:cs typeface="Mokoko Medium" panose="02060603020203020204" pitchFamily="18" charset="0"/>
              </a:rPr>
              <a:t>Questions</a:t>
            </a:r>
            <a:endParaRPr lang="en-GB" sz="48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2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AB929-D803-767A-E050-54BBCBB2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  <a:endParaRPr lang="en-GB" sz="37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1121-D76A-9704-0017-31B690D5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context for the service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general practices and sexual health clinics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 of the service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 of the service requirements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PGDs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​, the consultation &amp; outcomes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and development for pharmacists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 and pharmacy technicians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8AB418-F0BD-F265-B0E4-98F73DF7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5267" y="4044122"/>
            <a:ext cx="1886048" cy="24098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56C14-0DAF-47CC-A185-750547899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267" y="1458096"/>
            <a:ext cx="1886048" cy="24873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EADF88-3D81-5F6F-326E-6C68175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Strategic context for the 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958D88-3FC7-3EDC-D20C-02D6EB1E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6"/>
            <a:ext cx="9177067" cy="485226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Aim of the service is to: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Offer greater choice from where people can access contraception services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Create additional capacity in primary care and sexual health clinics to support meeting the demand for more complex assessments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upport addressing health inequalities by providing wider healthcare access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ignposting service users to local sexual health services 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Delivery Plan for recovering access in primary care (May 2023) highlighted expansion of the service to increase access to and convenience of contraception services in line with the previous Government’s </a:t>
            </a:r>
            <a:r>
              <a:rPr lang="en-US" sz="2000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Women’s Health Strategy for England</a:t>
            </a:r>
            <a:r>
              <a:rPr lang="en-US" sz="2000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(August 2022)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 provides consistent access from community pharmacies across England to free oral contraception (OC) and oral emergency contraception (EC)</a:t>
            </a:r>
          </a:p>
        </p:txBody>
      </p:sp>
    </p:spTree>
    <p:extLst>
      <p:ext uri="{BB962C8B-B14F-4D97-AF65-F5344CB8AC3E}">
        <p14:creationId xmlns:p14="http://schemas.microsoft.com/office/powerpoint/2010/main" val="25620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73F0-7277-CBE7-DEC2-DC226538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6471-F7C8-C816-65C8-69A0A43A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3260" cy="4351338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Advanced service (therefore optional) 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2400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95% (consider stat for local coverage)</a:t>
            </a: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pharmacies nationally have signed up to provide the service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​​ (October 2025)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service consists of: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Supplies via patient group directions (PGD)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Blood pressure and Body Mass Index measured (where clinically applicable)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Provided by pharmacists and pharmacy technicians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85E8CB-C92E-A294-766F-D7ADD16D8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323929"/>
              </p:ext>
            </p:extLst>
          </p:nvPr>
        </p:nvGraphicFramePr>
        <p:xfrm>
          <a:off x="1728461" y="3105509"/>
          <a:ext cx="9062737" cy="181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43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7BF8-1AED-1BD1-A028-7BF9838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What does this mean for practice / clinic appointments?</a:t>
            </a:r>
            <a:endParaRPr lang="en-GB" sz="40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873D-0B2A-2A4B-BD94-B353E6E11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2039476"/>
            <a:ext cx="10208350" cy="393000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is to work together to reduce workload at the practice / clinics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practices and sexual health clinics can: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provide consultations for emergency contraception, contraception and review on-going contraception needs – may want to focus on more complex cases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Option to signpost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pharmacy service for a consultation with a pharmacist or pharmacy technician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Referrals where made, must be sent via a secure digital route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will be able to walk-in to a pharmacy and access the service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Cheers with solid fill">
            <a:extLst>
              <a:ext uri="{FF2B5EF4-FFF2-40B4-BE49-F238E27FC236}">
                <a16:creationId xmlns:a16="http://schemas.microsoft.com/office/drawing/2014/main" id="{48DDA476-39CF-B24A-40B3-0AC8D7DA6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1748" y="2039476"/>
            <a:ext cx="1046548" cy="1046548"/>
          </a:xfrm>
          <a:prstGeom prst="rect">
            <a:avLst/>
          </a:prstGeom>
        </p:spPr>
      </p:pic>
      <p:pic>
        <p:nvPicPr>
          <p:cNvPr id="5" name="Graphic 4" descr="Decision chart with solid fill">
            <a:extLst>
              <a:ext uri="{FF2B5EF4-FFF2-40B4-BE49-F238E27FC236}">
                <a16:creationId xmlns:a16="http://schemas.microsoft.com/office/drawing/2014/main" id="{2D7DB945-5A60-CBAF-0F2C-BDCE5544D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1748" y="3594464"/>
            <a:ext cx="1046548" cy="10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5929-3D13-0E18-C07D-6D1EAC1B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822"/>
            <a:ext cx="11113168" cy="7689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High-level service overview - EC</a:t>
            </a:r>
            <a:endParaRPr lang="en-GB" sz="4000" dirty="0">
              <a:highlight>
                <a:srgbClr val="FFFF00"/>
              </a:highlight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36D6B9A-D6EC-83D0-0DC9-F506481F9C2D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CA280-EFFA-943B-834F-AE3BC4C2A01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9B551-F56F-4669-72FE-8CECC85D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2" y="974785"/>
            <a:ext cx="11973466" cy="5883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BC8B01-2A19-A6B7-F7A1-240CA6BFD750}"/>
              </a:ext>
            </a:extLst>
          </p:cNvPr>
          <p:cNvSpPr/>
          <p:nvPr/>
        </p:nvSpPr>
        <p:spPr>
          <a:xfrm>
            <a:off x="3782096" y="1965237"/>
            <a:ext cx="7737536" cy="394563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*signposting organisation includes primary care (e.g. GP practices and pharmacies) and Sexual Health Clinics</a:t>
            </a: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2F02343F-0C2E-1629-F4B0-41C2D54A41F6}"/>
              </a:ext>
            </a:extLst>
          </p:cNvPr>
          <p:cNvSpPr txBox="1"/>
          <p:nvPr/>
        </p:nvSpPr>
        <p:spPr>
          <a:xfrm>
            <a:off x="3277637" y="6118853"/>
            <a:ext cx="7323936" cy="307777"/>
          </a:xfrm>
          <a:prstGeom prst="rect">
            <a:avLst/>
          </a:prstGeom>
          <a:noFill/>
          <a:ln w="28575">
            <a:solidFill>
              <a:srgbClr val="FF6D3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38495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9ACF-5E1D-1C8A-5D0C-2E4CCFE3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E9228-BD23-62CE-1F85-BC214CD2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04397"/>
            <a:ext cx="11963400" cy="5926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CE342-1E13-3787-BE45-89EC8856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1" y="182880"/>
            <a:ext cx="11132419" cy="7215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 panose="02060603020203020204" pitchFamily="18" charset="0"/>
                <a:cs typeface="Mokoko Medium" panose="02060603020203020204" pitchFamily="18" charset="0"/>
              </a:rPr>
              <a:t>High-level service overview - initiation</a:t>
            </a:r>
            <a:endParaRPr lang="en-GB" sz="4000" dirty="0">
              <a:highlight>
                <a:srgbClr val="FFFF00"/>
              </a:highlight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5C83CC-D077-97A8-B956-1001CFDEFE3B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624CAF-487C-FB6D-DE99-E9508A6144F6}"/>
              </a:ext>
            </a:extLst>
          </p:cNvPr>
          <p:cNvSpPr/>
          <p:nvPr/>
        </p:nvSpPr>
        <p:spPr>
          <a:xfrm>
            <a:off x="4387978" y="6492875"/>
            <a:ext cx="7323937" cy="340808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8B6A0836-975D-C4B2-24EB-30C458114C78}"/>
              </a:ext>
            </a:extLst>
          </p:cNvPr>
          <p:cNvSpPr txBox="1"/>
          <p:nvPr/>
        </p:nvSpPr>
        <p:spPr>
          <a:xfrm>
            <a:off x="4387979" y="6492875"/>
            <a:ext cx="7323936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CB390-215E-75E3-C121-4D85403E2EC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8A944-3F74-5DF7-9477-C5D27D1B0F56}"/>
              </a:ext>
            </a:extLst>
          </p:cNvPr>
          <p:cNvSpPr/>
          <p:nvPr/>
        </p:nvSpPr>
        <p:spPr>
          <a:xfrm>
            <a:off x="4089402" y="1894848"/>
            <a:ext cx="7433734" cy="394563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*signposting organisation includes primary care (e.g. GP practices and pharmacies) and Sexual Health Clinics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1DBFF-BCAC-F0DC-ECD7-9E1B353921E4}"/>
              </a:ext>
            </a:extLst>
          </p:cNvPr>
          <p:cNvSpPr/>
          <p:nvPr/>
        </p:nvSpPr>
        <p:spPr>
          <a:xfrm>
            <a:off x="778935" y="5398094"/>
            <a:ext cx="3310467" cy="1175118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oral contraception for the first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restart following a pill free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is being switched to an alternative pill 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8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4F87-4F6E-BFEA-3FFF-27FF58AC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A1FC6-D2CD-F9B4-45AF-39B6643B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4" y="1057688"/>
            <a:ext cx="11980333" cy="5712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46F61-DDEB-7EB9-BFA7-31AA788B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7" y="280230"/>
            <a:ext cx="11761003" cy="7604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High-level service overview – Ongoing supply</a:t>
            </a:r>
            <a:endParaRPr lang="en-GB" dirty="0">
              <a:highlight>
                <a:srgbClr val="FFFF00"/>
              </a:highlight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2111B23-7B84-C0E3-6751-CE8C563FBAC5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AD2170-E99F-EAF5-D6C6-A93704947251}"/>
              </a:ext>
            </a:extLst>
          </p:cNvPr>
          <p:cNvSpPr/>
          <p:nvPr/>
        </p:nvSpPr>
        <p:spPr>
          <a:xfrm>
            <a:off x="5607168" y="6477485"/>
            <a:ext cx="639446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D5AE179E-A5A5-DD09-0E0B-BD4796E7AA5F}"/>
              </a:ext>
            </a:extLst>
          </p:cNvPr>
          <p:cNvSpPr txBox="1"/>
          <p:nvPr/>
        </p:nvSpPr>
        <p:spPr>
          <a:xfrm>
            <a:off x="5607170" y="6492875"/>
            <a:ext cx="6394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07FCA-CDBC-9FC6-EC0D-AD3B31B743B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CCAF1-FC20-4E22-2BE4-A55224235805}"/>
              </a:ext>
            </a:extLst>
          </p:cNvPr>
          <p:cNvSpPr/>
          <p:nvPr/>
        </p:nvSpPr>
        <p:spPr>
          <a:xfrm>
            <a:off x="3939317" y="2270928"/>
            <a:ext cx="7433734" cy="394563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*referring organisation includes primary care (e.g. GP practices and pharmacies) and Sexual Health Clinics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F4049-229A-B815-B67A-DFDC4B5DE48E}"/>
              </a:ext>
            </a:extLst>
          </p:cNvPr>
          <p:cNvSpPr/>
          <p:nvPr/>
        </p:nvSpPr>
        <p:spPr>
          <a:xfrm>
            <a:off x="577975" y="5403549"/>
            <a:ext cx="5518024" cy="1007989"/>
          </a:xfrm>
          <a:prstGeom prst="rect">
            <a:avLst/>
          </a:prstGeom>
          <a:solidFill>
            <a:schemeClr val="bg1"/>
          </a:solidFill>
          <a:ln>
            <a:solidFill>
              <a:srgbClr val="FF6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supply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 person has been supplied with oral contraception by a primary care provider (including general practice and pharmacies) or a sexual health clinic (or equivalent) and a subsequent equivalent supply is needed.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current supply of oral contraception should still be in use.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8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753c5-2901-411e-a100-706a3d27800e">
      <Terms xmlns="http://schemas.microsoft.com/office/infopath/2007/PartnerControls"/>
    </lcf76f155ced4ddcb4097134ff3c332f>
    <TaxCatchAll xmlns="1c7d3551-5694-4f12-b35a-d9a7a462ea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4d4313e53e94bd4ae5ba450ffee2d240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4221325a4f65bf45d20696eeb7eaf56f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74065-A7E5-4F1F-9348-DF74DA9907F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e18753c5-2901-411e-a100-706a3d27800e"/>
    <ds:schemaRef ds:uri="http://schemas.microsoft.com/office/infopath/2007/PartnerControls"/>
    <ds:schemaRef ds:uri="1c7d3551-5694-4f12-b35a-d9a7a462ea4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84065C-3092-402B-A55C-3E26B63E3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D99DF-370D-4FC3-B74D-07DE13774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1982</Words>
  <Application>Microsoft Office PowerPoint</Application>
  <PresentationFormat>Widescreen</PresentationFormat>
  <Paragraphs>197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Mokoko Medium</vt:lpstr>
      <vt:lpstr>Office Theme</vt:lpstr>
      <vt:lpstr>1_Office Theme</vt:lpstr>
      <vt:lpstr>Read and delete this slide</vt:lpstr>
      <vt:lpstr>The Pharmacy Contraception Service</vt:lpstr>
      <vt:lpstr>Presentation overview</vt:lpstr>
      <vt:lpstr>Strategic context for the service</vt:lpstr>
      <vt:lpstr>The Pharmacy Contraception Service</vt:lpstr>
      <vt:lpstr>What does this mean for practice / clinic appointments?</vt:lpstr>
      <vt:lpstr>High-level service overview - EC</vt:lpstr>
      <vt:lpstr>High-level service overview - initiation</vt:lpstr>
      <vt:lpstr>High-level service overview – Ongoing supply</vt:lpstr>
      <vt:lpstr>The service requirements</vt:lpstr>
      <vt:lpstr>The PGDs</vt:lpstr>
      <vt:lpstr>The consultation</vt:lpstr>
      <vt:lpstr>The consultation</vt:lpstr>
      <vt:lpstr>The consultation – EC</vt:lpstr>
      <vt:lpstr>The consultation – initiating OC</vt:lpstr>
      <vt:lpstr>The consultation – ongoing OC</vt:lpstr>
      <vt:lpstr>Outcomes</vt:lpstr>
      <vt:lpstr>Outcomes – oral EC</vt:lpstr>
      <vt:lpstr>Outcomes – OC</vt:lpstr>
      <vt:lpstr>Learning and development</vt:lpstr>
      <vt:lpstr>Engaging the team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Pharmacy First Service</dc:title>
  <dc:creator>david.onuoha@cpe.org.uk</dc:creator>
  <cp:lastModifiedBy>David Onuoha</cp:lastModifiedBy>
  <cp:revision>2</cp:revision>
  <dcterms:created xsi:type="dcterms:W3CDTF">2024-05-14T09:39:51Z</dcterms:created>
  <dcterms:modified xsi:type="dcterms:W3CDTF">2025-12-03T16:50:58Z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