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4" r:id="rId5"/>
    <p:sldId id="256" r:id="rId6"/>
    <p:sldId id="257" r:id="rId7"/>
    <p:sldId id="334" r:id="rId8"/>
    <p:sldId id="276" r:id="rId9"/>
    <p:sldId id="313" r:id="rId10"/>
    <p:sldId id="343" r:id="rId11"/>
    <p:sldId id="344" r:id="rId12"/>
    <p:sldId id="348" r:id="rId13"/>
    <p:sldId id="346" r:id="rId14"/>
    <p:sldId id="345" r:id="rId15"/>
    <p:sldId id="339" r:id="rId16"/>
    <p:sldId id="349" r:id="rId17"/>
    <p:sldId id="300" r:id="rId18"/>
    <p:sldId id="267" r:id="rId19"/>
    <p:sldId id="347" r:id="rId20"/>
    <p:sldId id="26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B83"/>
    <a:srgbClr val="CB00BA"/>
    <a:srgbClr val="FF6D3A"/>
    <a:srgbClr val="3A3A3A"/>
    <a:srgbClr val="FFFFFF"/>
    <a:srgbClr val="48D1BA"/>
    <a:srgbClr val="549C85"/>
    <a:srgbClr val="E9F6F8"/>
    <a:srgbClr val="0F6B61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17F04-CC75-48A1-9FE2-21E9145DDB42}" v="60" dt="2025-12-03T17:00:20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492" autoAdjust="0"/>
  </p:normalViewPr>
  <p:slideViewPr>
    <p:cSldViewPr snapToGrid="0">
      <p:cViewPr varScale="1">
        <p:scale>
          <a:sx n="111" d="100"/>
          <a:sy n="111" d="100"/>
        </p:scale>
        <p:origin x="14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Onuoha" userId="eaaea89d-caab-4518-ac14-f3a817a6703f" providerId="ADAL" clId="{753DA773-CFDF-4F68-B8AF-3287CEB45CAD}"/>
    <pc:docChg chg="undo custSel addSld modSld">
      <pc:chgData name="David Onuoha" userId="eaaea89d-caab-4518-ac14-f3a817a6703f" providerId="ADAL" clId="{753DA773-CFDF-4F68-B8AF-3287CEB45CAD}" dt="2025-12-03T17:01:20.302" v="2102" actId="404"/>
      <pc:docMkLst>
        <pc:docMk/>
      </pc:docMkLst>
      <pc:sldChg chg="addSp delSp modSp mod setBg">
        <pc:chgData name="David Onuoha" userId="eaaea89d-caab-4518-ac14-f3a817a6703f" providerId="ADAL" clId="{753DA773-CFDF-4F68-B8AF-3287CEB45CAD}" dt="2025-12-03T16:40:53.627" v="1959" actId="2711"/>
        <pc:sldMkLst>
          <pc:docMk/>
          <pc:sldMk cId="2362650855" sldId="256"/>
        </pc:sldMkLst>
        <pc:spChg chg="mod">
          <ac:chgData name="David Onuoha" userId="eaaea89d-caab-4518-ac14-f3a817a6703f" providerId="ADAL" clId="{753DA773-CFDF-4F68-B8AF-3287CEB45CAD}" dt="2025-12-03T16:40:53.627" v="1959" actId="2711"/>
          <ac:spMkLst>
            <pc:docMk/>
            <pc:sldMk cId="2362650855" sldId="256"/>
            <ac:spMk id="2" creationId="{1EDFC3E7-D797-FB63-2545-6AE49EF03C4E}"/>
          </ac:spMkLst>
        </pc:spChg>
        <pc:spChg chg="mod">
          <ac:chgData name="David Onuoha" userId="eaaea89d-caab-4518-ac14-f3a817a6703f" providerId="ADAL" clId="{753DA773-CFDF-4F68-B8AF-3287CEB45CAD}" dt="2025-11-14T16:51:33.158" v="1955" actId="26606"/>
          <ac:spMkLst>
            <pc:docMk/>
            <pc:sldMk cId="2362650855" sldId="256"/>
            <ac:spMk id="3" creationId="{50117A23-D51E-276B-2228-C6E1B6D8A83D}"/>
          </ac:spMkLst>
        </pc:spChg>
        <pc:spChg chg="add">
          <ac:chgData name="David Onuoha" userId="eaaea89d-caab-4518-ac14-f3a817a6703f" providerId="ADAL" clId="{753DA773-CFDF-4F68-B8AF-3287CEB45CAD}" dt="2025-11-14T16:51:33.158" v="1955" actId="26606"/>
          <ac:spMkLst>
            <pc:docMk/>
            <pc:sldMk cId="2362650855" sldId="256"/>
            <ac:spMk id="18" creationId="{06DA9DF9-31F7-4056-B42E-878CC92417B8}"/>
          </ac:spMkLst>
        </pc:spChg>
        <pc:picChg chg="add mod ord">
          <ac:chgData name="David Onuoha" userId="eaaea89d-caab-4518-ac14-f3a817a6703f" providerId="ADAL" clId="{753DA773-CFDF-4F68-B8AF-3287CEB45CAD}" dt="2025-11-14T16:51:33.158" v="1955" actId="26606"/>
          <ac:picMkLst>
            <pc:docMk/>
            <pc:sldMk cId="2362650855" sldId="256"/>
            <ac:picMk id="5" creationId="{B3177DCE-2381-17FF-0359-A8638C4622B4}"/>
          </ac:picMkLst>
        </pc:picChg>
      </pc:sldChg>
      <pc:sldChg chg="addSp modSp mod setBg">
        <pc:chgData name="David Onuoha" userId="eaaea89d-caab-4518-ac14-f3a817a6703f" providerId="ADAL" clId="{753DA773-CFDF-4F68-B8AF-3287CEB45CAD}" dt="2025-11-14T16:03:24.535" v="1097" actId="26606"/>
        <pc:sldMkLst>
          <pc:docMk/>
          <pc:sldMk cId="276438938" sldId="257"/>
        </pc:sldMkLst>
        <pc:spChg chg="mod">
          <ac:chgData name="David Onuoha" userId="eaaea89d-caab-4518-ac14-f3a817a6703f" providerId="ADAL" clId="{753DA773-CFDF-4F68-B8AF-3287CEB45CAD}" dt="2025-11-14T16:03:24.535" v="1097" actId="26606"/>
          <ac:spMkLst>
            <pc:docMk/>
            <pc:sldMk cId="276438938" sldId="257"/>
            <ac:spMk id="2" creationId="{52BAB929-D803-767A-E050-54BBCBB243AA}"/>
          </ac:spMkLst>
        </pc:spChg>
        <pc:spChg chg="mod">
          <ac:chgData name="David Onuoha" userId="eaaea89d-caab-4518-ac14-f3a817a6703f" providerId="ADAL" clId="{753DA773-CFDF-4F68-B8AF-3287CEB45CAD}" dt="2025-11-14T16:03:24.535" v="1097" actId="26606"/>
          <ac:spMkLst>
            <pc:docMk/>
            <pc:sldMk cId="276438938" sldId="257"/>
            <ac:spMk id="3" creationId="{46F91121-D76A-9704-0017-31B690D507A4}"/>
          </ac:spMkLst>
        </pc:spChg>
        <pc:spChg chg="add">
          <ac:chgData name="David Onuoha" userId="eaaea89d-caab-4518-ac14-f3a817a6703f" providerId="ADAL" clId="{753DA773-CFDF-4F68-B8AF-3287CEB45CAD}" dt="2025-11-14T16:03:24.535" v="1097" actId="26606"/>
          <ac:spMkLst>
            <pc:docMk/>
            <pc:sldMk cId="276438938" sldId="257"/>
            <ac:spMk id="8" creationId="{907EF6B7-1338-4443-8C46-6A318D952DFD}"/>
          </ac:spMkLst>
        </pc:spChg>
        <pc:spChg chg="add">
          <ac:chgData name="David Onuoha" userId="eaaea89d-caab-4518-ac14-f3a817a6703f" providerId="ADAL" clId="{753DA773-CFDF-4F68-B8AF-3287CEB45CAD}" dt="2025-11-14T16:03:24.535" v="1097" actId="26606"/>
          <ac:spMkLst>
            <pc:docMk/>
            <pc:sldMk cId="276438938" sldId="257"/>
            <ac:spMk id="10" creationId="{DAAE4CDD-124C-4DCF-9584-B6033B545DD5}"/>
          </ac:spMkLst>
        </pc:spChg>
        <pc:spChg chg="add">
          <ac:chgData name="David Onuoha" userId="eaaea89d-caab-4518-ac14-f3a817a6703f" providerId="ADAL" clId="{753DA773-CFDF-4F68-B8AF-3287CEB45CAD}" dt="2025-11-14T16:03:24.535" v="1097" actId="26606"/>
          <ac:spMkLst>
            <pc:docMk/>
            <pc:sldMk cId="276438938" sldId="257"/>
            <ac:spMk id="12" creationId="{081E4A58-353D-44AE-B2FC-2A74E2E400F7}"/>
          </ac:spMkLst>
        </pc:spChg>
      </pc:sldChg>
      <pc:sldChg chg="modSp mod">
        <pc:chgData name="David Onuoha" userId="eaaea89d-caab-4518-ac14-f3a817a6703f" providerId="ADAL" clId="{753DA773-CFDF-4F68-B8AF-3287CEB45CAD}" dt="2025-12-03T16:58:38.083" v="2090" actId="1076"/>
        <pc:sldMkLst>
          <pc:docMk/>
          <pc:sldMk cId="2672963032" sldId="267"/>
        </pc:sldMkLst>
        <pc:spChg chg="mod">
          <ac:chgData name="David Onuoha" userId="eaaea89d-caab-4518-ac14-f3a817a6703f" providerId="ADAL" clId="{753DA773-CFDF-4F68-B8AF-3287CEB45CAD}" dt="2025-12-03T16:58:01.454" v="2082" actId="1076"/>
          <ac:spMkLst>
            <pc:docMk/>
            <pc:sldMk cId="2672963032" sldId="267"/>
            <ac:spMk id="2" creationId="{4E5E2A43-CF20-FEF5-4745-90E99C6C2314}"/>
          </ac:spMkLst>
        </pc:spChg>
        <pc:spChg chg="mod">
          <ac:chgData name="David Onuoha" userId="eaaea89d-caab-4518-ac14-f3a817a6703f" providerId="ADAL" clId="{753DA773-CFDF-4F68-B8AF-3287CEB45CAD}" dt="2025-12-03T16:58:21.327" v="2088" actId="1076"/>
          <ac:spMkLst>
            <pc:docMk/>
            <pc:sldMk cId="2672963032" sldId="267"/>
            <ac:spMk id="3" creationId="{4A0019CB-1327-B4B2-5198-88D319F2CAA9}"/>
          </ac:spMkLst>
        </pc:spChg>
        <pc:picChg chg="mod">
          <ac:chgData name="David Onuoha" userId="eaaea89d-caab-4518-ac14-f3a817a6703f" providerId="ADAL" clId="{753DA773-CFDF-4F68-B8AF-3287CEB45CAD}" dt="2025-12-03T16:58:33.382" v="2089" actId="1076"/>
          <ac:picMkLst>
            <pc:docMk/>
            <pc:sldMk cId="2672963032" sldId="267"/>
            <ac:picMk id="5" creationId="{06690AA2-3763-1A13-035A-456A91CBDAFB}"/>
          </ac:picMkLst>
        </pc:picChg>
        <pc:picChg chg="mod">
          <ac:chgData name="David Onuoha" userId="eaaea89d-caab-4518-ac14-f3a817a6703f" providerId="ADAL" clId="{753DA773-CFDF-4F68-B8AF-3287CEB45CAD}" dt="2025-12-03T16:58:38.083" v="2090" actId="1076"/>
          <ac:picMkLst>
            <pc:docMk/>
            <pc:sldMk cId="2672963032" sldId="267"/>
            <ac:picMk id="7" creationId="{4199ACF1-BA4A-13C8-25FF-C8D3E6C64C02}"/>
          </ac:picMkLst>
        </pc:picChg>
      </pc:sldChg>
      <pc:sldChg chg="modSp mod">
        <pc:chgData name="David Onuoha" userId="eaaea89d-caab-4518-ac14-f3a817a6703f" providerId="ADAL" clId="{753DA773-CFDF-4F68-B8AF-3287CEB45CAD}" dt="2025-12-03T17:01:20.302" v="2102" actId="404"/>
        <pc:sldMkLst>
          <pc:docMk/>
          <pc:sldMk cId="1370424104" sldId="268"/>
        </pc:sldMkLst>
        <pc:spChg chg="mod">
          <ac:chgData name="David Onuoha" userId="eaaea89d-caab-4518-ac14-f3a817a6703f" providerId="ADAL" clId="{753DA773-CFDF-4F68-B8AF-3287CEB45CAD}" dt="2025-12-03T17:01:20.302" v="2102" actId="404"/>
          <ac:spMkLst>
            <pc:docMk/>
            <pc:sldMk cId="1370424104" sldId="268"/>
            <ac:spMk id="3" creationId="{BF2FA2AC-C05F-354C-AFE9-1A43EB53CD02}"/>
          </ac:spMkLst>
        </pc:spChg>
      </pc:sldChg>
      <pc:sldChg chg="modSp mod setBg">
        <pc:chgData name="David Onuoha" userId="eaaea89d-caab-4518-ac14-f3a817a6703f" providerId="ADAL" clId="{753DA773-CFDF-4F68-B8AF-3287CEB45CAD}" dt="2025-12-03T17:00:20.375" v="2098"/>
        <pc:sldMkLst>
          <pc:docMk/>
          <pc:sldMk cId="2288590094" sldId="269"/>
        </pc:sldMkLst>
        <pc:spChg chg="mod">
          <ac:chgData name="David Onuoha" userId="eaaea89d-caab-4518-ac14-f3a817a6703f" providerId="ADAL" clId="{753DA773-CFDF-4F68-B8AF-3287CEB45CAD}" dt="2025-12-03T16:59:59.671" v="2097" actId="404"/>
          <ac:spMkLst>
            <pc:docMk/>
            <pc:sldMk cId="2288590094" sldId="269"/>
            <ac:spMk id="2" creationId="{66BB34FD-BB77-4F17-18EF-E12475406FF4}"/>
          </ac:spMkLst>
        </pc:spChg>
        <pc:graphicFrameChg chg="modGraphic">
          <ac:chgData name="David Onuoha" userId="eaaea89d-caab-4518-ac14-f3a817a6703f" providerId="ADAL" clId="{753DA773-CFDF-4F68-B8AF-3287CEB45CAD}" dt="2025-11-14T16:44:31.237" v="1853" actId="20577"/>
          <ac:graphicFrameMkLst>
            <pc:docMk/>
            <pc:sldMk cId="2288590094" sldId="269"/>
            <ac:graphicFrameMk id="5" creationId="{C40C6C60-9ABB-E002-A6C0-B744769D1CCC}"/>
          </ac:graphicFrameMkLst>
        </pc:graphicFrameChg>
      </pc:sldChg>
      <pc:sldChg chg="modSp mod">
        <pc:chgData name="David Onuoha" userId="eaaea89d-caab-4518-ac14-f3a817a6703f" providerId="ADAL" clId="{753DA773-CFDF-4F68-B8AF-3287CEB45CAD}" dt="2025-11-14T16:52:18.159" v="1957" actId="20577"/>
        <pc:sldMkLst>
          <pc:docMk/>
          <pc:sldMk cId="3144208240" sldId="274"/>
        </pc:sldMkLst>
        <pc:spChg chg="mod">
          <ac:chgData name="David Onuoha" userId="eaaea89d-caab-4518-ac14-f3a817a6703f" providerId="ADAL" clId="{753DA773-CFDF-4F68-B8AF-3287CEB45CAD}" dt="2025-11-14T16:52:18.159" v="1957" actId="20577"/>
          <ac:spMkLst>
            <pc:docMk/>
            <pc:sldMk cId="3144208240" sldId="274"/>
            <ac:spMk id="3" creationId="{3F657778-2628-7BD2-9696-CC6E7FF229C7}"/>
          </ac:spMkLst>
        </pc:spChg>
      </pc:sldChg>
      <pc:sldChg chg="modSp mod">
        <pc:chgData name="David Onuoha" userId="eaaea89d-caab-4518-ac14-f3a817a6703f" providerId="ADAL" clId="{753DA773-CFDF-4F68-B8AF-3287CEB45CAD}" dt="2025-12-03T16:42:35.996" v="1965" actId="404"/>
        <pc:sldMkLst>
          <pc:docMk/>
          <pc:sldMk cId="2477439516" sldId="276"/>
        </pc:sldMkLst>
        <pc:spChg chg="mod">
          <ac:chgData name="David Onuoha" userId="eaaea89d-caab-4518-ac14-f3a817a6703f" providerId="ADAL" clId="{753DA773-CFDF-4F68-B8AF-3287CEB45CAD}" dt="2025-12-03T16:42:35.996" v="1965" actId="404"/>
          <ac:spMkLst>
            <pc:docMk/>
            <pc:sldMk cId="2477439516" sldId="276"/>
            <ac:spMk id="2" creationId="{4D4173F0-7277-CBE7-DEC2-DC226538DD6B}"/>
          </ac:spMkLst>
        </pc:spChg>
        <pc:spChg chg="mod">
          <ac:chgData name="David Onuoha" userId="eaaea89d-caab-4518-ac14-f3a817a6703f" providerId="ADAL" clId="{753DA773-CFDF-4F68-B8AF-3287CEB45CAD}" dt="2025-11-13T17:56:36.551" v="162" actId="20577"/>
          <ac:spMkLst>
            <pc:docMk/>
            <pc:sldMk cId="2477439516" sldId="276"/>
            <ac:spMk id="3" creationId="{E4AB6471-F7C8-C816-65C8-69A0A43A45CB}"/>
          </ac:spMkLst>
        </pc:spChg>
        <pc:graphicFrameChg chg="mod modGraphic">
          <ac:chgData name="David Onuoha" userId="eaaea89d-caab-4518-ac14-f3a817a6703f" providerId="ADAL" clId="{753DA773-CFDF-4F68-B8AF-3287CEB45CAD}" dt="2025-11-14T16:50:56.058" v="1954"/>
          <ac:graphicFrameMkLst>
            <pc:docMk/>
            <pc:sldMk cId="2477439516" sldId="276"/>
            <ac:graphicFrameMk id="10" creationId="{833288B9-0637-1C77-06FE-1BFA3930DF75}"/>
          </ac:graphicFrameMkLst>
        </pc:graphicFrameChg>
      </pc:sldChg>
      <pc:sldChg chg="modSp mod">
        <pc:chgData name="David Onuoha" userId="eaaea89d-caab-4518-ac14-f3a817a6703f" providerId="ADAL" clId="{753DA773-CFDF-4F68-B8AF-3287CEB45CAD}" dt="2025-12-03T16:57:12.099" v="2073" actId="20577"/>
        <pc:sldMkLst>
          <pc:docMk/>
          <pc:sldMk cId="127641081" sldId="300"/>
        </pc:sldMkLst>
        <pc:spChg chg="mod">
          <ac:chgData name="David Onuoha" userId="eaaea89d-caab-4518-ac14-f3a817a6703f" providerId="ADAL" clId="{753DA773-CFDF-4F68-B8AF-3287CEB45CAD}" dt="2025-12-03T16:55:14.486" v="2023" actId="2711"/>
          <ac:spMkLst>
            <pc:docMk/>
            <pc:sldMk cId="127641081" sldId="300"/>
            <ac:spMk id="2" creationId="{D13C7D52-0D3F-1F31-0DB3-000EFDFEB72A}"/>
          </ac:spMkLst>
        </pc:spChg>
        <pc:spChg chg="mod">
          <ac:chgData name="David Onuoha" userId="eaaea89d-caab-4518-ac14-f3a817a6703f" providerId="ADAL" clId="{753DA773-CFDF-4F68-B8AF-3287CEB45CAD}" dt="2025-12-03T16:57:12.099" v="2073" actId="20577"/>
          <ac:spMkLst>
            <pc:docMk/>
            <pc:sldMk cId="127641081" sldId="300"/>
            <ac:spMk id="3" creationId="{DF7394D7-4427-674D-3646-44E984100AEF}"/>
          </ac:spMkLst>
        </pc:spChg>
      </pc:sldChg>
      <pc:sldChg chg="addSp delSp modSp mod">
        <pc:chgData name="David Onuoha" userId="eaaea89d-caab-4518-ac14-f3a817a6703f" providerId="ADAL" clId="{753DA773-CFDF-4F68-B8AF-3287CEB45CAD}" dt="2025-12-03T16:43:58.017" v="1973" actId="1076"/>
        <pc:sldMkLst>
          <pc:docMk/>
          <pc:sldMk cId="4057753810" sldId="313"/>
        </pc:sldMkLst>
        <pc:spChg chg="mod">
          <ac:chgData name="David Onuoha" userId="eaaea89d-caab-4518-ac14-f3a817a6703f" providerId="ADAL" clId="{753DA773-CFDF-4F68-B8AF-3287CEB45CAD}" dt="2025-12-03T16:43:58.017" v="1973" actId="1076"/>
          <ac:spMkLst>
            <pc:docMk/>
            <pc:sldMk cId="4057753810" sldId="313"/>
            <ac:spMk id="2" creationId="{ECE97BF8-1AED-1BD1-A028-7BF98384EACE}"/>
          </ac:spMkLst>
        </pc:spChg>
        <pc:spChg chg="add del mod">
          <ac:chgData name="David Onuoha" userId="eaaea89d-caab-4518-ac14-f3a817a6703f" providerId="ADAL" clId="{753DA773-CFDF-4F68-B8AF-3287CEB45CAD}" dt="2025-12-03T16:43:52.782" v="1972" actId="1076"/>
          <ac:spMkLst>
            <pc:docMk/>
            <pc:sldMk cId="4057753810" sldId="313"/>
            <ac:spMk id="3" creationId="{9C56873D-0B2A-2A4B-BD94-B353E6E11657}"/>
          </ac:spMkLst>
        </pc:spChg>
      </pc:sldChg>
      <pc:sldChg chg="modSp mod">
        <pc:chgData name="David Onuoha" userId="eaaea89d-caab-4518-ac14-f3a817a6703f" providerId="ADAL" clId="{753DA773-CFDF-4F68-B8AF-3287CEB45CAD}" dt="2025-12-03T16:42:19.171" v="1962" actId="113"/>
        <pc:sldMkLst>
          <pc:docMk/>
          <pc:sldMk cId="2562076571" sldId="334"/>
        </pc:sldMkLst>
        <pc:spChg chg="mod">
          <ac:chgData name="David Onuoha" userId="eaaea89d-caab-4518-ac14-f3a817a6703f" providerId="ADAL" clId="{753DA773-CFDF-4F68-B8AF-3287CEB45CAD}" dt="2025-12-03T16:42:19.171" v="1962" actId="113"/>
          <ac:spMkLst>
            <pc:docMk/>
            <pc:sldMk cId="2562076571" sldId="334"/>
            <ac:spMk id="15" creationId="{A5EADF88-3D81-5F6F-326E-6C681750E58E}"/>
          </ac:spMkLst>
        </pc:spChg>
        <pc:graphicFrameChg chg="modGraphic">
          <ac:chgData name="David Onuoha" userId="eaaea89d-caab-4518-ac14-f3a817a6703f" providerId="ADAL" clId="{753DA773-CFDF-4F68-B8AF-3287CEB45CAD}" dt="2025-11-13T17:51:17.335" v="92" actId="20577"/>
          <ac:graphicFrameMkLst>
            <pc:docMk/>
            <pc:sldMk cId="2562076571" sldId="334"/>
            <ac:graphicFrameMk id="17" creationId="{3C42960E-08B6-7EC0-6FAE-0ECF08313530}"/>
          </ac:graphicFrameMkLst>
        </pc:graphicFrameChg>
      </pc:sldChg>
      <pc:sldChg chg="delSp modSp mod">
        <pc:chgData name="David Onuoha" userId="eaaea89d-caab-4518-ac14-f3a817a6703f" providerId="ADAL" clId="{753DA773-CFDF-4F68-B8AF-3287CEB45CAD}" dt="2025-12-03T16:54:29.220" v="2013" actId="404"/>
        <pc:sldMkLst>
          <pc:docMk/>
          <pc:sldMk cId="3847988561" sldId="339"/>
        </pc:sldMkLst>
        <pc:spChg chg="mod">
          <ac:chgData name="David Onuoha" userId="eaaea89d-caab-4518-ac14-f3a817a6703f" providerId="ADAL" clId="{753DA773-CFDF-4F68-B8AF-3287CEB45CAD}" dt="2025-12-03T16:54:29.220" v="2013" actId="404"/>
          <ac:spMkLst>
            <pc:docMk/>
            <pc:sldMk cId="3847988561" sldId="339"/>
            <ac:spMk id="2" creationId="{6E0A4A7E-2F6F-2917-B688-2AB4F07A9986}"/>
          </ac:spMkLst>
        </pc:spChg>
        <pc:spChg chg="mod">
          <ac:chgData name="David Onuoha" userId="eaaea89d-caab-4518-ac14-f3a817a6703f" providerId="ADAL" clId="{753DA773-CFDF-4F68-B8AF-3287CEB45CAD}" dt="2025-12-03T16:53:47.850" v="2010" actId="2710"/>
          <ac:spMkLst>
            <pc:docMk/>
            <pc:sldMk cId="3847988561" sldId="339"/>
            <ac:spMk id="3" creationId="{55DDE984-F653-D897-23FA-8E1D77E30810}"/>
          </ac:spMkLst>
        </pc:spChg>
        <pc:picChg chg="mod">
          <ac:chgData name="David Onuoha" userId="eaaea89d-caab-4518-ac14-f3a817a6703f" providerId="ADAL" clId="{753DA773-CFDF-4F68-B8AF-3287CEB45CAD}" dt="2025-11-14T16:20:01.076" v="1611" actId="1076"/>
          <ac:picMkLst>
            <pc:docMk/>
            <pc:sldMk cId="3847988561" sldId="339"/>
            <ac:picMk id="7" creationId="{D1D415AB-C0AC-AB56-21D5-9BF04BA074CA}"/>
          </ac:picMkLst>
        </pc:picChg>
      </pc:sldChg>
      <pc:sldChg chg="modSp mod">
        <pc:chgData name="David Onuoha" userId="eaaea89d-caab-4518-ac14-f3a817a6703f" providerId="ADAL" clId="{753DA773-CFDF-4F68-B8AF-3287CEB45CAD}" dt="2025-12-03T16:44:59.347" v="1979" actId="12"/>
        <pc:sldMkLst>
          <pc:docMk/>
          <pc:sldMk cId="2687759869" sldId="343"/>
        </pc:sldMkLst>
        <pc:spChg chg="mod">
          <ac:chgData name="David Onuoha" userId="eaaea89d-caab-4518-ac14-f3a817a6703f" providerId="ADAL" clId="{753DA773-CFDF-4F68-B8AF-3287CEB45CAD}" dt="2025-12-03T16:44:18.533" v="1976" actId="404"/>
          <ac:spMkLst>
            <pc:docMk/>
            <pc:sldMk cId="2687759869" sldId="343"/>
            <ac:spMk id="2" creationId="{D3298D8A-21C4-930B-6E4A-9083CD76B939}"/>
          </ac:spMkLst>
        </pc:spChg>
        <pc:spChg chg="mod">
          <ac:chgData name="David Onuoha" userId="eaaea89d-caab-4518-ac14-f3a817a6703f" providerId="ADAL" clId="{753DA773-CFDF-4F68-B8AF-3287CEB45CAD}" dt="2025-12-03T16:44:59.347" v="1979" actId="12"/>
          <ac:spMkLst>
            <pc:docMk/>
            <pc:sldMk cId="2687759869" sldId="343"/>
            <ac:spMk id="3" creationId="{B98A8AA1-82DA-E533-A9FD-B424641A4E89}"/>
          </ac:spMkLst>
        </pc:spChg>
        <pc:picChg chg="mod">
          <ac:chgData name="David Onuoha" userId="eaaea89d-caab-4518-ac14-f3a817a6703f" providerId="ADAL" clId="{753DA773-CFDF-4F68-B8AF-3287CEB45CAD}" dt="2025-11-14T15:53:07.456" v="866" actId="14100"/>
          <ac:picMkLst>
            <pc:docMk/>
            <pc:sldMk cId="2687759869" sldId="343"/>
            <ac:picMk id="5" creationId="{D8AB6A68-E603-65C2-E230-298471B29681}"/>
          </ac:picMkLst>
        </pc:picChg>
        <pc:picChg chg="mod">
          <ac:chgData name="David Onuoha" userId="eaaea89d-caab-4518-ac14-f3a817a6703f" providerId="ADAL" clId="{753DA773-CFDF-4F68-B8AF-3287CEB45CAD}" dt="2025-11-14T15:53:01.908" v="865" actId="14100"/>
          <ac:picMkLst>
            <pc:docMk/>
            <pc:sldMk cId="2687759869" sldId="343"/>
            <ac:picMk id="7" creationId="{262BD75B-FB97-6C31-4FCD-863CA6CC732D}"/>
          </ac:picMkLst>
        </pc:picChg>
      </pc:sldChg>
      <pc:sldChg chg="addSp delSp modSp mod">
        <pc:chgData name="David Onuoha" userId="eaaea89d-caab-4518-ac14-f3a817a6703f" providerId="ADAL" clId="{753DA773-CFDF-4F68-B8AF-3287CEB45CAD}" dt="2025-12-03T16:45:33.673" v="1982" actId="113"/>
        <pc:sldMkLst>
          <pc:docMk/>
          <pc:sldMk cId="1272859403" sldId="344"/>
        </pc:sldMkLst>
        <pc:spChg chg="mod">
          <ac:chgData name="David Onuoha" userId="eaaea89d-caab-4518-ac14-f3a817a6703f" providerId="ADAL" clId="{753DA773-CFDF-4F68-B8AF-3287CEB45CAD}" dt="2025-12-03T16:45:33.673" v="1982" actId="113"/>
          <ac:spMkLst>
            <pc:docMk/>
            <pc:sldMk cId="1272859403" sldId="344"/>
            <ac:spMk id="2" creationId="{3CB1D2F4-2EDA-5202-D49F-235490E5053F}"/>
          </ac:spMkLst>
        </pc:spChg>
        <pc:spChg chg="mod">
          <ac:chgData name="David Onuoha" userId="eaaea89d-caab-4518-ac14-f3a817a6703f" providerId="ADAL" clId="{753DA773-CFDF-4F68-B8AF-3287CEB45CAD}" dt="2025-11-14T15:53:53.394" v="868" actId="20577"/>
          <ac:spMkLst>
            <pc:docMk/>
            <pc:sldMk cId="1272859403" sldId="344"/>
            <ac:spMk id="3" creationId="{68507397-DD49-4CF7-4560-7043041DFA36}"/>
          </ac:spMkLst>
        </pc:spChg>
        <pc:picChg chg="add mod">
          <ac:chgData name="David Onuoha" userId="eaaea89d-caab-4518-ac14-f3a817a6703f" providerId="ADAL" clId="{753DA773-CFDF-4F68-B8AF-3287CEB45CAD}" dt="2025-11-14T15:51:15.718" v="856" actId="14100"/>
          <ac:picMkLst>
            <pc:docMk/>
            <pc:sldMk cId="1272859403" sldId="344"/>
            <ac:picMk id="7" creationId="{EAFFB05D-F605-B667-0B53-257F41B793D4}"/>
          </ac:picMkLst>
        </pc:picChg>
        <pc:picChg chg="add mod">
          <ac:chgData name="David Onuoha" userId="eaaea89d-caab-4518-ac14-f3a817a6703f" providerId="ADAL" clId="{753DA773-CFDF-4F68-B8AF-3287CEB45CAD}" dt="2025-11-14T15:52:37.812" v="862" actId="1076"/>
          <ac:picMkLst>
            <pc:docMk/>
            <pc:sldMk cId="1272859403" sldId="344"/>
            <ac:picMk id="9" creationId="{60C29655-B897-31E0-9376-EE2FF95D7291}"/>
          </ac:picMkLst>
        </pc:picChg>
      </pc:sldChg>
      <pc:sldChg chg="modSp mod">
        <pc:chgData name="David Onuoha" userId="eaaea89d-caab-4518-ac14-f3a817a6703f" providerId="ADAL" clId="{753DA773-CFDF-4F68-B8AF-3287CEB45CAD}" dt="2025-12-03T16:52:56.149" v="2009" actId="27636"/>
        <pc:sldMkLst>
          <pc:docMk/>
          <pc:sldMk cId="4072881912" sldId="345"/>
        </pc:sldMkLst>
        <pc:spChg chg="mod">
          <ac:chgData name="David Onuoha" userId="eaaea89d-caab-4518-ac14-f3a817a6703f" providerId="ADAL" clId="{753DA773-CFDF-4F68-B8AF-3287CEB45CAD}" dt="2025-12-03T16:51:41.844" v="1996" actId="1076"/>
          <ac:spMkLst>
            <pc:docMk/>
            <pc:sldMk cId="4072881912" sldId="345"/>
            <ac:spMk id="2" creationId="{8FA83448-5946-1FD0-F108-06D28570E2C7}"/>
          </ac:spMkLst>
        </pc:spChg>
        <pc:spChg chg="mod">
          <ac:chgData name="David Onuoha" userId="eaaea89d-caab-4518-ac14-f3a817a6703f" providerId="ADAL" clId="{753DA773-CFDF-4F68-B8AF-3287CEB45CAD}" dt="2025-12-03T16:52:56.149" v="2009" actId="27636"/>
          <ac:spMkLst>
            <pc:docMk/>
            <pc:sldMk cId="4072881912" sldId="345"/>
            <ac:spMk id="5" creationId="{43CF2EC4-6DCF-FE98-2B78-30CE5AAAA81F}"/>
          </ac:spMkLst>
        </pc:spChg>
        <pc:graphicFrameChg chg="mod modGraphic">
          <ac:chgData name="David Onuoha" userId="eaaea89d-caab-4518-ac14-f3a817a6703f" providerId="ADAL" clId="{753DA773-CFDF-4F68-B8AF-3287CEB45CAD}" dt="2025-12-03T16:52:34.019" v="2000" actId="14100"/>
          <ac:graphicFrameMkLst>
            <pc:docMk/>
            <pc:sldMk cId="4072881912" sldId="345"/>
            <ac:graphicFrameMk id="4" creationId="{2B607FF9-BF69-2AB5-9A5F-B926821CB06E}"/>
          </ac:graphicFrameMkLst>
        </pc:graphicFrameChg>
      </pc:sldChg>
      <pc:sldChg chg="modSp mod">
        <pc:chgData name="David Onuoha" userId="eaaea89d-caab-4518-ac14-f3a817a6703f" providerId="ADAL" clId="{753DA773-CFDF-4F68-B8AF-3287CEB45CAD}" dt="2025-12-03T16:47:55.681" v="1992" actId="14100"/>
        <pc:sldMkLst>
          <pc:docMk/>
          <pc:sldMk cId="2557391518" sldId="346"/>
        </pc:sldMkLst>
        <pc:spChg chg="mod">
          <ac:chgData name="David Onuoha" userId="eaaea89d-caab-4518-ac14-f3a817a6703f" providerId="ADAL" clId="{753DA773-CFDF-4F68-B8AF-3287CEB45CAD}" dt="2025-12-03T16:47:52.838" v="1991" actId="14100"/>
          <ac:spMkLst>
            <pc:docMk/>
            <pc:sldMk cId="2557391518" sldId="346"/>
            <ac:spMk id="2" creationId="{B70193BB-92A8-51C4-951C-BE22497F579C}"/>
          </ac:spMkLst>
        </pc:spChg>
        <pc:spChg chg="mod">
          <ac:chgData name="David Onuoha" userId="eaaea89d-caab-4518-ac14-f3a817a6703f" providerId="ADAL" clId="{753DA773-CFDF-4F68-B8AF-3287CEB45CAD}" dt="2025-12-03T16:47:55.681" v="1992" actId="14100"/>
          <ac:spMkLst>
            <pc:docMk/>
            <pc:sldMk cId="2557391518" sldId="346"/>
            <ac:spMk id="3" creationId="{AE956F02-4384-6FE9-1C8E-ECDCD1B9C545}"/>
          </ac:spMkLst>
        </pc:spChg>
      </pc:sldChg>
      <pc:sldChg chg="addSp modSp mod">
        <pc:chgData name="David Onuoha" userId="eaaea89d-caab-4518-ac14-f3a817a6703f" providerId="ADAL" clId="{753DA773-CFDF-4F68-B8AF-3287CEB45CAD}" dt="2025-12-03T16:59:24.959" v="2094" actId="255"/>
        <pc:sldMkLst>
          <pc:docMk/>
          <pc:sldMk cId="3899398123" sldId="347"/>
        </pc:sldMkLst>
        <pc:spChg chg="mod">
          <ac:chgData name="David Onuoha" userId="eaaea89d-caab-4518-ac14-f3a817a6703f" providerId="ADAL" clId="{753DA773-CFDF-4F68-B8AF-3287CEB45CAD}" dt="2025-12-03T16:59:16.077" v="2093" actId="113"/>
          <ac:spMkLst>
            <pc:docMk/>
            <pc:sldMk cId="3899398123" sldId="347"/>
            <ac:spMk id="2" creationId="{FF1556EC-677C-2DE6-359A-0E8B7738D59A}"/>
          </ac:spMkLst>
        </pc:spChg>
        <pc:spChg chg="mod">
          <ac:chgData name="David Onuoha" userId="eaaea89d-caab-4518-ac14-f3a817a6703f" providerId="ADAL" clId="{753DA773-CFDF-4F68-B8AF-3287CEB45CAD}" dt="2025-12-03T16:59:24.959" v="2094" actId="255"/>
          <ac:spMkLst>
            <pc:docMk/>
            <pc:sldMk cId="3899398123" sldId="347"/>
            <ac:spMk id="3" creationId="{D87E301D-B8B3-6F55-B2CE-DD3E700F1CA2}"/>
          </ac:spMkLst>
        </pc:spChg>
        <pc:picChg chg="add mod">
          <ac:chgData name="David Onuoha" userId="eaaea89d-caab-4518-ac14-f3a817a6703f" providerId="ADAL" clId="{753DA773-CFDF-4F68-B8AF-3287CEB45CAD}" dt="2025-11-14T16:42:10.640" v="1844" actId="14100"/>
          <ac:picMkLst>
            <pc:docMk/>
            <pc:sldMk cId="3899398123" sldId="347"/>
            <ac:picMk id="5" creationId="{A31B583A-0A90-7E31-6785-776D833AB76F}"/>
          </ac:picMkLst>
        </pc:picChg>
        <pc:picChg chg="mod">
          <ac:chgData name="David Onuoha" userId="eaaea89d-caab-4518-ac14-f3a817a6703f" providerId="ADAL" clId="{753DA773-CFDF-4F68-B8AF-3287CEB45CAD}" dt="2025-11-14T16:41:15.732" v="1837" actId="1076"/>
          <ac:picMkLst>
            <pc:docMk/>
            <pc:sldMk cId="3899398123" sldId="347"/>
            <ac:picMk id="6" creationId="{F0A79D0A-7711-991A-548F-B826FB137329}"/>
          </ac:picMkLst>
        </pc:picChg>
        <pc:picChg chg="add mod">
          <ac:chgData name="David Onuoha" userId="eaaea89d-caab-4518-ac14-f3a817a6703f" providerId="ADAL" clId="{753DA773-CFDF-4F68-B8AF-3287CEB45CAD}" dt="2025-11-14T16:42:57.385" v="1851" actId="1076"/>
          <ac:picMkLst>
            <pc:docMk/>
            <pc:sldMk cId="3899398123" sldId="347"/>
            <ac:picMk id="8" creationId="{6A468869-BDD8-66D5-C2E8-90BAEE2B4DE3}"/>
          </ac:picMkLst>
        </pc:picChg>
        <pc:picChg chg="mod">
          <ac:chgData name="David Onuoha" userId="eaaea89d-caab-4518-ac14-f3a817a6703f" providerId="ADAL" clId="{753DA773-CFDF-4F68-B8AF-3287CEB45CAD}" dt="2025-11-14T16:42:13.239" v="1845" actId="1076"/>
          <ac:picMkLst>
            <pc:docMk/>
            <pc:sldMk cId="3899398123" sldId="347"/>
            <ac:picMk id="9" creationId="{4C42DC96-C272-D416-C623-F4DBBA09621E}"/>
          </ac:picMkLst>
        </pc:picChg>
      </pc:sldChg>
      <pc:sldChg chg="modSp add mod">
        <pc:chgData name="David Onuoha" userId="eaaea89d-caab-4518-ac14-f3a817a6703f" providerId="ADAL" clId="{753DA773-CFDF-4F68-B8AF-3287CEB45CAD}" dt="2025-12-03T16:46:39.968" v="1984" actId="113"/>
        <pc:sldMkLst>
          <pc:docMk/>
          <pc:sldMk cId="1910348002" sldId="348"/>
        </pc:sldMkLst>
        <pc:spChg chg="mod">
          <ac:chgData name="David Onuoha" userId="eaaea89d-caab-4518-ac14-f3a817a6703f" providerId="ADAL" clId="{753DA773-CFDF-4F68-B8AF-3287CEB45CAD}" dt="2025-12-03T16:46:39.968" v="1984" actId="113"/>
          <ac:spMkLst>
            <pc:docMk/>
            <pc:sldMk cId="1910348002" sldId="348"/>
            <ac:spMk id="2" creationId="{8565ECF7-3D6F-123A-F3F8-3C63242380F6}"/>
          </ac:spMkLst>
        </pc:spChg>
        <pc:spChg chg="mod">
          <ac:chgData name="David Onuoha" userId="eaaea89d-caab-4518-ac14-f3a817a6703f" providerId="ADAL" clId="{753DA773-CFDF-4F68-B8AF-3287CEB45CAD}" dt="2025-11-14T15:17:11.667" v="763" actId="21"/>
          <ac:spMkLst>
            <pc:docMk/>
            <pc:sldMk cId="1910348002" sldId="348"/>
            <ac:spMk id="3" creationId="{DE435E0C-87F9-DF2C-64F6-5D5D72D2FCF2}"/>
          </ac:spMkLst>
        </pc:spChg>
        <pc:picChg chg="mod">
          <ac:chgData name="David Onuoha" userId="eaaea89d-caab-4518-ac14-f3a817a6703f" providerId="ADAL" clId="{753DA773-CFDF-4F68-B8AF-3287CEB45CAD}" dt="2025-11-14T15:52:51.032" v="864" actId="14100"/>
          <ac:picMkLst>
            <pc:docMk/>
            <pc:sldMk cId="1910348002" sldId="348"/>
            <ac:picMk id="4" creationId="{16397073-F35D-FD8E-B38A-1E48B97C5B83}"/>
          </ac:picMkLst>
        </pc:picChg>
        <pc:picChg chg="mod">
          <ac:chgData name="David Onuoha" userId="eaaea89d-caab-4518-ac14-f3a817a6703f" providerId="ADAL" clId="{753DA773-CFDF-4F68-B8AF-3287CEB45CAD}" dt="2025-11-14T15:52:47.995" v="863" actId="14100"/>
          <ac:picMkLst>
            <pc:docMk/>
            <pc:sldMk cId="1910348002" sldId="348"/>
            <ac:picMk id="6" creationId="{6B7805E1-94E3-F38C-51BC-ECDDD4E39E2A}"/>
          </ac:picMkLst>
        </pc:picChg>
      </pc:sldChg>
      <pc:sldChg chg="modSp add mod">
        <pc:chgData name="David Onuoha" userId="eaaea89d-caab-4518-ac14-f3a817a6703f" providerId="ADAL" clId="{753DA773-CFDF-4F68-B8AF-3287CEB45CAD}" dt="2025-12-03T16:55:00.732" v="2020" actId="1076"/>
        <pc:sldMkLst>
          <pc:docMk/>
          <pc:sldMk cId="688862675" sldId="349"/>
        </pc:sldMkLst>
        <pc:spChg chg="mod">
          <ac:chgData name="David Onuoha" userId="eaaea89d-caab-4518-ac14-f3a817a6703f" providerId="ADAL" clId="{753DA773-CFDF-4F68-B8AF-3287CEB45CAD}" dt="2025-12-03T16:54:41.297" v="2016" actId="113"/>
          <ac:spMkLst>
            <pc:docMk/>
            <pc:sldMk cId="688862675" sldId="349"/>
            <ac:spMk id="2" creationId="{DB90B05A-1BCA-83B8-C9DC-120FA17C1977}"/>
          </ac:spMkLst>
        </pc:spChg>
        <pc:spChg chg="mod">
          <ac:chgData name="David Onuoha" userId="eaaea89d-caab-4518-ac14-f3a817a6703f" providerId="ADAL" clId="{753DA773-CFDF-4F68-B8AF-3287CEB45CAD}" dt="2025-12-03T16:54:52" v="2019" actId="20577"/>
          <ac:spMkLst>
            <pc:docMk/>
            <pc:sldMk cId="688862675" sldId="349"/>
            <ac:spMk id="3" creationId="{454D91FB-4B0E-DA3E-5546-6D94A5B64B79}"/>
          </ac:spMkLst>
        </pc:spChg>
        <pc:picChg chg="mod">
          <ac:chgData name="David Onuoha" userId="eaaea89d-caab-4518-ac14-f3a817a6703f" providerId="ADAL" clId="{753DA773-CFDF-4F68-B8AF-3287CEB45CAD}" dt="2025-12-03T16:55:00.732" v="2020" actId="1076"/>
          <ac:picMkLst>
            <pc:docMk/>
            <pc:sldMk cId="688862675" sldId="349"/>
            <ac:picMk id="5" creationId="{F0A02CD1-57EA-00EC-7E61-E803621512E8}"/>
          </ac:picMkLst>
        </pc:picChg>
        <pc:picChg chg="mod">
          <ac:chgData name="David Onuoha" userId="eaaea89d-caab-4518-ac14-f3a817a6703f" providerId="ADAL" clId="{753DA773-CFDF-4F68-B8AF-3287CEB45CAD}" dt="2025-11-14T16:22:32.931" v="1710" actId="14100"/>
          <ac:picMkLst>
            <pc:docMk/>
            <pc:sldMk cId="688862675" sldId="349"/>
            <ac:picMk id="7" creationId="{DCD7A11F-099A-E0D1-7CBB-3414F16A3A7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government/publications/womens-health-strategy-for-england/womens-health-strategy-for-england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government/publications/womens-health-strategy-for-england/womens-health-strategy-for-englan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C2C04-4BBF-4AE0-B310-2274F7C0BFF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A6CE5F-D15E-438B-BE2F-D02C2F8343C2}">
      <dgm:prSet/>
      <dgm:spPr/>
      <dgm:t>
        <a:bodyPr/>
        <a:lstStyle/>
        <a:p>
          <a:r>
            <a:rPr lang="en-US" dirty="0"/>
            <a:t>The service started on 24th April 2023</a:t>
          </a:r>
        </a:p>
      </dgm:t>
    </dgm:pt>
    <dgm:pt modelId="{C95E08C8-D329-4AC9-A7A5-D8B36C2441C9}" type="parTrans" cxnId="{69A22817-1D31-4089-93AF-0CFE91FADB06}">
      <dgm:prSet/>
      <dgm:spPr/>
      <dgm:t>
        <a:bodyPr/>
        <a:lstStyle/>
        <a:p>
          <a:endParaRPr lang="en-US"/>
        </a:p>
      </dgm:t>
    </dgm:pt>
    <dgm:pt modelId="{E404CDB8-D31D-41C2-AD58-464EA4B85D7C}" type="sibTrans" cxnId="{69A22817-1D31-4089-93AF-0CFE91FADB06}">
      <dgm:prSet/>
      <dgm:spPr/>
      <dgm:t>
        <a:bodyPr/>
        <a:lstStyle/>
        <a:p>
          <a:endParaRPr lang="en-US"/>
        </a:p>
      </dgm:t>
    </dgm:pt>
    <dgm:pt modelId="{49C5C218-22CC-44F9-87EB-A940CC025B37}">
      <dgm:prSet/>
      <dgm:spPr/>
      <dgm:t>
        <a:bodyPr/>
        <a:lstStyle/>
        <a:p>
          <a:r>
            <a:rPr lang="en-US" dirty="0"/>
            <a:t>Aim of the service is to: </a:t>
          </a:r>
        </a:p>
      </dgm:t>
    </dgm:pt>
    <dgm:pt modelId="{794F2E42-A3D4-4C24-A46E-4BC83C79B03A}" type="parTrans" cxnId="{B5B5612D-8B01-4321-8B8F-AF1C9D5462DE}">
      <dgm:prSet/>
      <dgm:spPr/>
      <dgm:t>
        <a:bodyPr/>
        <a:lstStyle/>
        <a:p>
          <a:endParaRPr lang="en-US"/>
        </a:p>
      </dgm:t>
    </dgm:pt>
    <dgm:pt modelId="{EEC93914-9671-4FED-B836-569E81EF3096}" type="sibTrans" cxnId="{B5B5612D-8B01-4321-8B8F-AF1C9D5462DE}">
      <dgm:prSet/>
      <dgm:spPr/>
      <dgm:t>
        <a:bodyPr/>
        <a:lstStyle/>
        <a:p>
          <a:endParaRPr lang="en-US"/>
        </a:p>
      </dgm:t>
    </dgm:pt>
    <dgm:pt modelId="{D53D353C-0C81-4CBF-A174-38BA748824BB}">
      <dgm:prSet/>
      <dgm:spPr/>
      <dgm:t>
        <a:bodyPr/>
        <a:lstStyle/>
        <a:p>
          <a:r>
            <a:rPr lang="en-US" dirty="0"/>
            <a:t>Offer greater choice from where people can access contraception services</a:t>
          </a:r>
        </a:p>
      </dgm:t>
    </dgm:pt>
    <dgm:pt modelId="{1EF1D528-6134-4E44-BCFE-2602BECB2ABC}" type="parTrans" cxnId="{26DC2EF7-009B-4379-8183-0052ECEE951E}">
      <dgm:prSet/>
      <dgm:spPr/>
      <dgm:t>
        <a:bodyPr/>
        <a:lstStyle/>
        <a:p>
          <a:endParaRPr lang="en-US"/>
        </a:p>
      </dgm:t>
    </dgm:pt>
    <dgm:pt modelId="{5DF0FEF0-EC62-49D3-A5E5-A8D4EAC8604F}" type="sibTrans" cxnId="{26DC2EF7-009B-4379-8183-0052ECEE951E}">
      <dgm:prSet/>
      <dgm:spPr/>
      <dgm:t>
        <a:bodyPr/>
        <a:lstStyle/>
        <a:p>
          <a:endParaRPr lang="en-US"/>
        </a:p>
      </dgm:t>
    </dgm:pt>
    <dgm:pt modelId="{BD5C834D-CCDB-43A0-92DE-8F33A357804F}">
      <dgm:prSet/>
      <dgm:spPr/>
      <dgm:t>
        <a:bodyPr/>
        <a:lstStyle/>
        <a:p>
          <a:r>
            <a:rPr lang="en-US" dirty="0"/>
            <a:t>Create additional capacity in primary care and sexual health clinics to support meeting the demand for more complex assessments</a:t>
          </a:r>
        </a:p>
      </dgm:t>
    </dgm:pt>
    <dgm:pt modelId="{92F56A3E-3B2D-4423-99B7-580684D70167}" type="parTrans" cxnId="{DBF5CDEC-859F-40B8-9753-89050CA11FB0}">
      <dgm:prSet/>
      <dgm:spPr/>
      <dgm:t>
        <a:bodyPr/>
        <a:lstStyle/>
        <a:p>
          <a:endParaRPr lang="en-US"/>
        </a:p>
      </dgm:t>
    </dgm:pt>
    <dgm:pt modelId="{5767ABBA-705B-4521-B664-E136D83595DF}" type="sibTrans" cxnId="{DBF5CDEC-859F-40B8-9753-89050CA11FB0}">
      <dgm:prSet/>
      <dgm:spPr/>
      <dgm:t>
        <a:bodyPr/>
        <a:lstStyle/>
        <a:p>
          <a:endParaRPr lang="en-US"/>
        </a:p>
      </dgm:t>
    </dgm:pt>
    <dgm:pt modelId="{EE6D7FD7-BE69-41AA-A59F-0FE9FEE9BD33}">
      <dgm:prSet/>
      <dgm:spPr/>
      <dgm:t>
        <a:bodyPr/>
        <a:lstStyle/>
        <a:p>
          <a:r>
            <a:rPr lang="en-US" dirty="0"/>
            <a:t>It is an optional service for pharmacies to provide but over 95% of pharmacies have signed up to provide it</a:t>
          </a:r>
        </a:p>
      </dgm:t>
    </dgm:pt>
    <dgm:pt modelId="{0CC0E50E-3350-45F3-975B-920B5A23C961}" type="parTrans" cxnId="{4408AE3D-BB93-4C66-9158-DDBE6621A344}">
      <dgm:prSet/>
      <dgm:spPr/>
      <dgm:t>
        <a:bodyPr/>
        <a:lstStyle/>
        <a:p>
          <a:endParaRPr lang="en-US"/>
        </a:p>
      </dgm:t>
    </dgm:pt>
    <dgm:pt modelId="{59970538-EDDB-4CF5-A6B0-CB9AFBA9654E}" type="sibTrans" cxnId="{4408AE3D-BB93-4C66-9158-DDBE6621A344}">
      <dgm:prSet/>
      <dgm:spPr/>
      <dgm:t>
        <a:bodyPr/>
        <a:lstStyle/>
        <a:p>
          <a:endParaRPr lang="en-US"/>
        </a:p>
      </dgm:t>
    </dgm:pt>
    <dgm:pt modelId="{594C2A68-E739-45AD-ABF8-3818EF15C7C0}">
      <dgm:prSet/>
      <dgm:spPr/>
      <dgm:t>
        <a:bodyPr/>
        <a:lstStyle/>
        <a:p>
          <a:r>
            <a:rPr lang="en-US" b="0" i="0" dirty="0"/>
            <a:t>Part of the </a:t>
          </a:r>
          <a:r>
            <a:rPr lang="en-US" b="1" i="0" dirty="0"/>
            <a:t>Delivery Plan for recovering access in primary care </a:t>
          </a:r>
          <a:r>
            <a:rPr lang="en-US" b="0" i="0" dirty="0"/>
            <a:t>(May 2023) to increase access to and convenience of contraception services in line with the Government’s </a:t>
          </a:r>
          <a:r>
            <a:rPr lang="en-US" b="1" i="0" u="sng" dirty="0">
              <a:solidFill>
                <a:srgbClr val="FFFF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Women’s Health Strategy for England</a:t>
          </a:r>
          <a:r>
            <a:rPr lang="en-US" b="0" i="0" dirty="0"/>
            <a:t> (August 2022)</a:t>
          </a:r>
          <a:endParaRPr lang="en-US" dirty="0"/>
        </a:p>
      </dgm:t>
    </dgm:pt>
    <dgm:pt modelId="{12821F54-504C-4490-B36E-94A6B4C5BAB7}" type="parTrans" cxnId="{C9A4EC19-3BC2-4E60-88CF-7B5A67967F50}">
      <dgm:prSet/>
      <dgm:spPr/>
      <dgm:t>
        <a:bodyPr/>
        <a:lstStyle/>
        <a:p>
          <a:endParaRPr lang="en-US"/>
        </a:p>
      </dgm:t>
    </dgm:pt>
    <dgm:pt modelId="{9927774A-CC85-4DEF-AF7D-721162DCC294}" type="sibTrans" cxnId="{C9A4EC19-3BC2-4E60-88CF-7B5A67967F50}">
      <dgm:prSet/>
      <dgm:spPr/>
      <dgm:t>
        <a:bodyPr/>
        <a:lstStyle/>
        <a:p>
          <a:endParaRPr lang="en-US"/>
        </a:p>
      </dgm:t>
    </dgm:pt>
    <dgm:pt modelId="{5D8D798D-963A-4FC9-A936-8B892E3DBA55}" type="pres">
      <dgm:prSet presAssocID="{689C2C04-4BBF-4AE0-B310-2274F7C0BF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994B6D-614D-4F63-AF74-ED5F3323D503}" type="pres">
      <dgm:prSet presAssocID="{E2A6CE5F-D15E-438B-BE2F-D02C2F8343C2}" presName="hierRoot1" presStyleCnt="0">
        <dgm:presLayoutVars>
          <dgm:hierBranch val="init"/>
        </dgm:presLayoutVars>
      </dgm:prSet>
      <dgm:spPr/>
    </dgm:pt>
    <dgm:pt modelId="{9A50EF3B-B747-4CC6-BAC1-7A0D6D4CC02A}" type="pres">
      <dgm:prSet presAssocID="{E2A6CE5F-D15E-438B-BE2F-D02C2F8343C2}" presName="rootComposite1" presStyleCnt="0"/>
      <dgm:spPr/>
    </dgm:pt>
    <dgm:pt modelId="{81A28A84-7DA0-43C4-B1AE-B8CCD662C076}" type="pres">
      <dgm:prSet presAssocID="{E2A6CE5F-D15E-438B-BE2F-D02C2F8343C2}" presName="rootText1" presStyleLbl="node0" presStyleIdx="0" presStyleCnt="4" custScaleX="136772">
        <dgm:presLayoutVars>
          <dgm:chPref val="3"/>
        </dgm:presLayoutVars>
      </dgm:prSet>
      <dgm:spPr/>
    </dgm:pt>
    <dgm:pt modelId="{2D13CB75-6B81-42E2-8655-DF73C60CFE0A}" type="pres">
      <dgm:prSet presAssocID="{E2A6CE5F-D15E-438B-BE2F-D02C2F8343C2}" presName="rootConnector1" presStyleLbl="node1" presStyleIdx="0" presStyleCnt="0"/>
      <dgm:spPr/>
    </dgm:pt>
    <dgm:pt modelId="{64D9A1D8-A22A-44D7-B14B-37866701C8DE}" type="pres">
      <dgm:prSet presAssocID="{E2A6CE5F-D15E-438B-BE2F-D02C2F8343C2}" presName="hierChild2" presStyleCnt="0"/>
      <dgm:spPr/>
    </dgm:pt>
    <dgm:pt modelId="{7BFF7E51-3A1F-4F17-8985-C5649B617AC8}" type="pres">
      <dgm:prSet presAssocID="{E2A6CE5F-D15E-438B-BE2F-D02C2F8343C2}" presName="hierChild3" presStyleCnt="0"/>
      <dgm:spPr/>
    </dgm:pt>
    <dgm:pt modelId="{17BCB67C-6CF7-4BA0-9C4E-5CB5D7FBF779}" type="pres">
      <dgm:prSet presAssocID="{49C5C218-22CC-44F9-87EB-A940CC025B37}" presName="hierRoot1" presStyleCnt="0">
        <dgm:presLayoutVars>
          <dgm:hierBranch val="init"/>
        </dgm:presLayoutVars>
      </dgm:prSet>
      <dgm:spPr/>
    </dgm:pt>
    <dgm:pt modelId="{DDF65925-296D-4BE4-98EC-83DFF0BBB3B1}" type="pres">
      <dgm:prSet presAssocID="{49C5C218-22CC-44F9-87EB-A940CC025B37}" presName="rootComposite1" presStyleCnt="0"/>
      <dgm:spPr/>
    </dgm:pt>
    <dgm:pt modelId="{8C511256-87AC-4409-BE97-77BB2AF8584C}" type="pres">
      <dgm:prSet presAssocID="{49C5C218-22CC-44F9-87EB-A940CC025B37}" presName="rootText1" presStyleLbl="node0" presStyleIdx="1" presStyleCnt="4" custScaleX="134920">
        <dgm:presLayoutVars>
          <dgm:chPref val="3"/>
        </dgm:presLayoutVars>
      </dgm:prSet>
      <dgm:spPr/>
    </dgm:pt>
    <dgm:pt modelId="{96FC9D7D-2BEA-4B0B-B5CB-1BA5A891DB6F}" type="pres">
      <dgm:prSet presAssocID="{49C5C218-22CC-44F9-87EB-A940CC025B37}" presName="rootConnector1" presStyleLbl="node1" presStyleIdx="0" presStyleCnt="0"/>
      <dgm:spPr/>
    </dgm:pt>
    <dgm:pt modelId="{DC7A8B36-2CB5-468E-87B8-9D6CE9AD97E8}" type="pres">
      <dgm:prSet presAssocID="{49C5C218-22CC-44F9-87EB-A940CC025B37}" presName="hierChild2" presStyleCnt="0"/>
      <dgm:spPr/>
    </dgm:pt>
    <dgm:pt modelId="{2E49CBA2-C941-416E-8DDD-FD4CBDCCEC5C}" type="pres">
      <dgm:prSet presAssocID="{1EF1D528-6134-4E44-BCFE-2602BECB2ABC}" presName="Name64" presStyleLbl="parChTrans1D2" presStyleIdx="0" presStyleCnt="2"/>
      <dgm:spPr/>
    </dgm:pt>
    <dgm:pt modelId="{F27B2A45-A6B3-4B4B-A10A-87E06A658521}" type="pres">
      <dgm:prSet presAssocID="{D53D353C-0C81-4CBF-A174-38BA748824BB}" presName="hierRoot2" presStyleCnt="0">
        <dgm:presLayoutVars>
          <dgm:hierBranch val="init"/>
        </dgm:presLayoutVars>
      </dgm:prSet>
      <dgm:spPr/>
    </dgm:pt>
    <dgm:pt modelId="{66D5274A-1786-4A6F-9069-988698994ABE}" type="pres">
      <dgm:prSet presAssocID="{D53D353C-0C81-4CBF-A174-38BA748824BB}" presName="rootComposite" presStyleCnt="0"/>
      <dgm:spPr/>
    </dgm:pt>
    <dgm:pt modelId="{53FF751F-A7BD-406F-AEF3-7065640CA24D}" type="pres">
      <dgm:prSet presAssocID="{D53D353C-0C81-4CBF-A174-38BA748824BB}" presName="rootText" presStyleLbl="node2" presStyleIdx="0" presStyleCnt="2" custScaleX="111320">
        <dgm:presLayoutVars>
          <dgm:chPref val="3"/>
        </dgm:presLayoutVars>
      </dgm:prSet>
      <dgm:spPr/>
    </dgm:pt>
    <dgm:pt modelId="{673804F7-7A65-46FE-B944-E960332EF08B}" type="pres">
      <dgm:prSet presAssocID="{D53D353C-0C81-4CBF-A174-38BA748824BB}" presName="rootConnector" presStyleLbl="node2" presStyleIdx="0" presStyleCnt="2"/>
      <dgm:spPr/>
    </dgm:pt>
    <dgm:pt modelId="{07C08A63-6CF5-4A44-81DB-3E58E7B2FD90}" type="pres">
      <dgm:prSet presAssocID="{D53D353C-0C81-4CBF-A174-38BA748824BB}" presName="hierChild4" presStyleCnt="0"/>
      <dgm:spPr/>
    </dgm:pt>
    <dgm:pt modelId="{2308AD19-4071-425B-B906-5FD037B26BFB}" type="pres">
      <dgm:prSet presAssocID="{D53D353C-0C81-4CBF-A174-38BA748824BB}" presName="hierChild5" presStyleCnt="0"/>
      <dgm:spPr/>
    </dgm:pt>
    <dgm:pt modelId="{0A51EFF2-6243-44B7-83F0-229958498052}" type="pres">
      <dgm:prSet presAssocID="{92F56A3E-3B2D-4423-99B7-580684D70167}" presName="Name64" presStyleLbl="parChTrans1D2" presStyleIdx="1" presStyleCnt="2"/>
      <dgm:spPr/>
    </dgm:pt>
    <dgm:pt modelId="{98D31A21-26A8-40A7-A119-15FA8091DF49}" type="pres">
      <dgm:prSet presAssocID="{BD5C834D-CCDB-43A0-92DE-8F33A357804F}" presName="hierRoot2" presStyleCnt="0">
        <dgm:presLayoutVars>
          <dgm:hierBranch val="init"/>
        </dgm:presLayoutVars>
      </dgm:prSet>
      <dgm:spPr/>
    </dgm:pt>
    <dgm:pt modelId="{558B8E34-C7BA-48D5-87B7-C10A78418378}" type="pres">
      <dgm:prSet presAssocID="{BD5C834D-CCDB-43A0-92DE-8F33A357804F}" presName="rootComposite" presStyleCnt="0"/>
      <dgm:spPr/>
    </dgm:pt>
    <dgm:pt modelId="{06A2FB19-CF10-4CCB-A894-150322CD52BF}" type="pres">
      <dgm:prSet presAssocID="{BD5C834D-CCDB-43A0-92DE-8F33A357804F}" presName="rootText" presStyleLbl="node2" presStyleIdx="1" presStyleCnt="2" custScaleX="115413">
        <dgm:presLayoutVars>
          <dgm:chPref val="3"/>
        </dgm:presLayoutVars>
      </dgm:prSet>
      <dgm:spPr/>
    </dgm:pt>
    <dgm:pt modelId="{E6572EF3-129B-4782-91B8-D0D78F1DD2D9}" type="pres">
      <dgm:prSet presAssocID="{BD5C834D-CCDB-43A0-92DE-8F33A357804F}" presName="rootConnector" presStyleLbl="node2" presStyleIdx="1" presStyleCnt="2"/>
      <dgm:spPr/>
    </dgm:pt>
    <dgm:pt modelId="{36BCF39D-5BA6-4721-8511-99FF3967D0FB}" type="pres">
      <dgm:prSet presAssocID="{BD5C834D-CCDB-43A0-92DE-8F33A357804F}" presName="hierChild4" presStyleCnt="0"/>
      <dgm:spPr/>
    </dgm:pt>
    <dgm:pt modelId="{374656BA-7891-4191-8718-A5B5B3CA3A26}" type="pres">
      <dgm:prSet presAssocID="{BD5C834D-CCDB-43A0-92DE-8F33A357804F}" presName="hierChild5" presStyleCnt="0"/>
      <dgm:spPr/>
    </dgm:pt>
    <dgm:pt modelId="{AF58CF24-66D0-4E49-906B-941ED6954B21}" type="pres">
      <dgm:prSet presAssocID="{49C5C218-22CC-44F9-87EB-A940CC025B37}" presName="hierChild3" presStyleCnt="0"/>
      <dgm:spPr/>
    </dgm:pt>
    <dgm:pt modelId="{37433AC3-737B-48BE-8A6C-0BDC5BA64059}" type="pres">
      <dgm:prSet presAssocID="{EE6D7FD7-BE69-41AA-A59F-0FE9FEE9BD33}" presName="hierRoot1" presStyleCnt="0">
        <dgm:presLayoutVars>
          <dgm:hierBranch val="init"/>
        </dgm:presLayoutVars>
      </dgm:prSet>
      <dgm:spPr/>
    </dgm:pt>
    <dgm:pt modelId="{5F46FC6D-5486-4D69-BB55-DC6DF17E2F26}" type="pres">
      <dgm:prSet presAssocID="{EE6D7FD7-BE69-41AA-A59F-0FE9FEE9BD33}" presName="rootComposite1" presStyleCnt="0"/>
      <dgm:spPr/>
    </dgm:pt>
    <dgm:pt modelId="{DF0A714A-EB4B-46AB-A02D-84A173C80A6E}" type="pres">
      <dgm:prSet presAssocID="{EE6D7FD7-BE69-41AA-A59F-0FE9FEE9BD33}" presName="rootText1" presStyleLbl="node0" presStyleIdx="2" presStyleCnt="4" custScaleX="135729">
        <dgm:presLayoutVars>
          <dgm:chPref val="3"/>
        </dgm:presLayoutVars>
      </dgm:prSet>
      <dgm:spPr/>
    </dgm:pt>
    <dgm:pt modelId="{E47B2443-CAFD-47C7-9F5F-D1856A8CB096}" type="pres">
      <dgm:prSet presAssocID="{EE6D7FD7-BE69-41AA-A59F-0FE9FEE9BD33}" presName="rootConnector1" presStyleLbl="node1" presStyleIdx="0" presStyleCnt="0"/>
      <dgm:spPr/>
    </dgm:pt>
    <dgm:pt modelId="{90B74FBF-4FB0-4470-B930-420A338D502D}" type="pres">
      <dgm:prSet presAssocID="{EE6D7FD7-BE69-41AA-A59F-0FE9FEE9BD33}" presName="hierChild2" presStyleCnt="0"/>
      <dgm:spPr/>
    </dgm:pt>
    <dgm:pt modelId="{AD3B257E-6EC5-4002-91A4-E0EE2D52ECD4}" type="pres">
      <dgm:prSet presAssocID="{EE6D7FD7-BE69-41AA-A59F-0FE9FEE9BD33}" presName="hierChild3" presStyleCnt="0"/>
      <dgm:spPr/>
    </dgm:pt>
    <dgm:pt modelId="{36748A54-C75D-4F6E-8584-D41C355E7C4C}" type="pres">
      <dgm:prSet presAssocID="{594C2A68-E739-45AD-ABF8-3818EF15C7C0}" presName="hierRoot1" presStyleCnt="0">
        <dgm:presLayoutVars>
          <dgm:hierBranch val="init"/>
        </dgm:presLayoutVars>
      </dgm:prSet>
      <dgm:spPr/>
    </dgm:pt>
    <dgm:pt modelId="{4F406B70-B93C-4CE4-A4D5-89DF4732B429}" type="pres">
      <dgm:prSet presAssocID="{594C2A68-E739-45AD-ABF8-3818EF15C7C0}" presName="rootComposite1" presStyleCnt="0"/>
      <dgm:spPr/>
    </dgm:pt>
    <dgm:pt modelId="{BB174D8C-003F-4FF4-A25A-F8C232433381}" type="pres">
      <dgm:prSet presAssocID="{594C2A68-E739-45AD-ABF8-3818EF15C7C0}" presName="rootText1" presStyleLbl="node0" presStyleIdx="3" presStyleCnt="4" custScaleX="137144" custScaleY="133328" custLinFactNeighborX="-276" custLinFactNeighborY="180">
        <dgm:presLayoutVars>
          <dgm:chPref val="3"/>
        </dgm:presLayoutVars>
      </dgm:prSet>
      <dgm:spPr/>
    </dgm:pt>
    <dgm:pt modelId="{B346774C-BE38-4A69-8803-EE9E6220C7A1}" type="pres">
      <dgm:prSet presAssocID="{594C2A68-E739-45AD-ABF8-3818EF15C7C0}" presName="rootConnector1" presStyleLbl="node1" presStyleIdx="0" presStyleCnt="0"/>
      <dgm:spPr/>
    </dgm:pt>
    <dgm:pt modelId="{27330351-D2AF-4E8E-9363-CFFB42CD4711}" type="pres">
      <dgm:prSet presAssocID="{594C2A68-E739-45AD-ABF8-3818EF15C7C0}" presName="hierChild2" presStyleCnt="0"/>
      <dgm:spPr/>
    </dgm:pt>
    <dgm:pt modelId="{50C47808-A2E5-4292-BEB2-7A23A8935BBF}" type="pres">
      <dgm:prSet presAssocID="{594C2A68-E739-45AD-ABF8-3818EF15C7C0}" presName="hierChild3" presStyleCnt="0"/>
      <dgm:spPr/>
    </dgm:pt>
  </dgm:ptLst>
  <dgm:cxnLst>
    <dgm:cxn modelId="{FCAFE003-A694-4A12-820E-795C18B61378}" type="presOf" srcId="{BD5C834D-CCDB-43A0-92DE-8F33A357804F}" destId="{E6572EF3-129B-4782-91B8-D0D78F1DD2D9}" srcOrd="1" destOrd="0" presId="urn:microsoft.com/office/officeart/2009/3/layout/HorizontalOrganizationChart"/>
    <dgm:cxn modelId="{3E9E4D16-D55E-4DD5-BDCA-6936F135959B}" type="presOf" srcId="{1EF1D528-6134-4E44-BCFE-2602BECB2ABC}" destId="{2E49CBA2-C941-416E-8DDD-FD4CBDCCEC5C}" srcOrd="0" destOrd="0" presId="urn:microsoft.com/office/officeart/2009/3/layout/HorizontalOrganizationChart"/>
    <dgm:cxn modelId="{69A22817-1D31-4089-93AF-0CFE91FADB06}" srcId="{689C2C04-4BBF-4AE0-B310-2274F7C0BFFE}" destId="{E2A6CE5F-D15E-438B-BE2F-D02C2F8343C2}" srcOrd="0" destOrd="0" parTransId="{C95E08C8-D329-4AC9-A7A5-D8B36C2441C9}" sibTransId="{E404CDB8-D31D-41C2-AD58-464EA4B85D7C}"/>
    <dgm:cxn modelId="{C9A4EC19-3BC2-4E60-88CF-7B5A67967F50}" srcId="{689C2C04-4BBF-4AE0-B310-2274F7C0BFFE}" destId="{594C2A68-E739-45AD-ABF8-3818EF15C7C0}" srcOrd="3" destOrd="0" parTransId="{12821F54-504C-4490-B36E-94A6B4C5BAB7}" sibTransId="{9927774A-CC85-4DEF-AF7D-721162DCC294}"/>
    <dgm:cxn modelId="{2720201F-8FD4-47A6-A359-960521A9C5E0}" type="presOf" srcId="{92F56A3E-3B2D-4423-99B7-580684D70167}" destId="{0A51EFF2-6243-44B7-83F0-229958498052}" srcOrd="0" destOrd="0" presId="urn:microsoft.com/office/officeart/2009/3/layout/HorizontalOrganizationChart"/>
    <dgm:cxn modelId="{B5B5612D-8B01-4321-8B8F-AF1C9D5462DE}" srcId="{689C2C04-4BBF-4AE0-B310-2274F7C0BFFE}" destId="{49C5C218-22CC-44F9-87EB-A940CC025B37}" srcOrd="1" destOrd="0" parTransId="{794F2E42-A3D4-4C24-A46E-4BC83C79B03A}" sibTransId="{EEC93914-9671-4FED-B836-569E81EF3096}"/>
    <dgm:cxn modelId="{4408AE3D-BB93-4C66-9158-DDBE6621A344}" srcId="{689C2C04-4BBF-4AE0-B310-2274F7C0BFFE}" destId="{EE6D7FD7-BE69-41AA-A59F-0FE9FEE9BD33}" srcOrd="2" destOrd="0" parTransId="{0CC0E50E-3350-45F3-975B-920B5A23C961}" sibTransId="{59970538-EDDB-4CF5-A6B0-CB9AFBA9654E}"/>
    <dgm:cxn modelId="{0058803E-62CA-4381-8978-5212283057B0}" type="presOf" srcId="{E2A6CE5F-D15E-438B-BE2F-D02C2F8343C2}" destId="{81A28A84-7DA0-43C4-B1AE-B8CCD662C076}" srcOrd="0" destOrd="0" presId="urn:microsoft.com/office/officeart/2009/3/layout/HorizontalOrganizationChart"/>
    <dgm:cxn modelId="{7A23E641-C03C-456E-982F-D6438E1F611E}" type="presOf" srcId="{594C2A68-E739-45AD-ABF8-3818EF15C7C0}" destId="{B346774C-BE38-4A69-8803-EE9E6220C7A1}" srcOrd="1" destOrd="0" presId="urn:microsoft.com/office/officeart/2009/3/layout/HorizontalOrganizationChart"/>
    <dgm:cxn modelId="{65DA6175-43BF-49BB-A76B-63356287BFBF}" type="presOf" srcId="{E2A6CE5F-D15E-438B-BE2F-D02C2F8343C2}" destId="{2D13CB75-6B81-42E2-8655-DF73C60CFE0A}" srcOrd="1" destOrd="0" presId="urn:microsoft.com/office/officeart/2009/3/layout/HorizontalOrganizationChart"/>
    <dgm:cxn modelId="{7EC97858-6B55-47C0-A933-F6640B1A32FF}" type="presOf" srcId="{D53D353C-0C81-4CBF-A174-38BA748824BB}" destId="{673804F7-7A65-46FE-B944-E960332EF08B}" srcOrd="1" destOrd="0" presId="urn:microsoft.com/office/officeart/2009/3/layout/HorizontalOrganizationChart"/>
    <dgm:cxn modelId="{48DBAF90-4BD6-44F4-A897-86BF255777C0}" type="presOf" srcId="{D53D353C-0C81-4CBF-A174-38BA748824BB}" destId="{53FF751F-A7BD-406F-AEF3-7065640CA24D}" srcOrd="0" destOrd="0" presId="urn:microsoft.com/office/officeart/2009/3/layout/HorizontalOrganizationChart"/>
    <dgm:cxn modelId="{E700A595-04A9-497C-BC23-7A0D204DA0DE}" type="presOf" srcId="{EE6D7FD7-BE69-41AA-A59F-0FE9FEE9BD33}" destId="{DF0A714A-EB4B-46AB-A02D-84A173C80A6E}" srcOrd="0" destOrd="0" presId="urn:microsoft.com/office/officeart/2009/3/layout/HorizontalOrganizationChart"/>
    <dgm:cxn modelId="{5D002FB8-8622-4A63-B65B-F5AD68EC1BE1}" type="presOf" srcId="{49C5C218-22CC-44F9-87EB-A940CC025B37}" destId="{96FC9D7D-2BEA-4B0B-B5CB-1BA5A891DB6F}" srcOrd="1" destOrd="0" presId="urn:microsoft.com/office/officeart/2009/3/layout/HorizontalOrganizationChart"/>
    <dgm:cxn modelId="{B7118FC1-308F-4920-88FC-7E0C33EE4816}" type="presOf" srcId="{49C5C218-22CC-44F9-87EB-A940CC025B37}" destId="{8C511256-87AC-4409-BE97-77BB2AF8584C}" srcOrd="0" destOrd="0" presId="urn:microsoft.com/office/officeart/2009/3/layout/HorizontalOrganizationChart"/>
    <dgm:cxn modelId="{598772C9-69AB-402D-88ED-18B55299A3FD}" type="presOf" srcId="{594C2A68-E739-45AD-ABF8-3818EF15C7C0}" destId="{BB174D8C-003F-4FF4-A25A-F8C232433381}" srcOrd="0" destOrd="0" presId="urn:microsoft.com/office/officeart/2009/3/layout/HorizontalOrganizationChart"/>
    <dgm:cxn modelId="{94224DE7-38CB-4A36-969C-E378A9980777}" type="presOf" srcId="{BD5C834D-CCDB-43A0-92DE-8F33A357804F}" destId="{06A2FB19-CF10-4CCB-A894-150322CD52BF}" srcOrd="0" destOrd="0" presId="urn:microsoft.com/office/officeart/2009/3/layout/HorizontalOrganizationChart"/>
    <dgm:cxn modelId="{DBF5CDEC-859F-40B8-9753-89050CA11FB0}" srcId="{49C5C218-22CC-44F9-87EB-A940CC025B37}" destId="{BD5C834D-CCDB-43A0-92DE-8F33A357804F}" srcOrd="1" destOrd="0" parTransId="{92F56A3E-3B2D-4423-99B7-580684D70167}" sibTransId="{5767ABBA-705B-4521-B664-E136D83595DF}"/>
    <dgm:cxn modelId="{F355E0F3-1BBD-44E3-843D-95986331A373}" type="presOf" srcId="{689C2C04-4BBF-4AE0-B310-2274F7C0BFFE}" destId="{5D8D798D-963A-4FC9-A936-8B892E3DBA55}" srcOrd="0" destOrd="0" presId="urn:microsoft.com/office/officeart/2009/3/layout/HorizontalOrganizationChart"/>
    <dgm:cxn modelId="{DCE8B8F5-E637-4114-8B30-386BADA6B5C7}" type="presOf" srcId="{EE6D7FD7-BE69-41AA-A59F-0FE9FEE9BD33}" destId="{E47B2443-CAFD-47C7-9F5F-D1856A8CB096}" srcOrd="1" destOrd="0" presId="urn:microsoft.com/office/officeart/2009/3/layout/HorizontalOrganizationChart"/>
    <dgm:cxn modelId="{26DC2EF7-009B-4379-8183-0052ECEE951E}" srcId="{49C5C218-22CC-44F9-87EB-A940CC025B37}" destId="{D53D353C-0C81-4CBF-A174-38BA748824BB}" srcOrd="0" destOrd="0" parTransId="{1EF1D528-6134-4E44-BCFE-2602BECB2ABC}" sibTransId="{5DF0FEF0-EC62-49D3-A5E5-A8D4EAC8604F}"/>
    <dgm:cxn modelId="{F79965FB-3F8A-49BC-B2F6-EE0C4A9111C5}" type="presParOf" srcId="{5D8D798D-963A-4FC9-A936-8B892E3DBA55}" destId="{EA994B6D-614D-4F63-AF74-ED5F3323D503}" srcOrd="0" destOrd="0" presId="urn:microsoft.com/office/officeart/2009/3/layout/HorizontalOrganizationChart"/>
    <dgm:cxn modelId="{3DFF4778-FC84-4967-BF05-77E5D7BC98D8}" type="presParOf" srcId="{EA994B6D-614D-4F63-AF74-ED5F3323D503}" destId="{9A50EF3B-B747-4CC6-BAC1-7A0D6D4CC02A}" srcOrd="0" destOrd="0" presId="urn:microsoft.com/office/officeart/2009/3/layout/HorizontalOrganizationChart"/>
    <dgm:cxn modelId="{79D85A89-97E3-4BCE-B49F-11A3CD4455DB}" type="presParOf" srcId="{9A50EF3B-B747-4CC6-BAC1-7A0D6D4CC02A}" destId="{81A28A84-7DA0-43C4-B1AE-B8CCD662C076}" srcOrd="0" destOrd="0" presId="urn:microsoft.com/office/officeart/2009/3/layout/HorizontalOrganizationChart"/>
    <dgm:cxn modelId="{3F55EB64-DBFC-4714-8754-A17B314D7A38}" type="presParOf" srcId="{9A50EF3B-B747-4CC6-BAC1-7A0D6D4CC02A}" destId="{2D13CB75-6B81-42E2-8655-DF73C60CFE0A}" srcOrd="1" destOrd="0" presId="urn:microsoft.com/office/officeart/2009/3/layout/HorizontalOrganizationChart"/>
    <dgm:cxn modelId="{532B99AF-D98B-418E-9413-33A9012FD3EE}" type="presParOf" srcId="{EA994B6D-614D-4F63-AF74-ED5F3323D503}" destId="{64D9A1D8-A22A-44D7-B14B-37866701C8DE}" srcOrd="1" destOrd="0" presId="urn:microsoft.com/office/officeart/2009/3/layout/HorizontalOrganizationChart"/>
    <dgm:cxn modelId="{6C8D9BCE-11E3-48FD-B6DF-747FD92EB661}" type="presParOf" srcId="{EA994B6D-614D-4F63-AF74-ED5F3323D503}" destId="{7BFF7E51-3A1F-4F17-8985-C5649B617AC8}" srcOrd="2" destOrd="0" presId="urn:microsoft.com/office/officeart/2009/3/layout/HorizontalOrganizationChart"/>
    <dgm:cxn modelId="{71B36235-C34E-482D-B310-497883916D98}" type="presParOf" srcId="{5D8D798D-963A-4FC9-A936-8B892E3DBA55}" destId="{17BCB67C-6CF7-4BA0-9C4E-5CB5D7FBF779}" srcOrd="1" destOrd="0" presId="urn:microsoft.com/office/officeart/2009/3/layout/HorizontalOrganizationChart"/>
    <dgm:cxn modelId="{FE04131C-14CB-41D6-9BDC-4E249C72BFD9}" type="presParOf" srcId="{17BCB67C-6CF7-4BA0-9C4E-5CB5D7FBF779}" destId="{DDF65925-296D-4BE4-98EC-83DFF0BBB3B1}" srcOrd="0" destOrd="0" presId="urn:microsoft.com/office/officeart/2009/3/layout/HorizontalOrganizationChart"/>
    <dgm:cxn modelId="{3A3D81C6-3F5B-4A7E-B86C-9BF63932B2E8}" type="presParOf" srcId="{DDF65925-296D-4BE4-98EC-83DFF0BBB3B1}" destId="{8C511256-87AC-4409-BE97-77BB2AF8584C}" srcOrd="0" destOrd="0" presId="urn:microsoft.com/office/officeart/2009/3/layout/HorizontalOrganizationChart"/>
    <dgm:cxn modelId="{2DD58713-28B6-4F2F-B0F4-C3166F19DC40}" type="presParOf" srcId="{DDF65925-296D-4BE4-98EC-83DFF0BBB3B1}" destId="{96FC9D7D-2BEA-4B0B-B5CB-1BA5A891DB6F}" srcOrd="1" destOrd="0" presId="urn:microsoft.com/office/officeart/2009/3/layout/HorizontalOrganizationChart"/>
    <dgm:cxn modelId="{AA7AD2DF-E5F1-44D8-8A36-EF60467F97B6}" type="presParOf" srcId="{17BCB67C-6CF7-4BA0-9C4E-5CB5D7FBF779}" destId="{DC7A8B36-2CB5-468E-87B8-9D6CE9AD97E8}" srcOrd="1" destOrd="0" presId="urn:microsoft.com/office/officeart/2009/3/layout/HorizontalOrganizationChart"/>
    <dgm:cxn modelId="{84799B48-3CEB-41FE-87F0-E392752F3ECA}" type="presParOf" srcId="{DC7A8B36-2CB5-468E-87B8-9D6CE9AD97E8}" destId="{2E49CBA2-C941-416E-8DDD-FD4CBDCCEC5C}" srcOrd="0" destOrd="0" presId="urn:microsoft.com/office/officeart/2009/3/layout/HorizontalOrganizationChart"/>
    <dgm:cxn modelId="{0B25AD9C-AD9B-4DFD-97E6-4BFBABA6D68E}" type="presParOf" srcId="{DC7A8B36-2CB5-468E-87B8-9D6CE9AD97E8}" destId="{F27B2A45-A6B3-4B4B-A10A-87E06A658521}" srcOrd="1" destOrd="0" presId="urn:microsoft.com/office/officeart/2009/3/layout/HorizontalOrganizationChart"/>
    <dgm:cxn modelId="{4DE543D7-F941-4F1F-98EC-897D9073D7A7}" type="presParOf" srcId="{F27B2A45-A6B3-4B4B-A10A-87E06A658521}" destId="{66D5274A-1786-4A6F-9069-988698994ABE}" srcOrd="0" destOrd="0" presId="urn:microsoft.com/office/officeart/2009/3/layout/HorizontalOrganizationChart"/>
    <dgm:cxn modelId="{1E195549-479C-4317-942B-8140A1EE13EF}" type="presParOf" srcId="{66D5274A-1786-4A6F-9069-988698994ABE}" destId="{53FF751F-A7BD-406F-AEF3-7065640CA24D}" srcOrd="0" destOrd="0" presId="urn:microsoft.com/office/officeart/2009/3/layout/HorizontalOrganizationChart"/>
    <dgm:cxn modelId="{A62BFEBE-E630-47E7-8723-7AB48AD859DE}" type="presParOf" srcId="{66D5274A-1786-4A6F-9069-988698994ABE}" destId="{673804F7-7A65-46FE-B944-E960332EF08B}" srcOrd="1" destOrd="0" presId="urn:microsoft.com/office/officeart/2009/3/layout/HorizontalOrganizationChart"/>
    <dgm:cxn modelId="{0A0D18AC-D742-4D4A-AF75-31A21E1F59B0}" type="presParOf" srcId="{F27B2A45-A6B3-4B4B-A10A-87E06A658521}" destId="{07C08A63-6CF5-4A44-81DB-3E58E7B2FD90}" srcOrd="1" destOrd="0" presId="urn:microsoft.com/office/officeart/2009/3/layout/HorizontalOrganizationChart"/>
    <dgm:cxn modelId="{54BBBAA2-0ADE-46DB-9C57-E89F04488913}" type="presParOf" srcId="{F27B2A45-A6B3-4B4B-A10A-87E06A658521}" destId="{2308AD19-4071-425B-B906-5FD037B26BFB}" srcOrd="2" destOrd="0" presId="urn:microsoft.com/office/officeart/2009/3/layout/HorizontalOrganizationChart"/>
    <dgm:cxn modelId="{5333041F-3E3D-4362-8CA1-2BFBC349FC18}" type="presParOf" srcId="{DC7A8B36-2CB5-468E-87B8-9D6CE9AD97E8}" destId="{0A51EFF2-6243-44B7-83F0-229958498052}" srcOrd="2" destOrd="0" presId="urn:microsoft.com/office/officeart/2009/3/layout/HorizontalOrganizationChart"/>
    <dgm:cxn modelId="{68D19E8D-F07E-48AF-B5DF-D1288E5EA947}" type="presParOf" srcId="{DC7A8B36-2CB5-468E-87B8-9D6CE9AD97E8}" destId="{98D31A21-26A8-40A7-A119-15FA8091DF49}" srcOrd="3" destOrd="0" presId="urn:microsoft.com/office/officeart/2009/3/layout/HorizontalOrganizationChart"/>
    <dgm:cxn modelId="{92E85EF1-A706-452B-AF65-9FEF4F38598D}" type="presParOf" srcId="{98D31A21-26A8-40A7-A119-15FA8091DF49}" destId="{558B8E34-C7BA-48D5-87B7-C10A78418378}" srcOrd="0" destOrd="0" presId="urn:microsoft.com/office/officeart/2009/3/layout/HorizontalOrganizationChart"/>
    <dgm:cxn modelId="{7AD69C65-C426-420F-8067-021E08465175}" type="presParOf" srcId="{558B8E34-C7BA-48D5-87B7-C10A78418378}" destId="{06A2FB19-CF10-4CCB-A894-150322CD52BF}" srcOrd="0" destOrd="0" presId="urn:microsoft.com/office/officeart/2009/3/layout/HorizontalOrganizationChart"/>
    <dgm:cxn modelId="{591DF16B-669A-499B-89FB-3883E7DE03F7}" type="presParOf" srcId="{558B8E34-C7BA-48D5-87B7-C10A78418378}" destId="{E6572EF3-129B-4782-91B8-D0D78F1DD2D9}" srcOrd="1" destOrd="0" presId="urn:microsoft.com/office/officeart/2009/3/layout/HorizontalOrganizationChart"/>
    <dgm:cxn modelId="{0EE230D5-8F0D-4AA0-B82F-7DCC5FAEDA41}" type="presParOf" srcId="{98D31A21-26A8-40A7-A119-15FA8091DF49}" destId="{36BCF39D-5BA6-4721-8511-99FF3967D0FB}" srcOrd="1" destOrd="0" presId="urn:microsoft.com/office/officeart/2009/3/layout/HorizontalOrganizationChart"/>
    <dgm:cxn modelId="{C10078A9-A4A6-45A8-A9A8-7AA810E17B33}" type="presParOf" srcId="{98D31A21-26A8-40A7-A119-15FA8091DF49}" destId="{374656BA-7891-4191-8718-A5B5B3CA3A26}" srcOrd="2" destOrd="0" presId="urn:microsoft.com/office/officeart/2009/3/layout/HorizontalOrganizationChart"/>
    <dgm:cxn modelId="{28B9CA98-F67D-48F8-A05F-F1FFA1B068CC}" type="presParOf" srcId="{17BCB67C-6CF7-4BA0-9C4E-5CB5D7FBF779}" destId="{AF58CF24-66D0-4E49-906B-941ED6954B21}" srcOrd="2" destOrd="0" presId="urn:microsoft.com/office/officeart/2009/3/layout/HorizontalOrganizationChart"/>
    <dgm:cxn modelId="{4377F893-E643-4410-A3B4-D8C7E758F5F0}" type="presParOf" srcId="{5D8D798D-963A-4FC9-A936-8B892E3DBA55}" destId="{37433AC3-737B-48BE-8A6C-0BDC5BA64059}" srcOrd="2" destOrd="0" presId="urn:microsoft.com/office/officeart/2009/3/layout/HorizontalOrganizationChart"/>
    <dgm:cxn modelId="{8A55C257-7359-4ABF-8A9F-1883EC7B59B1}" type="presParOf" srcId="{37433AC3-737B-48BE-8A6C-0BDC5BA64059}" destId="{5F46FC6D-5486-4D69-BB55-DC6DF17E2F26}" srcOrd="0" destOrd="0" presId="urn:microsoft.com/office/officeart/2009/3/layout/HorizontalOrganizationChart"/>
    <dgm:cxn modelId="{15AD2E78-3822-48F1-8397-4346BE9C46D7}" type="presParOf" srcId="{5F46FC6D-5486-4D69-BB55-DC6DF17E2F26}" destId="{DF0A714A-EB4B-46AB-A02D-84A173C80A6E}" srcOrd="0" destOrd="0" presId="urn:microsoft.com/office/officeart/2009/3/layout/HorizontalOrganizationChart"/>
    <dgm:cxn modelId="{B6D32DD7-4C7F-4079-907F-BE35214F6560}" type="presParOf" srcId="{5F46FC6D-5486-4D69-BB55-DC6DF17E2F26}" destId="{E47B2443-CAFD-47C7-9F5F-D1856A8CB096}" srcOrd="1" destOrd="0" presId="urn:microsoft.com/office/officeart/2009/3/layout/HorizontalOrganizationChart"/>
    <dgm:cxn modelId="{BFC68CD4-D0D4-426B-9735-512A0FC48B1F}" type="presParOf" srcId="{37433AC3-737B-48BE-8A6C-0BDC5BA64059}" destId="{90B74FBF-4FB0-4470-B930-420A338D502D}" srcOrd="1" destOrd="0" presId="urn:microsoft.com/office/officeart/2009/3/layout/HorizontalOrganizationChart"/>
    <dgm:cxn modelId="{B0FBEE1B-61FE-4A3F-8D75-EC63E8A20129}" type="presParOf" srcId="{37433AC3-737B-48BE-8A6C-0BDC5BA64059}" destId="{AD3B257E-6EC5-4002-91A4-E0EE2D52ECD4}" srcOrd="2" destOrd="0" presId="urn:microsoft.com/office/officeart/2009/3/layout/HorizontalOrganizationChart"/>
    <dgm:cxn modelId="{7EB24461-E524-4211-89DB-C97DF4CA239D}" type="presParOf" srcId="{5D8D798D-963A-4FC9-A936-8B892E3DBA55}" destId="{36748A54-C75D-4F6E-8584-D41C355E7C4C}" srcOrd="3" destOrd="0" presId="urn:microsoft.com/office/officeart/2009/3/layout/HorizontalOrganizationChart"/>
    <dgm:cxn modelId="{B2B6ED8B-D606-47A7-BCD2-4A96A649ED66}" type="presParOf" srcId="{36748A54-C75D-4F6E-8584-D41C355E7C4C}" destId="{4F406B70-B93C-4CE4-A4D5-89DF4732B429}" srcOrd="0" destOrd="0" presId="urn:microsoft.com/office/officeart/2009/3/layout/HorizontalOrganizationChart"/>
    <dgm:cxn modelId="{4516DC3E-7613-47BF-931B-79C1B1201B2E}" type="presParOf" srcId="{4F406B70-B93C-4CE4-A4D5-89DF4732B429}" destId="{BB174D8C-003F-4FF4-A25A-F8C232433381}" srcOrd="0" destOrd="0" presId="urn:microsoft.com/office/officeart/2009/3/layout/HorizontalOrganizationChart"/>
    <dgm:cxn modelId="{F9C5A2B5-58E9-4E8E-B3D9-43B5336FAA8D}" type="presParOf" srcId="{4F406B70-B93C-4CE4-A4D5-89DF4732B429}" destId="{B346774C-BE38-4A69-8803-EE9E6220C7A1}" srcOrd="1" destOrd="0" presId="urn:microsoft.com/office/officeart/2009/3/layout/HorizontalOrganizationChart"/>
    <dgm:cxn modelId="{F500EA94-E568-45E3-8E4A-388C47686778}" type="presParOf" srcId="{36748A54-C75D-4F6E-8584-D41C355E7C4C}" destId="{27330351-D2AF-4E8E-9363-CFFB42CD4711}" srcOrd="1" destOrd="0" presId="urn:microsoft.com/office/officeart/2009/3/layout/HorizontalOrganizationChart"/>
    <dgm:cxn modelId="{6375369B-7ACD-4255-AC55-1A86E973872F}" type="presParOf" srcId="{36748A54-C75D-4F6E-8584-D41C355E7C4C}" destId="{50C47808-A2E5-4292-BEB2-7A23A8935BB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15EA6-CCE2-4B08-8DAC-3787AF7169FC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FE00B7-1002-437E-8C16-4D120B7ADE3F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F0396AFB-12C9-4E92-B0AF-5AF9C05EE82F}" type="parTrans" cxnId="{BA3037D1-B588-45C8-924C-417F1DCAEA0B}">
      <dgm:prSet/>
      <dgm:spPr/>
      <dgm:t>
        <a:bodyPr/>
        <a:lstStyle/>
        <a:p>
          <a:endParaRPr lang="en-GB"/>
        </a:p>
      </dgm:t>
    </dgm:pt>
    <dgm:pt modelId="{40B8C1F2-8FA5-48B9-9716-E7E638331D49}" type="sibTrans" cxnId="{BA3037D1-B588-45C8-924C-417F1DCAEA0B}">
      <dgm:prSet/>
      <dgm:spPr/>
      <dgm:t>
        <a:bodyPr/>
        <a:lstStyle/>
        <a:p>
          <a:endParaRPr lang="en-GB"/>
        </a:p>
      </dgm:t>
    </dgm:pt>
    <dgm:pt modelId="{37365F5B-E59C-498D-8445-43C49A653957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On-going supply </a:t>
          </a: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kumimoji="0" lang="en-GB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dirty="0"/>
        </a:p>
      </dgm:t>
    </dgm:pt>
    <dgm:pt modelId="{9E74819E-1AEE-4BD6-8429-EB8E54145FFF}" type="parTrans" cxnId="{60D72E92-73D0-4748-AEF7-3A6C4950353D}">
      <dgm:prSet/>
      <dgm:spPr/>
      <dgm:t>
        <a:bodyPr/>
        <a:lstStyle/>
        <a:p>
          <a:endParaRPr lang="en-GB"/>
        </a:p>
      </dgm:t>
    </dgm:pt>
    <dgm:pt modelId="{12FB82C9-3A89-4A59-88BC-57F13E1024DB}" type="sibTrans" cxnId="{60D72E92-73D0-4748-AEF7-3A6C4950353D}">
      <dgm:prSet/>
      <dgm:spPr/>
      <dgm:t>
        <a:bodyPr/>
        <a:lstStyle/>
        <a:p>
          <a:endParaRPr lang="en-GB"/>
        </a:p>
      </dgm:t>
    </dgm:pt>
    <dgm:pt modelId="{1F862F9A-8D5D-4212-AB99-4731E6BEF681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22DF0A68-6E3F-4C21-AB07-15B856DE6604}" type="parTrans" cxnId="{DAC317C6-14BC-4A80-83AA-CFB9EB93C4CB}">
      <dgm:prSet/>
      <dgm:spPr/>
      <dgm:t>
        <a:bodyPr/>
        <a:lstStyle/>
        <a:p>
          <a:endParaRPr lang="en-GB"/>
        </a:p>
      </dgm:t>
    </dgm:pt>
    <dgm:pt modelId="{A7D0293F-3324-4D02-85BE-0A2BD3B0B29C}" type="sibTrans" cxnId="{DAC317C6-14BC-4A80-83AA-CFB9EB93C4CB}">
      <dgm:prSet/>
      <dgm:spPr/>
      <dgm:t>
        <a:bodyPr/>
        <a:lstStyle/>
        <a:p>
          <a:endParaRPr lang="en-GB"/>
        </a:p>
      </dgm:t>
    </dgm:pt>
    <dgm:pt modelId="{9D8559C3-8ACD-491A-9483-A5D2A1668B93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Review of </a:t>
          </a:r>
        </a:p>
        <a:p>
          <a:pPr algn="ctr"/>
          <a:r>
            <a:rPr kumimoji="0" lang="en-GB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dirty="0"/>
        </a:p>
      </dgm:t>
    </dgm:pt>
    <dgm:pt modelId="{FCBECF1F-EA06-46A3-BAEB-C299AF544FF7}" type="parTrans" cxnId="{C99BF21B-D843-4EA5-9418-2100971757B8}">
      <dgm:prSet/>
      <dgm:spPr/>
      <dgm:t>
        <a:bodyPr/>
        <a:lstStyle/>
        <a:p>
          <a:endParaRPr lang="en-GB"/>
        </a:p>
      </dgm:t>
    </dgm:pt>
    <dgm:pt modelId="{011AAD04-EE43-4AF0-A718-070082D930F2}" type="sibTrans" cxnId="{C99BF21B-D843-4EA5-9418-2100971757B8}">
      <dgm:prSet/>
      <dgm:spPr/>
      <dgm:t>
        <a:bodyPr/>
        <a:lstStyle/>
        <a:p>
          <a:endParaRPr lang="en-GB"/>
        </a:p>
      </dgm:t>
    </dgm:pt>
    <dgm:pt modelId="{C27ECB7C-CAF3-479B-8736-686133CD180F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8E1DF5FF-88AD-46E2-84E5-60EB6C44C165}" type="sibTrans" cxnId="{971EEB46-6D71-44C5-B682-C007A82DF53C}">
      <dgm:prSet/>
      <dgm:spPr/>
      <dgm:t>
        <a:bodyPr/>
        <a:lstStyle/>
        <a:p>
          <a:endParaRPr lang="en-GB"/>
        </a:p>
      </dgm:t>
    </dgm:pt>
    <dgm:pt modelId="{A95C139D-D2F7-43CE-B8DA-8884CC6211B4}" type="parTrans" cxnId="{971EEB46-6D71-44C5-B682-C007A82DF53C}">
      <dgm:prSet/>
      <dgm:spPr/>
      <dgm:t>
        <a:bodyPr/>
        <a:lstStyle/>
        <a:p>
          <a:endParaRPr lang="en-GB"/>
        </a:p>
      </dgm:t>
    </dgm:pt>
    <dgm:pt modelId="{543C4133-5F26-4073-917E-4C7E37CAE818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Initiation of </a:t>
          </a: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dirty="0"/>
        </a:p>
      </dgm:t>
    </dgm:pt>
    <dgm:pt modelId="{F71839A4-FE28-4414-BAE5-CED625E363D6}" type="parTrans" cxnId="{5CE2CB05-819B-4F72-8167-8D28198D05F5}">
      <dgm:prSet/>
      <dgm:spPr/>
      <dgm:t>
        <a:bodyPr/>
        <a:lstStyle/>
        <a:p>
          <a:endParaRPr lang="en-GB"/>
        </a:p>
      </dgm:t>
    </dgm:pt>
    <dgm:pt modelId="{59B3E7F3-4C89-452B-A5C4-E6A7A2EDC1A5}" type="sibTrans" cxnId="{5CE2CB05-819B-4F72-8167-8D28198D05F5}">
      <dgm:prSet/>
      <dgm:spPr/>
      <dgm:t>
        <a:bodyPr/>
        <a:lstStyle/>
        <a:p>
          <a:endParaRPr lang="en-GB"/>
        </a:p>
      </dgm:t>
    </dgm:pt>
    <dgm:pt modelId="{134A3E57-52D4-4FDB-A0B2-CCA283FB4D83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0C036F3C-8539-4DA3-8080-9D0534B72CF6}" type="parTrans" cxnId="{25D160BD-7F62-4DCD-9180-8357976D6317}">
      <dgm:prSet/>
      <dgm:spPr/>
      <dgm:t>
        <a:bodyPr/>
        <a:lstStyle/>
        <a:p>
          <a:endParaRPr lang="en-GB"/>
        </a:p>
      </dgm:t>
    </dgm:pt>
    <dgm:pt modelId="{766E4E95-A778-4F19-B4EE-D85651C522F1}" type="sibTrans" cxnId="{25D160BD-7F62-4DCD-9180-8357976D6317}">
      <dgm:prSet/>
      <dgm:spPr/>
      <dgm:t>
        <a:bodyPr/>
        <a:lstStyle/>
        <a:p>
          <a:endParaRPr lang="en-GB"/>
        </a:p>
      </dgm:t>
    </dgm:pt>
    <dgm:pt modelId="{D0784A7F-7CEB-48BC-AAD6-1C30688057BA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Provision of </a:t>
          </a: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emergency contraception</a:t>
          </a:r>
          <a:endParaRPr lang="en-GB" sz="2000" dirty="0"/>
        </a:p>
      </dgm:t>
    </dgm:pt>
    <dgm:pt modelId="{60575B1B-FC55-4601-9169-19B2663B5C1D}" type="parTrans" cxnId="{4B62D8E3-FCF9-4945-B769-09EAA6F754D1}">
      <dgm:prSet/>
      <dgm:spPr/>
      <dgm:t>
        <a:bodyPr/>
        <a:lstStyle/>
        <a:p>
          <a:endParaRPr lang="en-GB"/>
        </a:p>
      </dgm:t>
    </dgm:pt>
    <dgm:pt modelId="{F75AAD98-F08C-4376-A24A-3DDDDDD6058D}" type="sibTrans" cxnId="{4B62D8E3-FCF9-4945-B769-09EAA6F754D1}">
      <dgm:prSet/>
      <dgm:spPr/>
      <dgm:t>
        <a:bodyPr/>
        <a:lstStyle/>
        <a:p>
          <a:endParaRPr lang="en-GB"/>
        </a:p>
      </dgm:t>
    </dgm:pt>
    <dgm:pt modelId="{81F29F4C-824C-463C-B12B-3AD7DC286E15}">
      <dgm:prSet custT="1"/>
      <dgm:spPr/>
      <dgm:t>
        <a:bodyPr/>
        <a:lstStyle/>
        <a:p>
          <a:pPr algn="ctr"/>
          <a:endParaRPr kumimoji="0" lang="en-GB" sz="24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2CF13-1603-4E8B-9485-75AA1BCCB220}" type="parTrans" cxnId="{AE577495-511F-4266-AA80-061A51E578E4}">
      <dgm:prSet/>
      <dgm:spPr/>
      <dgm:t>
        <a:bodyPr/>
        <a:lstStyle/>
        <a:p>
          <a:endParaRPr lang="en-GB"/>
        </a:p>
      </dgm:t>
    </dgm:pt>
    <dgm:pt modelId="{D62121AF-C994-49B8-8325-1FDA97BBD6BC}" type="sibTrans" cxnId="{AE577495-511F-4266-AA80-061A51E578E4}">
      <dgm:prSet/>
      <dgm:spPr/>
      <dgm:t>
        <a:bodyPr/>
        <a:lstStyle/>
        <a:p>
          <a:endParaRPr lang="en-GB"/>
        </a:p>
      </dgm:t>
    </dgm:pt>
    <dgm:pt modelId="{3E58780B-3AB8-44B9-9D5F-60F97298AC7B}">
      <dgm:prSet custT="1"/>
      <dgm:spPr/>
      <dgm:t>
        <a:bodyPr/>
        <a:lstStyle/>
        <a:p>
          <a:pPr algn="ctr"/>
          <a:endParaRPr kumimoji="0" lang="en-GB" sz="24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AF358-420C-4122-B1DE-CF2B7A24DB3B}" type="parTrans" cxnId="{B5C7A72C-5769-4128-954E-4B2BC8B4B2C3}">
      <dgm:prSet/>
      <dgm:spPr/>
      <dgm:t>
        <a:bodyPr/>
        <a:lstStyle/>
        <a:p>
          <a:endParaRPr lang="en-GB"/>
        </a:p>
      </dgm:t>
    </dgm:pt>
    <dgm:pt modelId="{A8671087-D2E1-4E9B-A276-76522A5606C1}" type="sibTrans" cxnId="{B5C7A72C-5769-4128-954E-4B2BC8B4B2C3}">
      <dgm:prSet/>
      <dgm:spPr/>
      <dgm:t>
        <a:bodyPr/>
        <a:lstStyle/>
        <a:p>
          <a:endParaRPr lang="en-GB"/>
        </a:p>
      </dgm:t>
    </dgm:pt>
    <dgm:pt modelId="{9E1501BD-F653-4A18-8BF8-4BCD69485884}" type="pres">
      <dgm:prSet presAssocID="{C6A15EA6-CCE2-4B08-8DAC-3787AF7169FC}" presName="Name0" presStyleCnt="0">
        <dgm:presLayoutVars>
          <dgm:dir/>
          <dgm:animLvl val="lvl"/>
          <dgm:resizeHandles val="exact"/>
        </dgm:presLayoutVars>
      </dgm:prSet>
      <dgm:spPr/>
    </dgm:pt>
    <dgm:pt modelId="{5150C106-B6A8-4131-8EC0-B1BEE58B894B}" type="pres">
      <dgm:prSet presAssocID="{C27ECB7C-CAF3-479B-8736-686133CD180F}" presName="compositeNode" presStyleCnt="0">
        <dgm:presLayoutVars>
          <dgm:bulletEnabled val="1"/>
        </dgm:presLayoutVars>
      </dgm:prSet>
      <dgm:spPr/>
    </dgm:pt>
    <dgm:pt modelId="{3F8568C4-E9CC-4675-9525-2448839045EF}" type="pres">
      <dgm:prSet presAssocID="{C27ECB7C-CAF3-479B-8736-686133CD180F}" presName="bgRect" presStyleLbl="node1" presStyleIdx="0" presStyleCnt="4"/>
      <dgm:spPr/>
    </dgm:pt>
    <dgm:pt modelId="{B50D7C3D-50C3-4A58-BF06-279B40754191}" type="pres">
      <dgm:prSet presAssocID="{C27ECB7C-CAF3-479B-8736-686133CD180F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222DA2C2-7E11-4D56-B067-8D746DBBFB98}" type="pres">
      <dgm:prSet presAssocID="{C27ECB7C-CAF3-479B-8736-686133CD180F}" presName="childNode" presStyleLbl="node1" presStyleIdx="0" presStyleCnt="4">
        <dgm:presLayoutVars>
          <dgm:bulletEnabled val="1"/>
        </dgm:presLayoutVars>
      </dgm:prSet>
      <dgm:spPr/>
    </dgm:pt>
    <dgm:pt modelId="{3616FE23-1270-448D-BFD8-E00E54657358}" type="pres">
      <dgm:prSet presAssocID="{8E1DF5FF-88AD-46E2-84E5-60EB6C44C165}" presName="hSp" presStyleCnt="0"/>
      <dgm:spPr/>
    </dgm:pt>
    <dgm:pt modelId="{0BD88F91-D1E2-4317-9B26-5FB12A903F2B}" type="pres">
      <dgm:prSet presAssocID="{8E1DF5FF-88AD-46E2-84E5-60EB6C44C165}" presName="vProcSp" presStyleCnt="0"/>
      <dgm:spPr/>
    </dgm:pt>
    <dgm:pt modelId="{57304AD4-0C19-497D-8837-59BE38E101AF}" type="pres">
      <dgm:prSet presAssocID="{8E1DF5FF-88AD-46E2-84E5-60EB6C44C165}" presName="vSp1" presStyleCnt="0"/>
      <dgm:spPr/>
    </dgm:pt>
    <dgm:pt modelId="{885D00E4-BDF0-47A9-82BA-A46554CA1423}" type="pres">
      <dgm:prSet presAssocID="{8E1DF5FF-88AD-46E2-84E5-60EB6C44C165}" presName="simulatedConn" presStyleLbl="solidFgAcc1" presStyleIdx="0" presStyleCnt="3" custScaleX="161678" custScaleY="222181"/>
      <dgm:spPr>
        <a:prstGeom prst="mathPlus">
          <a:avLst/>
        </a:prstGeom>
        <a:solidFill>
          <a:srgbClr val="CB00BA"/>
        </a:solidFill>
      </dgm:spPr>
    </dgm:pt>
    <dgm:pt modelId="{37506E7E-2883-4F92-9B4B-003B453D854A}" type="pres">
      <dgm:prSet presAssocID="{8E1DF5FF-88AD-46E2-84E5-60EB6C44C165}" presName="vSp2" presStyleCnt="0"/>
      <dgm:spPr/>
    </dgm:pt>
    <dgm:pt modelId="{891EE311-0BD2-49BE-8C98-141C68924563}" type="pres">
      <dgm:prSet presAssocID="{8E1DF5FF-88AD-46E2-84E5-60EB6C44C165}" presName="sibTrans" presStyleCnt="0"/>
      <dgm:spPr/>
    </dgm:pt>
    <dgm:pt modelId="{1959709F-073A-4797-91F3-D028ACEB4A5B}" type="pres">
      <dgm:prSet presAssocID="{2FFE00B7-1002-437E-8C16-4D120B7ADE3F}" presName="compositeNode" presStyleCnt="0">
        <dgm:presLayoutVars>
          <dgm:bulletEnabled val="1"/>
        </dgm:presLayoutVars>
      </dgm:prSet>
      <dgm:spPr/>
    </dgm:pt>
    <dgm:pt modelId="{F21180C7-CF1B-4BAD-A6EA-E7F66402B856}" type="pres">
      <dgm:prSet presAssocID="{2FFE00B7-1002-437E-8C16-4D120B7ADE3F}" presName="bgRect" presStyleLbl="node1" presStyleIdx="1" presStyleCnt="4" custScaleX="110029" custLinFactNeighborX="0" custLinFactNeighborY="490"/>
      <dgm:spPr/>
    </dgm:pt>
    <dgm:pt modelId="{B98D5F84-71EA-4F61-A366-89EF3DB6E497}" type="pres">
      <dgm:prSet presAssocID="{2FFE00B7-1002-437E-8C16-4D120B7ADE3F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59D25A6D-2715-4432-A074-ABECAC5B9A4D}" type="pres">
      <dgm:prSet presAssocID="{2FFE00B7-1002-437E-8C16-4D120B7ADE3F}" presName="childNode" presStyleLbl="node1" presStyleIdx="1" presStyleCnt="4">
        <dgm:presLayoutVars>
          <dgm:bulletEnabled val="1"/>
        </dgm:presLayoutVars>
      </dgm:prSet>
      <dgm:spPr/>
    </dgm:pt>
    <dgm:pt modelId="{A231A51A-AF1B-4497-9E22-75084556836E}" type="pres">
      <dgm:prSet presAssocID="{40B8C1F2-8FA5-48B9-9716-E7E638331D49}" presName="hSp" presStyleCnt="0"/>
      <dgm:spPr/>
    </dgm:pt>
    <dgm:pt modelId="{B1BF0296-0872-48CD-9E94-F5A405766135}" type="pres">
      <dgm:prSet presAssocID="{40B8C1F2-8FA5-48B9-9716-E7E638331D49}" presName="vProcSp" presStyleCnt="0"/>
      <dgm:spPr/>
    </dgm:pt>
    <dgm:pt modelId="{C0C962CC-12FE-4899-A608-EDE07F136214}" type="pres">
      <dgm:prSet presAssocID="{40B8C1F2-8FA5-48B9-9716-E7E638331D49}" presName="vSp1" presStyleCnt="0"/>
      <dgm:spPr/>
    </dgm:pt>
    <dgm:pt modelId="{5BA9C97B-CC39-474D-9976-B9259F02203A}" type="pres">
      <dgm:prSet presAssocID="{40B8C1F2-8FA5-48B9-9716-E7E638331D49}" presName="simulatedConn" presStyleLbl="solidFgAcc1" presStyleIdx="1" presStyleCnt="3" custScaleX="159036" custScaleY="236178"/>
      <dgm:spPr>
        <a:prstGeom prst="mathPlus">
          <a:avLst/>
        </a:prstGeom>
        <a:solidFill>
          <a:srgbClr val="CB00BA"/>
        </a:solidFill>
      </dgm:spPr>
    </dgm:pt>
    <dgm:pt modelId="{637F6268-06BF-4D3D-9914-72BF5BEE7C29}" type="pres">
      <dgm:prSet presAssocID="{40B8C1F2-8FA5-48B9-9716-E7E638331D49}" presName="vSp2" presStyleCnt="0"/>
      <dgm:spPr/>
    </dgm:pt>
    <dgm:pt modelId="{D8E66096-8CD9-49A7-8BB5-ED10F69DCA4D}" type="pres">
      <dgm:prSet presAssocID="{40B8C1F2-8FA5-48B9-9716-E7E638331D49}" presName="sibTrans" presStyleCnt="0"/>
      <dgm:spPr/>
    </dgm:pt>
    <dgm:pt modelId="{57C1C0AF-CC6F-43F8-977A-A6528211BF99}" type="pres">
      <dgm:prSet presAssocID="{1F862F9A-8D5D-4212-AB99-4731E6BEF681}" presName="compositeNode" presStyleCnt="0">
        <dgm:presLayoutVars>
          <dgm:bulletEnabled val="1"/>
        </dgm:presLayoutVars>
      </dgm:prSet>
      <dgm:spPr/>
    </dgm:pt>
    <dgm:pt modelId="{B14F56C9-8786-4BC7-A3E6-C39F6D5CAE9D}" type="pres">
      <dgm:prSet presAssocID="{1F862F9A-8D5D-4212-AB99-4731E6BEF681}" presName="bgRect" presStyleLbl="node1" presStyleIdx="2" presStyleCnt="4"/>
      <dgm:spPr/>
    </dgm:pt>
    <dgm:pt modelId="{662DE8D2-0319-4E74-A627-48163492D88B}" type="pres">
      <dgm:prSet presAssocID="{1F862F9A-8D5D-4212-AB99-4731E6BEF681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2D84938F-B916-49C3-BA83-321BF04C40C0}" type="pres">
      <dgm:prSet presAssocID="{1F862F9A-8D5D-4212-AB99-4731E6BEF681}" presName="childNode" presStyleLbl="node1" presStyleIdx="2" presStyleCnt="4">
        <dgm:presLayoutVars>
          <dgm:bulletEnabled val="1"/>
        </dgm:presLayoutVars>
      </dgm:prSet>
      <dgm:spPr/>
    </dgm:pt>
    <dgm:pt modelId="{8150BBB0-A5C5-419E-BFCF-708B06680C2F}" type="pres">
      <dgm:prSet presAssocID="{A7D0293F-3324-4D02-85BE-0A2BD3B0B29C}" presName="hSp" presStyleCnt="0"/>
      <dgm:spPr/>
    </dgm:pt>
    <dgm:pt modelId="{8AD0350E-F3F1-431D-BBFD-264951A42320}" type="pres">
      <dgm:prSet presAssocID="{A7D0293F-3324-4D02-85BE-0A2BD3B0B29C}" presName="vProcSp" presStyleCnt="0"/>
      <dgm:spPr/>
    </dgm:pt>
    <dgm:pt modelId="{C519ED6B-8437-4D23-9944-5E27D9488515}" type="pres">
      <dgm:prSet presAssocID="{A7D0293F-3324-4D02-85BE-0A2BD3B0B29C}" presName="vSp1" presStyleCnt="0"/>
      <dgm:spPr/>
    </dgm:pt>
    <dgm:pt modelId="{87D3FFAF-8939-4A29-B7F5-66FC6F02DBFA}" type="pres">
      <dgm:prSet presAssocID="{A7D0293F-3324-4D02-85BE-0A2BD3B0B29C}" presName="simulatedConn" presStyleLbl="solidFgAcc1" presStyleIdx="2" presStyleCnt="3" custAng="16200000" custScaleX="172347" custScaleY="208733" custLinFactNeighborX="-16362" custLinFactNeighborY="-1339"/>
      <dgm:spPr>
        <a:prstGeom prst="mathPlus">
          <a:avLst/>
        </a:prstGeom>
        <a:solidFill>
          <a:srgbClr val="CB00BA"/>
        </a:solidFill>
      </dgm:spPr>
    </dgm:pt>
    <dgm:pt modelId="{3ADF3064-E870-4790-A7CA-449A8A4358E8}" type="pres">
      <dgm:prSet presAssocID="{A7D0293F-3324-4D02-85BE-0A2BD3B0B29C}" presName="vSp2" presStyleCnt="0"/>
      <dgm:spPr/>
    </dgm:pt>
    <dgm:pt modelId="{A6CC8FA1-21F8-4854-9D16-84586C26FB4C}" type="pres">
      <dgm:prSet presAssocID="{A7D0293F-3324-4D02-85BE-0A2BD3B0B29C}" presName="sibTrans" presStyleCnt="0"/>
      <dgm:spPr/>
    </dgm:pt>
    <dgm:pt modelId="{D50667F6-3ECE-4C44-9C2C-9E5A672917E0}" type="pres">
      <dgm:prSet presAssocID="{134A3E57-52D4-4FDB-A0B2-CCA283FB4D83}" presName="compositeNode" presStyleCnt="0">
        <dgm:presLayoutVars>
          <dgm:bulletEnabled val="1"/>
        </dgm:presLayoutVars>
      </dgm:prSet>
      <dgm:spPr/>
    </dgm:pt>
    <dgm:pt modelId="{F889D94F-AB7F-4369-8182-504708A59174}" type="pres">
      <dgm:prSet presAssocID="{134A3E57-52D4-4FDB-A0B2-CCA283FB4D83}" presName="bgRect" presStyleLbl="node1" presStyleIdx="3" presStyleCnt="4" custScaleX="104274" custLinFactNeighborX="-1364"/>
      <dgm:spPr/>
    </dgm:pt>
    <dgm:pt modelId="{8F25B315-5AD4-43CA-B8C4-89EDDE234CB8}" type="pres">
      <dgm:prSet presAssocID="{134A3E57-52D4-4FDB-A0B2-CCA283FB4D83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F3F17240-D978-4403-856C-0CE54DD9D45D}" type="pres">
      <dgm:prSet presAssocID="{134A3E57-52D4-4FDB-A0B2-CCA283FB4D8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CE2CB05-819B-4F72-8167-8D28198D05F5}" srcId="{C27ECB7C-CAF3-479B-8736-686133CD180F}" destId="{543C4133-5F26-4073-917E-4C7E37CAE818}" srcOrd="0" destOrd="0" parTransId="{F71839A4-FE28-4414-BAE5-CED625E363D6}" sibTransId="{59B3E7F3-4C89-452B-A5C4-E6A7A2EDC1A5}"/>
    <dgm:cxn modelId="{C99BF21B-D843-4EA5-9418-2100971757B8}" srcId="{1F862F9A-8D5D-4212-AB99-4731E6BEF681}" destId="{9D8559C3-8ACD-491A-9483-A5D2A1668B93}" srcOrd="0" destOrd="0" parTransId="{FCBECF1F-EA06-46A3-BAEB-C299AF544FF7}" sibTransId="{011AAD04-EE43-4AF0-A718-070082D930F2}"/>
    <dgm:cxn modelId="{AEEA1F1E-8AC0-4652-8DA5-7D5E76163240}" type="presOf" srcId="{C6A15EA6-CCE2-4B08-8DAC-3787AF7169FC}" destId="{9E1501BD-F653-4A18-8BF8-4BCD69485884}" srcOrd="0" destOrd="0" presId="urn:microsoft.com/office/officeart/2005/8/layout/hProcess7"/>
    <dgm:cxn modelId="{2446F122-CA13-46ED-86D1-CE21CCEAC2A5}" type="presOf" srcId="{37365F5B-E59C-498D-8445-43C49A653957}" destId="{59D25A6D-2715-4432-A074-ABECAC5B9A4D}" srcOrd="0" destOrd="0" presId="urn:microsoft.com/office/officeart/2005/8/layout/hProcess7"/>
    <dgm:cxn modelId="{B5C7A72C-5769-4128-954E-4B2BC8B4B2C3}" srcId="{1F862F9A-8D5D-4212-AB99-4731E6BEF681}" destId="{3E58780B-3AB8-44B9-9D5F-60F97298AC7B}" srcOrd="1" destOrd="0" parTransId="{EC0AF358-420C-4122-B1DE-CF2B7A24DB3B}" sibTransId="{A8671087-D2E1-4E9B-A276-76522A5606C1}"/>
    <dgm:cxn modelId="{2D79743C-DDA6-4089-8CF9-6A0D5AE7B273}" type="presOf" srcId="{C27ECB7C-CAF3-479B-8736-686133CD180F}" destId="{B50D7C3D-50C3-4A58-BF06-279B40754191}" srcOrd="1" destOrd="0" presId="urn:microsoft.com/office/officeart/2005/8/layout/hProcess7"/>
    <dgm:cxn modelId="{971EEB46-6D71-44C5-B682-C007A82DF53C}" srcId="{C6A15EA6-CCE2-4B08-8DAC-3787AF7169FC}" destId="{C27ECB7C-CAF3-479B-8736-686133CD180F}" srcOrd="0" destOrd="0" parTransId="{A95C139D-D2F7-43CE-B8DA-8884CC6211B4}" sibTransId="{8E1DF5FF-88AD-46E2-84E5-60EB6C44C165}"/>
    <dgm:cxn modelId="{E5759368-1F67-498B-810C-46D2FEF3D08E}" type="presOf" srcId="{134A3E57-52D4-4FDB-A0B2-CCA283FB4D83}" destId="{8F25B315-5AD4-43CA-B8C4-89EDDE234CB8}" srcOrd="1" destOrd="0" presId="urn:microsoft.com/office/officeart/2005/8/layout/hProcess7"/>
    <dgm:cxn modelId="{D4F67391-17EB-4FC9-B5D5-07C0662F74E7}" type="presOf" srcId="{C27ECB7C-CAF3-479B-8736-686133CD180F}" destId="{3F8568C4-E9CC-4675-9525-2448839045EF}" srcOrd="0" destOrd="0" presId="urn:microsoft.com/office/officeart/2005/8/layout/hProcess7"/>
    <dgm:cxn modelId="{60D72E92-73D0-4748-AEF7-3A6C4950353D}" srcId="{2FFE00B7-1002-437E-8C16-4D120B7ADE3F}" destId="{37365F5B-E59C-498D-8445-43C49A653957}" srcOrd="0" destOrd="0" parTransId="{9E74819E-1AEE-4BD6-8429-EB8E54145FFF}" sibTransId="{12FB82C9-3A89-4A59-88BC-57F13E1024DB}"/>
    <dgm:cxn modelId="{02079D93-9578-49DD-9C93-648A39F865B5}" type="presOf" srcId="{1F862F9A-8D5D-4212-AB99-4731E6BEF681}" destId="{662DE8D2-0319-4E74-A627-48163492D88B}" srcOrd="1" destOrd="0" presId="urn:microsoft.com/office/officeart/2005/8/layout/hProcess7"/>
    <dgm:cxn modelId="{AE577495-511F-4266-AA80-061A51E578E4}" srcId="{2FFE00B7-1002-437E-8C16-4D120B7ADE3F}" destId="{81F29F4C-824C-463C-B12B-3AD7DC286E15}" srcOrd="1" destOrd="0" parTransId="{E992CF13-1603-4E8B-9485-75AA1BCCB220}" sibTransId="{D62121AF-C994-49B8-8325-1FDA97BBD6BC}"/>
    <dgm:cxn modelId="{DC396D97-3E21-4D85-80C2-B9F4F2F2D54D}" type="presOf" srcId="{D0784A7F-7CEB-48BC-AAD6-1C30688057BA}" destId="{F3F17240-D978-4403-856C-0CE54DD9D45D}" srcOrd="0" destOrd="0" presId="urn:microsoft.com/office/officeart/2005/8/layout/hProcess7"/>
    <dgm:cxn modelId="{25D160BD-7F62-4DCD-9180-8357976D6317}" srcId="{C6A15EA6-CCE2-4B08-8DAC-3787AF7169FC}" destId="{134A3E57-52D4-4FDB-A0B2-CCA283FB4D83}" srcOrd="3" destOrd="0" parTransId="{0C036F3C-8539-4DA3-8080-9D0534B72CF6}" sibTransId="{766E4E95-A778-4F19-B4EE-D85651C522F1}"/>
    <dgm:cxn modelId="{DAC317C6-14BC-4A80-83AA-CFB9EB93C4CB}" srcId="{C6A15EA6-CCE2-4B08-8DAC-3787AF7169FC}" destId="{1F862F9A-8D5D-4212-AB99-4731E6BEF681}" srcOrd="2" destOrd="0" parTransId="{22DF0A68-6E3F-4C21-AB07-15B856DE6604}" sibTransId="{A7D0293F-3324-4D02-85BE-0A2BD3B0B29C}"/>
    <dgm:cxn modelId="{BA3037D1-B588-45C8-924C-417F1DCAEA0B}" srcId="{C6A15EA6-CCE2-4B08-8DAC-3787AF7169FC}" destId="{2FFE00B7-1002-437E-8C16-4D120B7ADE3F}" srcOrd="1" destOrd="0" parTransId="{F0396AFB-12C9-4E92-B0AF-5AF9C05EE82F}" sibTransId="{40B8C1F2-8FA5-48B9-9716-E7E638331D49}"/>
    <dgm:cxn modelId="{A81B36D4-A899-4116-A1C4-3E61050F6094}" type="presOf" srcId="{2FFE00B7-1002-437E-8C16-4D120B7ADE3F}" destId="{F21180C7-CF1B-4BAD-A6EA-E7F66402B856}" srcOrd="0" destOrd="0" presId="urn:microsoft.com/office/officeart/2005/8/layout/hProcess7"/>
    <dgm:cxn modelId="{74BD84D7-23D7-4147-9F0C-2992CE3ACCA7}" type="presOf" srcId="{3E58780B-3AB8-44B9-9D5F-60F97298AC7B}" destId="{2D84938F-B916-49C3-BA83-321BF04C40C0}" srcOrd="0" destOrd="1" presId="urn:microsoft.com/office/officeart/2005/8/layout/hProcess7"/>
    <dgm:cxn modelId="{A6F60BE2-258D-4801-8C6A-CEBB0B92F29D}" type="presOf" srcId="{1F862F9A-8D5D-4212-AB99-4731E6BEF681}" destId="{B14F56C9-8786-4BC7-A3E6-C39F6D5CAE9D}" srcOrd="0" destOrd="0" presId="urn:microsoft.com/office/officeart/2005/8/layout/hProcess7"/>
    <dgm:cxn modelId="{4B62D8E3-FCF9-4945-B769-09EAA6F754D1}" srcId="{134A3E57-52D4-4FDB-A0B2-CCA283FB4D83}" destId="{D0784A7F-7CEB-48BC-AAD6-1C30688057BA}" srcOrd="0" destOrd="0" parTransId="{60575B1B-FC55-4601-9169-19B2663B5C1D}" sibTransId="{F75AAD98-F08C-4376-A24A-3DDDDDD6058D}"/>
    <dgm:cxn modelId="{3F6C67E7-0C5E-4A80-AB43-612808343EA2}" type="presOf" srcId="{134A3E57-52D4-4FDB-A0B2-CCA283FB4D83}" destId="{F889D94F-AB7F-4369-8182-504708A59174}" srcOrd="0" destOrd="0" presId="urn:microsoft.com/office/officeart/2005/8/layout/hProcess7"/>
    <dgm:cxn modelId="{C79339EC-271D-44F5-A21A-BB7612424D72}" type="presOf" srcId="{2FFE00B7-1002-437E-8C16-4D120B7ADE3F}" destId="{B98D5F84-71EA-4F61-A366-89EF3DB6E497}" srcOrd="1" destOrd="0" presId="urn:microsoft.com/office/officeart/2005/8/layout/hProcess7"/>
    <dgm:cxn modelId="{9DF0D1EF-30A6-4772-9587-253C203B7A12}" type="presOf" srcId="{81F29F4C-824C-463C-B12B-3AD7DC286E15}" destId="{59D25A6D-2715-4432-A074-ABECAC5B9A4D}" srcOrd="0" destOrd="1" presId="urn:microsoft.com/office/officeart/2005/8/layout/hProcess7"/>
    <dgm:cxn modelId="{D88B8BF6-93A2-4F61-93FE-AA60C40FF0BE}" type="presOf" srcId="{9D8559C3-8ACD-491A-9483-A5D2A1668B93}" destId="{2D84938F-B916-49C3-BA83-321BF04C40C0}" srcOrd="0" destOrd="0" presId="urn:microsoft.com/office/officeart/2005/8/layout/hProcess7"/>
    <dgm:cxn modelId="{EB1E45FC-1FA0-4D71-9018-A2A6867952BC}" type="presOf" srcId="{543C4133-5F26-4073-917E-4C7E37CAE818}" destId="{222DA2C2-7E11-4D56-B067-8D746DBBFB98}" srcOrd="0" destOrd="0" presId="urn:microsoft.com/office/officeart/2005/8/layout/hProcess7"/>
    <dgm:cxn modelId="{F755286A-0C49-4D29-B818-681AB070F9A2}" type="presParOf" srcId="{9E1501BD-F653-4A18-8BF8-4BCD69485884}" destId="{5150C106-B6A8-4131-8EC0-B1BEE58B894B}" srcOrd="0" destOrd="0" presId="urn:microsoft.com/office/officeart/2005/8/layout/hProcess7"/>
    <dgm:cxn modelId="{09AC4F03-1F73-48C9-B1E5-6D06B24A5DF7}" type="presParOf" srcId="{5150C106-B6A8-4131-8EC0-B1BEE58B894B}" destId="{3F8568C4-E9CC-4675-9525-2448839045EF}" srcOrd="0" destOrd="0" presId="urn:microsoft.com/office/officeart/2005/8/layout/hProcess7"/>
    <dgm:cxn modelId="{CD618D4C-DC56-4F82-89F2-0EEE70DD5F61}" type="presParOf" srcId="{5150C106-B6A8-4131-8EC0-B1BEE58B894B}" destId="{B50D7C3D-50C3-4A58-BF06-279B40754191}" srcOrd="1" destOrd="0" presId="urn:microsoft.com/office/officeart/2005/8/layout/hProcess7"/>
    <dgm:cxn modelId="{78237E71-7BCA-4B77-A35D-A606262120A1}" type="presParOf" srcId="{5150C106-B6A8-4131-8EC0-B1BEE58B894B}" destId="{222DA2C2-7E11-4D56-B067-8D746DBBFB98}" srcOrd="2" destOrd="0" presId="urn:microsoft.com/office/officeart/2005/8/layout/hProcess7"/>
    <dgm:cxn modelId="{EA5A94F6-1BA6-4175-969D-D091BAAC7A6D}" type="presParOf" srcId="{9E1501BD-F653-4A18-8BF8-4BCD69485884}" destId="{3616FE23-1270-448D-BFD8-E00E54657358}" srcOrd="1" destOrd="0" presId="urn:microsoft.com/office/officeart/2005/8/layout/hProcess7"/>
    <dgm:cxn modelId="{562359B2-38AF-4396-A7AF-C883B259560F}" type="presParOf" srcId="{9E1501BD-F653-4A18-8BF8-4BCD69485884}" destId="{0BD88F91-D1E2-4317-9B26-5FB12A903F2B}" srcOrd="2" destOrd="0" presId="urn:microsoft.com/office/officeart/2005/8/layout/hProcess7"/>
    <dgm:cxn modelId="{F7E80385-0378-495A-A5DF-4CF658ED2DFA}" type="presParOf" srcId="{0BD88F91-D1E2-4317-9B26-5FB12A903F2B}" destId="{57304AD4-0C19-497D-8837-59BE38E101AF}" srcOrd="0" destOrd="0" presId="urn:microsoft.com/office/officeart/2005/8/layout/hProcess7"/>
    <dgm:cxn modelId="{3A47C598-1438-4B6F-BD4E-FB6D82DAE43B}" type="presParOf" srcId="{0BD88F91-D1E2-4317-9B26-5FB12A903F2B}" destId="{885D00E4-BDF0-47A9-82BA-A46554CA1423}" srcOrd="1" destOrd="0" presId="urn:microsoft.com/office/officeart/2005/8/layout/hProcess7"/>
    <dgm:cxn modelId="{B351F062-0650-4624-9BFA-FD8754D0CD8A}" type="presParOf" srcId="{0BD88F91-D1E2-4317-9B26-5FB12A903F2B}" destId="{37506E7E-2883-4F92-9B4B-003B453D854A}" srcOrd="2" destOrd="0" presId="urn:microsoft.com/office/officeart/2005/8/layout/hProcess7"/>
    <dgm:cxn modelId="{DF66F853-FDEB-4577-9EF8-E4D4AA6F104F}" type="presParOf" srcId="{9E1501BD-F653-4A18-8BF8-4BCD69485884}" destId="{891EE311-0BD2-49BE-8C98-141C68924563}" srcOrd="3" destOrd="0" presId="urn:microsoft.com/office/officeart/2005/8/layout/hProcess7"/>
    <dgm:cxn modelId="{1FA8058E-62F6-456E-A8A1-6633A3987CFA}" type="presParOf" srcId="{9E1501BD-F653-4A18-8BF8-4BCD69485884}" destId="{1959709F-073A-4797-91F3-D028ACEB4A5B}" srcOrd="4" destOrd="0" presId="urn:microsoft.com/office/officeart/2005/8/layout/hProcess7"/>
    <dgm:cxn modelId="{45CDD1A9-6600-4FAE-A563-6E12DB5B1B9F}" type="presParOf" srcId="{1959709F-073A-4797-91F3-D028ACEB4A5B}" destId="{F21180C7-CF1B-4BAD-A6EA-E7F66402B856}" srcOrd="0" destOrd="0" presId="urn:microsoft.com/office/officeart/2005/8/layout/hProcess7"/>
    <dgm:cxn modelId="{CA5B6F1E-873C-45DC-8086-4C64D1B2A471}" type="presParOf" srcId="{1959709F-073A-4797-91F3-D028ACEB4A5B}" destId="{B98D5F84-71EA-4F61-A366-89EF3DB6E497}" srcOrd="1" destOrd="0" presId="urn:microsoft.com/office/officeart/2005/8/layout/hProcess7"/>
    <dgm:cxn modelId="{BF97955C-2860-4A0B-A51B-E12F686E7387}" type="presParOf" srcId="{1959709F-073A-4797-91F3-D028ACEB4A5B}" destId="{59D25A6D-2715-4432-A074-ABECAC5B9A4D}" srcOrd="2" destOrd="0" presId="urn:microsoft.com/office/officeart/2005/8/layout/hProcess7"/>
    <dgm:cxn modelId="{31915056-D4AB-4E1A-8F44-6B763F10EE05}" type="presParOf" srcId="{9E1501BD-F653-4A18-8BF8-4BCD69485884}" destId="{A231A51A-AF1B-4497-9E22-75084556836E}" srcOrd="5" destOrd="0" presId="urn:microsoft.com/office/officeart/2005/8/layout/hProcess7"/>
    <dgm:cxn modelId="{65E1CDC9-F218-4807-8C2E-D2A92C3E8BA4}" type="presParOf" srcId="{9E1501BD-F653-4A18-8BF8-4BCD69485884}" destId="{B1BF0296-0872-48CD-9E94-F5A405766135}" srcOrd="6" destOrd="0" presId="urn:microsoft.com/office/officeart/2005/8/layout/hProcess7"/>
    <dgm:cxn modelId="{CA71C0F9-D0C2-45F3-8296-2F8419BCF9C8}" type="presParOf" srcId="{B1BF0296-0872-48CD-9E94-F5A405766135}" destId="{C0C962CC-12FE-4899-A608-EDE07F136214}" srcOrd="0" destOrd="0" presId="urn:microsoft.com/office/officeart/2005/8/layout/hProcess7"/>
    <dgm:cxn modelId="{D12CE53E-A07B-46DE-B49C-D55975856960}" type="presParOf" srcId="{B1BF0296-0872-48CD-9E94-F5A405766135}" destId="{5BA9C97B-CC39-474D-9976-B9259F02203A}" srcOrd="1" destOrd="0" presId="urn:microsoft.com/office/officeart/2005/8/layout/hProcess7"/>
    <dgm:cxn modelId="{34C9260A-21BB-4A20-BF52-5ECC81D2BE41}" type="presParOf" srcId="{B1BF0296-0872-48CD-9E94-F5A405766135}" destId="{637F6268-06BF-4D3D-9914-72BF5BEE7C29}" srcOrd="2" destOrd="0" presId="urn:microsoft.com/office/officeart/2005/8/layout/hProcess7"/>
    <dgm:cxn modelId="{7E5F2788-8E02-44A9-A537-61E342BB0936}" type="presParOf" srcId="{9E1501BD-F653-4A18-8BF8-4BCD69485884}" destId="{D8E66096-8CD9-49A7-8BB5-ED10F69DCA4D}" srcOrd="7" destOrd="0" presId="urn:microsoft.com/office/officeart/2005/8/layout/hProcess7"/>
    <dgm:cxn modelId="{6E912B34-FCF1-4C11-BCFD-9EC918FABBD9}" type="presParOf" srcId="{9E1501BD-F653-4A18-8BF8-4BCD69485884}" destId="{57C1C0AF-CC6F-43F8-977A-A6528211BF99}" srcOrd="8" destOrd="0" presId="urn:microsoft.com/office/officeart/2005/8/layout/hProcess7"/>
    <dgm:cxn modelId="{6EFEDE72-89CF-4FCF-9009-1D4D11B7B99A}" type="presParOf" srcId="{57C1C0AF-CC6F-43F8-977A-A6528211BF99}" destId="{B14F56C9-8786-4BC7-A3E6-C39F6D5CAE9D}" srcOrd="0" destOrd="0" presId="urn:microsoft.com/office/officeart/2005/8/layout/hProcess7"/>
    <dgm:cxn modelId="{CBC8248C-6D58-4DF0-93A7-6DE8BCA40B9D}" type="presParOf" srcId="{57C1C0AF-CC6F-43F8-977A-A6528211BF99}" destId="{662DE8D2-0319-4E74-A627-48163492D88B}" srcOrd="1" destOrd="0" presId="urn:microsoft.com/office/officeart/2005/8/layout/hProcess7"/>
    <dgm:cxn modelId="{A30153F5-88A4-4F79-B19E-FB08911D1EDA}" type="presParOf" srcId="{57C1C0AF-CC6F-43F8-977A-A6528211BF99}" destId="{2D84938F-B916-49C3-BA83-321BF04C40C0}" srcOrd="2" destOrd="0" presId="urn:microsoft.com/office/officeart/2005/8/layout/hProcess7"/>
    <dgm:cxn modelId="{E3288EC4-BB10-4FD2-AF48-FA65F590F97B}" type="presParOf" srcId="{9E1501BD-F653-4A18-8BF8-4BCD69485884}" destId="{8150BBB0-A5C5-419E-BFCF-708B06680C2F}" srcOrd="9" destOrd="0" presId="urn:microsoft.com/office/officeart/2005/8/layout/hProcess7"/>
    <dgm:cxn modelId="{A6DB2798-5370-4FA4-8465-9D3277731820}" type="presParOf" srcId="{9E1501BD-F653-4A18-8BF8-4BCD69485884}" destId="{8AD0350E-F3F1-431D-BBFD-264951A42320}" srcOrd="10" destOrd="0" presId="urn:microsoft.com/office/officeart/2005/8/layout/hProcess7"/>
    <dgm:cxn modelId="{9FFC289B-A9FE-43E6-B36D-121CB9CCF27C}" type="presParOf" srcId="{8AD0350E-F3F1-431D-BBFD-264951A42320}" destId="{C519ED6B-8437-4D23-9944-5E27D9488515}" srcOrd="0" destOrd="0" presId="urn:microsoft.com/office/officeart/2005/8/layout/hProcess7"/>
    <dgm:cxn modelId="{455CB92A-CF3B-487E-8EBD-D9A1E7830EDB}" type="presParOf" srcId="{8AD0350E-F3F1-431D-BBFD-264951A42320}" destId="{87D3FFAF-8939-4A29-B7F5-66FC6F02DBFA}" srcOrd="1" destOrd="0" presId="urn:microsoft.com/office/officeart/2005/8/layout/hProcess7"/>
    <dgm:cxn modelId="{6E4DA8A4-609B-4109-9BB0-F372274841A9}" type="presParOf" srcId="{8AD0350E-F3F1-431D-BBFD-264951A42320}" destId="{3ADF3064-E870-4790-A7CA-449A8A4358E8}" srcOrd="2" destOrd="0" presId="urn:microsoft.com/office/officeart/2005/8/layout/hProcess7"/>
    <dgm:cxn modelId="{F2BBE0F1-3E08-45E7-BB29-81442A34E82F}" type="presParOf" srcId="{9E1501BD-F653-4A18-8BF8-4BCD69485884}" destId="{A6CC8FA1-21F8-4854-9D16-84586C26FB4C}" srcOrd="11" destOrd="0" presId="urn:microsoft.com/office/officeart/2005/8/layout/hProcess7"/>
    <dgm:cxn modelId="{12977EF7-8F6C-4CB2-A54D-DAC8135C4320}" type="presParOf" srcId="{9E1501BD-F653-4A18-8BF8-4BCD69485884}" destId="{D50667F6-3ECE-4C44-9C2C-9E5A672917E0}" srcOrd="12" destOrd="0" presId="urn:microsoft.com/office/officeart/2005/8/layout/hProcess7"/>
    <dgm:cxn modelId="{DFD1E422-48BF-4747-82A8-941E5F7B4492}" type="presParOf" srcId="{D50667F6-3ECE-4C44-9C2C-9E5A672917E0}" destId="{F889D94F-AB7F-4369-8182-504708A59174}" srcOrd="0" destOrd="0" presId="urn:microsoft.com/office/officeart/2005/8/layout/hProcess7"/>
    <dgm:cxn modelId="{5E285589-00E7-4DC5-9B5E-0F498D08156A}" type="presParOf" srcId="{D50667F6-3ECE-4C44-9C2C-9E5A672917E0}" destId="{8F25B315-5AD4-43CA-B8C4-89EDDE234CB8}" srcOrd="1" destOrd="0" presId="urn:microsoft.com/office/officeart/2005/8/layout/hProcess7"/>
    <dgm:cxn modelId="{28C53176-2965-4639-8680-E4425BEE0AF2}" type="presParOf" srcId="{D50667F6-3ECE-4C44-9C2C-9E5A672917E0}" destId="{F3F17240-D978-4403-856C-0CE54DD9D45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BFDA2-4B96-49CC-AD07-1362865BF07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1A2C9E-6289-4D94-B76B-72906805267A}">
      <dgm:prSet phldrT="[Text]" custT="1"/>
      <dgm:spPr/>
      <dgm:t>
        <a:bodyPr/>
        <a:lstStyle/>
        <a:p>
          <a:r>
            <a:rPr lang="en-GB" sz="2400" b="1" dirty="0"/>
            <a:t>If a supply is clinically appropriate</a:t>
          </a:r>
        </a:p>
      </dgm:t>
    </dgm:pt>
    <dgm:pt modelId="{295D0956-0BBB-494E-B9F4-A724984A720D}" type="parTrans" cxnId="{1EDB274D-621D-4DE1-A69A-A772391D0FA2}">
      <dgm:prSet/>
      <dgm:spPr/>
      <dgm:t>
        <a:bodyPr/>
        <a:lstStyle/>
        <a:p>
          <a:endParaRPr lang="en-GB"/>
        </a:p>
      </dgm:t>
    </dgm:pt>
    <dgm:pt modelId="{195AD16D-6F4F-4364-9D08-2665564B66B3}" type="sibTrans" cxnId="{1EDB274D-621D-4DE1-A69A-A772391D0FA2}">
      <dgm:prSet/>
      <dgm:spPr/>
      <dgm:t>
        <a:bodyPr/>
        <a:lstStyle/>
        <a:p>
          <a:endParaRPr lang="en-GB"/>
        </a:p>
      </dgm:t>
    </dgm:pt>
    <dgm:pt modelId="{644F39A2-FA64-4115-9D0C-5ED1B990D39B}">
      <dgm:prSet phldrT="[Text]" custT="1"/>
      <dgm:spPr/>
      <dgm:t>
        <a:bodyPr/>
        <a:lstStyle/>
        <a:p>
          <a:r>
            <a:rPr lang="en-GB" sz="1700" dirty="0"/>
            <a:t>Pharmacist or pharmacy technician will issue a supply</a:t>
          </a:r>
        </a:p>
      </dgm:t>
    </dgm:pt>
    <dgm:pt modelId="{9DE8FF4D-7B6E-4066-B68D-4C24AF838A1D}" type="parTrans" cxnId="{023F927C-62BD-4E7E-8D3D-7BFDD9BEA820}">
      <dgm:prSet/>
      <dgm:spPr/>
      <dgm:t>
        <a:bodyPr/>
        <a:lstStyle/>
        <a:p>
          <a:endParaRPr lang="en-GB"/>
        </a:p>
      </dgm:t>
    </dgm:pt>
    <dgm:pt modelId="{AF4D1CD1-B46D-4806-B593-FDEC817D1889}" type="sibTrans" cxnId="{023F927C-62BD-4E7E-8D3D-7BFDD9BEA820}">
      <dgm:prSet/>
      <dgm:spPr/>
      <dgm:t>
        <a:bodyPr/>
        <a:lstStyle/>
        <a:p>
          <a:endParaRPr lang="en-GB"/>
        </a:p>
      </dgm:t>
    </dgm:pt>
    <dgm:pt modelId="{107E9F54-BA00-4FCE-A8E4-1E345587B63A}">
      <dgm:prSet phldrT="[Text]" custT="1"/>
      <dgm:spPr/>
      <dgm:t>
        <a:bodyPr/>
        <a:lstStyle/>
        <a:p>
          <a:r>
            <a:rPr lang="en-GB" sz="1700" dirty="0"/>
            <a:t>Discuss next steps</a:t>
          </a:r>
        </a:p>
      </dgm:t>
    </dgm:pt>
    <dgm:pt modelId="{57CAEB34-3F0B-40EE-AE83-9F4CD12CB55D}" type="parTrans" cxnId="{B0E3733D-C933-4750-988E-34F5D8B7088B}">
      <dgm:prSet/>
      <dgm:spPr/>
      <dgm:t>
        <a:bodyPr/>
        <a:lstStyle/>
        <a:p>
          <a:endParaRPr lang="en-GB"/>
        </a:p>
      </dgm:t>
    </dgm:pt>
    <dgm:pt modelId="{5E898E2E-7096-4009-A659-8F15360C8661}" type="sibTrans" cxnId="{B0E3733D-C933-4750-988E-34F5D8B7088B}">
      <dgm:prSet/>
      <dgm:spPr/>
      <dgm:t>
        <a:bodyPr/>
        <a:lstStyle/>
        <a:p>
          <a:endParaRPr lang="en-GB"/>
        </a:p>
      </dgm:t>
    </dgm:pt>
    <dgm:pt modelId="{E4B6C96D-6DA1-46F8-9DB1-D586FDC7F164}">
      <dgm:prSet phldrT="[Text]" custT="1"/>
      <dgm:spPr/>
      <dgm:t>
        <a:bodyPr/>
        <a:lstStyle/>
        <a:p>
          <a:r>
            <a:rPr lang="en-GB" sz="2400" b="1" dirty="0"/>
            <a:t>If a supply is </a:t>
          </a:r>
          <a:r>
            <a:rPr lang="en-GB" sz="2400" b="1" u="sng" dirty="0"/>
            <a:t>not</a:t>
          </a:r>
          <a:r>
            <a:rPr lang="en-GB" sz="2400" b="1" dirty="0"/>
            <a:t> clinically appropriate</a:t>
          </a:r>
        </a:p>
      </dgm:t>
    </dgm:pt>
    <dgm:pt modelId="{C526B33D-B53B-4740-8971-F14FC1BE27CC}" type="parTrans" cxnId="{48CDB26A-DDEE-428B-ACE7-26E54E8A41B3}">
      <dgm:prSet/>
      <dgm:spPr/>
      <dgm:t>
        <a:bodyPr/>
        <a:lstStyle/>
        <a:p>
          <a:endParaRPr lang="en-GB"/>
        </a:p>
      </dgm:t>
    </dgm:pt>
    <dgm:pt modelId="{AA945193-076A-40D8-862E-92880A0CDEF1}" type="sibTrans" cxnId="{48CDB26A-DDEE-428B-ACE7-26E54E8A41B3}">
      <dgm:prSet/>
      <dgm:spPr/>
      <dgm:t>
        <a:bodyPr/>
        <a:lstStyle/>
        <a:p>
          <a:endParaRPr lang="en-GB"/>
        </a:p>
      </dgm:t>
    </dgm:pt>
    <dgm:pt modelId="{B6A50551-7AE8-4A1F-9363-13C67F87439F}">
      <dgm:prSet phldrT="[Text]" custT="1"/>
      <dgm:spPr/>
      <dgm:t>
        <a:bodyPr/>
        <a:lstStyle/>
        <a:p>
          <a:r>
            <a:rPr lang="en-GB" sz="1700" dirty="0"/>
            <a:t>Pharmacist or pharmacy technician will explain why a supply cannot be made</a:t>
          </a:r>
        </a:p>
      </dgm:t>
    </dgm:pt>
    <dgm:pt modelId="{84FB9F5D-5E84-493D-B987-B264430AAA0D}" type="parTrans" cxnId="{56FA80B9-7C08-4D7A-847E-6EF47C58CD24}">
      <dgm:prSet/>
      <dgm:spPr/>
      <dgm:t>
        <a:bodyPr/>
        <a:lstStyle/>
        <a:p>
          <a:endParaRPr lang="en-GB"/>
        </a:p>
      </dgm:t>
    </dgm:pt>
    <dgm:pt modelId="{58D5F0DC-3926-41EE-A026-8720FDABE707}" type="sibTrans" cxnId="{56FA80B9-7C08-4D7A-847E-6EF47C58CD24}">
      <dgm:prSet/>
      <dgm:spPr/>
      <dgm:t>
        <a:bodyPr/>
        <a:lstStyle/>
        <a:p>
          <a:endParaRPr lang="en-GB"/>
        </a:p>
      </dgm:t>
    </dgm:pt>
    <dgm:pt modelId="{44783B0D-5AA4-49ED-8E17-32A75D242C84}">
      <dgm:prSet phldrT="[Text]" custT="1"/>
      <dgm:spPr/>
      <dgm:t>
        <a:bodyPr/>
        <a:lstStyle/>
        <a:p>
          <a:r>
            <a:rPr lang="en-US" sz="1700" dirty="0"/>
            <a:t>If person consents, GP is notified of consultation, the outcome and the person’s record is updated</a:t>
          </a:r>
          <a:endParaRPr lang="en-GB" sz="1700" dirty="0"/>
        </a:p>
      </dgm:t>
    </dgm:pt>
    <dgm:pt modelId="{5C490158-CD62-4A03-969F-4461420DAEAA}" type="parTrans" cxnId="{5F5B44EB-9228-4DFD-BFF8-03A14A307B93}">
      <dgm:prSet/>
      <dgm:spPr/>
      <dgm:t>
        <a:bodyPr/>
        <a:lstStyle/>
        <a:p>
          <a:endParaRPr lang="en-GB"/>
        </a:p>
      </dgm:t>
    </dgm:pt>
    <dgm:pt modelId="{FE9485AD-95A9-4FBC-BB09-393EC6693822}" type="sibTrans" cxnId="{5F5B44EB-9228-4DFD-BFF8-03A14A307B93}">
      <dgm:prSet/>
      <dgm:spPr/>
      <dgm:t>
        <a:bodyPr/>
        <a:lstStyle/>
        <a:p>
          <a:endParaRPr lang="en-GB"/>
        </a:p>
      </dgm:t>
    </dgm:pt>
    <dgm:pt modelId="{1B7D34F5-A1EF-4287-90B1-22D5F81318A2}">
      <dgm:prSet phldrT="[Text]" custT="1"/>
      <dgm:spPr/>
      <dgm:t>
        <a:bodyPr/>
        <a:lstStyle/>
        <a:p>
          <a:r>
            <a:rPr lang="en-GB" sz="1700" dirty="0"/>
            <a:t>If person consents, GP is notified of consultation, the outcome and the person’s record is updated</a:t>
          </a:r>
        </a:p>
      </dgm:t>
    </dgm:pt>
    <dgm:pt modelId="{CAF7437D-880B-4582-BBFF-C06248CD4C22}" type="parTrans" cxnId="{7E156D05-4494-4005-86F7-019A8B07B380}">
      <dgm:prSet/>
      <dgm:spPr/>
      <dgm:t>
        <a:bodyPr/>
        <a:lstStyle/>
        <a:p>
          <a:endParaRPr lang="en-GB"/>
        </a:p>
      </dgm:t>
    </dgm:pt>
    <dgm:pt modelId="{961A7464-CBAC-4313-80DF-136427E66B41}" type="sibTrans" cxnId="{7E156D05-4494-4005-86F7-019A8B07B380}">
      <dgm:prSet/>
      <dgm:spPr/>
      <dgm:t>
        <a:bodyPr/>
        <a:lstStyle/>
        <a:p>
          <a:endParaRPr lang="en-GB"/>
        </a:p>
      </dgm:t>
    </dgm:pt>
    <dgm:pt modelId="{7E7C88CD-7009-4CC6-B171-D64CEEA4F3CA}">
      <dgm:prSet phldrT="[Text]" custT="1"/>
      <dgm:spPr/>
      <dgm:t>
        <a:bodyPr/>
        <a:lstStyle/>
        <a:p>
          <a:r>
            <a:rPr lang="en-GB" sz="1700" dirty="0"/>
            <a:t>Refer to GP or sexual health clinic where appropriate</a:t>
          </a:r>
        </a:p>
      </dgm:t>
    </dgm:pt>
    <dgm:pt modelId="{5AB1DE82-9235-4C3C-A6C8-DFCDFD4AA154}" type="parTrans" cxnId="{7F5EDFBB-4690-4562-B348-75B920A78918}">
      <dgm:prSet/>
      <dgm:spPr/>
      <dgm:t>
        <a:bodyPr/>
        <a:lstStyle/>
        <a:p>
          <a:endParaRPr lang="en-GB"/>
        </a:p>
      </dgm:t>
    </dgm:pt>
    <dgm:pt modelId="{D3E31995-6D7F-40FF-A2D5-F32215DFFAC2}" type="sibTrans" cxnId="{7F5EDFBB-4690-4562-B348-75B920A78918}">
      <dgm:prSet/>
      <dgm:spPr/>
      <dgm:t>
        <a:bodyPr/>
        <a:lstStyle/>
        <a:p>
          <a:endParaRPr lang="en-GB"/>
        </a:p>
      </dgm:t>
    </dgm:pt>
    <dgm:pt modelId="{2E9EB955-85D9-4BF7-AA1E-A7EE5D5F12C3}" type="pres">
      <dgm:prSet presAssocID="{7FBBFDA2-4B96-49CC-AD07-1362865BF072}" presName="theList" presStyleCnt="0">
        <dgm:presLayoutVars>
          <dgm:dir/>
          <dgm:animLvl val="lvl"/>
          <dgm:resizeHandles val="exact"/>
        </dgm:presLayoutVars>
      </dgm:prSet>
      <dgm:spPr/>
    </dgm:pt>
    <dgm:pt modelId="{7FE31996-2395-4DF3-B64A-2D96532656C1}" type="pres">
      <dgm:prSet presAssocID="{751A2C9E-6289-4D94-B76B-72906805267A}" presName="compNode" presStyleCnt="0"/>
      <dgm:spPr/>
    </dgm:pt>
    <dgm:pt modelId="{FCD689BD-24BD-4798-BE7C-BF674F393789}" type="pres">
      <dgm:prSet presAssocID="{751A2C9E-6289-4D94-B76B-72906805267A}" presName="aNode" presStyleLbl="bgShp" presStyleIdx="0" presStyleCnt="2"/>
      <dgm:spPr/>
    </dgm:pt>
    <dgm:pt modelId="{DD51713C-F72A-43EA-8FD1-B2629D080072}" type="pres">
      <dgm:prSet presAssocID="{751A2C9E-6289-4D94-B76B-72906805267A}" presName="textNode" presStyleLbl="bgShp" presStyleIdx="0" presStyleCnt="2"/>
      <dgm:spPr/>
    </dgm:pt>
    <dgm:pt modelId="{15CF9D24-75B3-403B-90FC-99E9DD248117}" type="pres">
      <dgm:prSet presAssocID="{751A2C9E-6289-4D94-B76B-72906805267A}" presName="compChildNode" presStyleCnt="0"/>
      <dgm:spPr/>
    </dgm:pt>
    <dgm:pt modelId="{0E3725D3-0E6A-4E3A-8F0B-9A7242CBB0BC}" type="pres">
      <dgm:prSet presAssocID="{751A2C9E-6289-4D94-B76B-72906805267A}" presName="theInnerList" presStyleCnt="0"/>
      <dgm:spPr/>
    </dgm:pt>
    <dgm:pt modelId="{0FFE0D0C-0CBE-46B4-9F6C-B92F98C54AF1}" type="pres">
      <dgm:prSet presAssocID="{644F39A2-FA64-4115-9D0C-5ED1B990D39B}" presName="childNode" presStyleLbl="node1" presStyleIdx="0" presStyleCnt="6">
        <dgm:presLayoutVars>
          <dgm:bulletEnabled val="1"/>
        </dgm:presLayoutVars>
      </dgm:prSet>
      <dgm:spPr/>
    </dgm:pt>
    <dgm:pt modelId="{C9DF689B-C372-4533-9F44-F3A13158994A}" type="pres">
      <dgm:prSet presAssocID="{644F39A2-FA64-4115-9D0C-5ED1B990D39B}" presName="aSpace2" presStyleCnt="0"/>
      <dgm:spPr/>
    </dgm:pt>
    <dgm:pt modelId="{0F8DB132-4C29-4B71-BD18-9638697CB92E}" type="pres">
      <dgm:prSet presAssocID="{107E9F54-BA00-4FCE-A8E4-1E345587B63A}" presName="childNode" presStyleLbl="node1" presStyleIdx="1" presStyleCnt="6">
        <dgm:presLayoutVars>
          <dgm:bulletEnabled val="1"/>
        </dgm:presLayoutVars>
      </dgm:prSet>
      <dgm:spPr/>
    </dgm:pt>
    <dgm:pt modelId="{E826D44E-3718-49BB-AB29-2E82336570AE}" type="pres">
      <dgm:prSet presAssocID="{107E9F54-BA00-4FCE-A8E4-1E345587B63A}" presName="aSpace2" presStyleCnt="0"/>
      <dgm:spPr/>
    </dgm:pt>
    <dgm:pt modelId="{7CB19D52-B635-40FE-AAB7-AADDE8842612}" type="pres">
      <dgm:prSet presAssocID="{44783B0D-5AA4-49ED-8E17-32A75D242C84}" presName="childNode" presStyleLbl="node1" presStyleIdx="2" presStyleCnt="6" custScaleY="121613">
        <dgm:presLayoutVars>
          <dgm:bulletEnabled val="1"/>
        </dgm:presLayoutVars>
      </dgm:prSet>
      <dgm:spPr/>
    </dgm:pt>
    <dgm:pt modelId="{11569803-7C34-4E18-A765-D173C3DE07B7}" type="pres">
      <dgm:prSet presAssocID="{751A2C9E-6289-4D94-B76B-72906805267A}" presName="aSpace" presStyleCnt="0"/>
      <dgm:spPr/>
    </dgm:pt>
    <dgm:pt modelId="{FCFF65C5-532D-414E-A0B5-64853D79E216}" type="pres">
      <dgm:prSet presAssocID="{E4B6C96D-6DA1-46F8-9DB1-D586FDC7F164}" presName="compNode" presStyleCnt="0"/>
      <dgm:spPr/>
    </dgm:pt>
    <dgm:pt modelId="{05B3C8BF-C1AD-44D8-AAA4-3D5AE0E43389}" type="pres">
      <dgm:prSet presAssocID="{E4B6C96D-6DA1-46F8-9DB1-D586FDC7F164}" presName="aNode" presStyleLbl="bgShp" presStyleIdx="1" presStyleCnt="2" custLinFactNeighborX="-649" custLinFactNeighborY="0"/>
      <dgm:spPr/>
    </dgm:pt>
    <dgm:pt modelId="{8E8F6B0D-F5E6-4DDB-B52A-F232EC8315CD}" type="pres">
      <dgm:prSet presAssocID="{E4B6C96D-6DA1-46F8-9DB1-D586FDC7F164}" presName="textNode" presStyleLbl="bgShp" presStyleIdx="1" presStyleCnt="2"/>
      <dgm:spPr/>
    </dgm:pt>
    <dgm:pt modelId="{4EEFC0B7-B12F-439C-9D91-7C3842D0509A}" type="pres">
      <dgm:prSet presAssocID="{E4B6C96D-6DA1-46F8-9DB1-D586FDC7F164}" presName="compChildNode" presStyleCnt="0"/>
      <dgm:spPr/>
    </dgm:pt>
    <dgm:pt modelId="{920BFF9F-026E-4298-99CD-8F36EC49793E}" type="pres">
      <dgm:prSet presAssocID="{E4B6C96D-6DA1-46F8-9DB1-D586FDC7F164}" presName="theInnerList" presStyleCnt="0"/>
      <dgm:spPr/>
    </dgm:pt>
    <dgm:pt modelId="{19FE70D9-753D-469C-AC58-A358038CF162}" type="pres">
      <dgm:prSet presAssocID="{B6A50551-7AE8-4A1F-9363-13C67F87439F}" presName="childNode" presStyleLbl="node1" presStyleIdx="3" presStyleCnt="6">
        <dgm:presLayoutVars>
          <dgm:bulletEnabled val="1"/>
        </dgm:presLayoutVars>
      </dgm:prSet>
      <dgm:spPr/>
    </dgm:pt>
    <dgm:pt modelId="{0E2F1341-14A6-4748-8A59-26F131750583}" type="pres">
      <dgm:prSet presAssocID="{B6A50551-7AE8-4A1F-9363-13C67F87439F}" presName="aSpace2" presStyleCnt="0"/>
      <dgm:spPr/>
    </dgm:pt>
    <dgm:pt modelId="{4E08DF6E-ED1B-4241-BCEC-54628F8B6DED}" type="pres">
      <dgm:prSet presAssocID="{1B7D34F5-A1EF-4287-90B1-22D5F81318A2}" presName="childNode" presStyleLbl="node1" presStyleIdx="4" presStyleCnt="6">
        <dgm:presLayoutVars>
          <dgm:bulletEnabled val="1"/>
        </dgm:presLayoutVars>
      </dgm:prSet>
      <dgm:spPr/>
    </dgm:pt>
    <dgm:pt modelId="{99DD3C08-A2A2-48D4-A75C-0EAC44C36A9F}" type="pres">
      <dgm:prSet presAssocID="{1B7D34F5-A1EF-4287-90B1-22D5F81318A2}" presName="aSpace2" presStyleCnt="0"/>
      <dgm:spPr/>
    </dgm:pt>
    <dgm:pt modelId="{576475A4-E42B-4427-806E-407463179684}" type="pres">
      <dgm:prSet presAssocID="{7E7C88CD-7009-4CC6-B171-D64CEEA4F3C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E156D05-4494-4005-86F7-019A8B07B380}" srcId="{E4B6C96D-6DA1-46F8-9DB1-D586FDC7F164}" destId="{1B7D34F5-A1EF-4287-90B1-22D5F81318A2}" srcOrd="1" destOrd="0" parTransId="{CAF7437D-880B-4582-BBFF-C06248CD4C22}" sibTransId="{961A7464-CBAC-4313-80DF-136427E66B41}"/>
    <dgm:cxn modelId="{F22ED53A-FDF8-4DBE-A678-37A64A8F90AB}" type="presOf" srcId="{B6A50551-7AE8-4A1F-9363-13C67F87439F}" destId="{19FE70D9-753D-469C-AC58-A358038CF162}" srcOrd="0" destOrd="0" presId="urn:microsoft.com/office/officeart/2005/8/layout/lProcess2"/>
    <dgm:cxn modelId="{B0E3733D-C933-4750-988E-34F5D8B7088B}" srcId="{751A2C9E-6289-4D94-B76B-72906805267A}" destId="{107E9F54-BA00-4FCE-A8E4-1E345587B63A}" srcOrd="1" destOrd="0" parTransId="{57CAEB34-3F0B-40EE-AE83-9F4CD12CB55D}" sibTransId="{5E898E2E-7096-4009-A659-8F15360C8661}"/>
    <dgm:cxn modelId="{0AA7F95B-3B17-49B1-B1A0-64E178D712AE}" type="presOf" srcId="{107E9F54-BA00-4FCE-A8E4-1E345587B63A}" destId="{0F8DB132-4C29-4B71-BD18-9638697CB92E}" srcOrd="0" destOrd="0" presId="urn:microsoft.com/office/officeart/2005/8/layout/lProcess2"/>
    <dgm:cxn modelId="{48CDB26A-DDEE-428B-ACE7-26E54E8A41B3}" srcId="{7FBBFDA2-4B96-49CC-AD07-1362865BF072}" destId="{E4B6C96D-6DA1-46F8-9DB1-D586FDC7F164}" srcOrd="1" destOrd="0" parTransId="{C526B33D-B53B-4740-8971-F14FC1BE27CC}" sibTransId="{AA945193-076A-40D8-862E-92880A0CDEF1}"/>
    <dgm:cxn modelId="{1EDB274D-621D-4DE1-A69A-A772391D0FA2}" srcId="{7FBBFDA2-4B96-49CC-AD07-1362865BF072}" destId="{751A2C9E-6289-4D94-B76B-72906805267A}" srcOrd="0" destOrd="0" parTransId="{295D0956-0BBB-494E-B9F4-A724984A720D}" sibTransId="{195AD16D-6F4F-4364-9D08-2665564B66B3}"/>
    <dgm:cxn modelId="{023F927C-62BD-4E7E-8D3D-7BFDD9BEA820}" srcId="{751A2C9E-6289-4D94-B76B-72906805267A}" destId="{644F39A2-FA64-4115-9D0C-5ED1B990D39B}" srcOrd="0" destOrd="0" parTransId="{9DE8FF4D-7B6E-4066-B68D-4C24AF838A1D}" sibTransId="{AF4D1CD1-B46D-4806-B593-FDEC817D1889}"/>
    <dgm:cxn modelId="{EAFB8B7D-6C31-40CE-9067-4E57A0B6904D}" type="presOf" srcId="{44783B0D-5AA4-49ED-8E17-32A75D242C84}" destId="{7CB19D52-B635-40FE-AAB7-AADDE8842612}" srcOrd="0" destOrd="0" presId="urn:microsoft.com/office/officeart/2005/8/layout/lProcess2"/>
    <dgm:cxn modelId="{0A256F82-A528-464E-AB74-37EEE03214BE}" type="presOf" srcId="{751A2C9E-6289-4D94-B76B-72906805267A}" destId="{DD51713C-F72A-43EA-8FD1-B2629D080072}" srcOrd="1" destOrd="0" presId="urn:microsoft.com/office/officeart/2005/8/layout/lProcess2"/>
    <dgm:cxn modelId="{BCBACFAD-D0BC-41D9-A575-73629568365B}" type="presOf" srcId="{7FBBFDA2-4B96-49CC-AD07-1362865BF072}" destId="{2E9EB955-85D9-4BF7-AA1E-A7EE5D5F12C3}" srcOrd="0" destOrd="0" presId="urn:microsoft.com/office/officeart/2005/8/layout/lProcess2"/>
    <dgm:cxn modelId="{56FA80B9-7C08-4D7A-847E-6EF47C58CD24}" srcId="{E4B6C96D-6DA1-46F8-9DB1-D586FDC7F164}" destId="{B6A50551-7AE8-4A1F-9363-13C67F87439F}" srcOrd="0" destOrd="0" parTransId="{84FB9F5D-5E84-493D-B987-B264430AAA0D}" sibTransId="{58D5F0DC-3926-41EE-A026-8720FDABE707}"/>
    <dgm:cxn modelId="{7F5EDFBB-4690-4562-B348-75B920A78918}" srcId="{E4B6C96D-6DA1-46F8-9DB1-D586FDC7F164}" destId="{7E7C88CD-7009-4CC6-B171-D64CEEA4F3CA}" srcOrd="2" destOrd="0" parTransId="{5AB1DE82-9235-4C3C-A6C8-DFCDFD4AA154}" sibTransId="{D3E31995-6D7F-40FF-A2D5-F32215DFFAC2}"/>
    <dgm:cxn modelId="{609640BC-3C14-4F83-B5AC-D902535D1CC5}" type="presOf" srcId="{7E7C88CD-7009-4CC6-B171-D64CEEA4F3CA}" destId="{576475A4-E42B-4427-806E-407463179684}" srcOrd="0" destOrd="0" presId="urn:microsoft.com/office/officeart/2005/8/layout/lProcess2"/>
    <dgm:cxn modelId="{A6087BC8-4816-47BA-90BE-087AB2CEB725}" type="presOf" srcId="{644F39A2-FA64-4115-9D0C-5ED1B990D39B}" destId="{0FFE0D0C-0CBE-46B4-9F6C-B92F98C54AF1}" srcOrd="0" destOrd="0" presId="urn:microsoft.com/office/officeart/2005/8/layout/lProcess2"/>
    <dgm:cxn modelId="{483330CA-AD91-4C18-AA12-0475A391ECEC}" type="presOf" srcId="{E4B6C96D-6DA1-46F8-9DB1-D586FDC7F164}" destId="{8E8F6B0D-F5E6-4DDB-B52A-F232EC8315CD}" srcOrd="1" destOrd="0" presId="urn:microsoft.com/office/officeart/2005/8/layout/lProcess2"/>
    <dgm:cxn modelId="{6A7302D7-CB64-4DFD-AC71-4B7DC819F3B9}" type="presOf" srcId="{1B7D34F5-A1EF-4287-90B1-22D5F81318A2}" destId="{4E08DF6E-ED1B-4241-BCEC-54628F8B6DED}" srcOrd="0" destOrd="0" presId="urn:microsoft.com/office/officeart/2005/8/layout/lProcess2"/>
    <dgm:cxn modelId="{40A30AE5-A4E5-4956-B5B7-013C2EE600AB}" type="presOf" srcId="{E4B6C96D-6DA1-46F8-9DB1-D586FDC7F164}" destId="{05B3C8BF-C1AD-44D8-AAA4-3D5AE0E43389}" srcOrd="0" destOrd="0" presId="urn:microsoft.com/office/officeart/2005/8/layout/lProcess2"/>
    <dgm:cxn modelId="{0045AEEA-569F-43CE-9666-CAF79F5AF4DE}" type="presOf" srcId="{751A2C9E-6289-4D94-B76B-72906805267A}" destId="{FCD689BD-24BD-4798-BE7C-BF674F393789}" srcOrd="0" destOrd="0" presId="urn:microsoft.com/office/officeart/2005/8/layout/lProcess2"/>
    <dgm:cxn modelId="{5F5B44EB-9228-4DFD-BFF8-03A14A307B93}" srcId="{751A2C9E-6289-4D94-B76B-72906805267A}" destId="{44783B0D-5AA4-49ED-8E17-32A75D242C84}" srcOrd="2" destOrd="0" parTransId="{5C490158-CD62-4A03-969F-4461420DAEAA}" sibTransId="{FE9485AD-95A9-4FBC-BB09-393EC6693822}"/>
    <dgm:cxn modelId="{1F409F6D-0831-472D-B82A-2AEC107D2B60}" type="presParOf" srcId="{2E9EB955-85D9-4BF7-AA1E-A7EE5D5F12C3}" destId="{7FE31996-2395-4DF3-B64A-2D96532656C1}" srcOrd="0" destOrd="0" presId="urn:microsoft.com/office/officeart/2005/8/layout/lProcess2"/>
    <dgm:cxn modelId="{913AFE8B-1E86-420E-99F1-E3DFF9330E85}" type="presParOf" srcId="{7FE31996-2395-4DF3-B64A-2D96532656C1}" destId="{FCD689BD-24BD-4798-BE7C-BF674F393789}" srcOrd="0" destOrd="0" presId="urn:microsoft.com/office/officeart/2005/8/layout/lProcess2"/>
    <dgm:cxn modelId="{95F65514-2567-4964-8180-E60C5FB3CE39}" type="presParOf" srcId="{7FE31996-2395-4DF3-B64A-2D96532656C1}" destId="{DD51713C-F72A-43EA-8FD1-B2629D080072}" srcOrd="1" destOrd="0" presId="urn:microsoft.com/office/officeart/2005/8/layout/lProcess2"/>
    <dgm:cxn modelId="{1B49CBB5-AB91-4BE3-B0CE-D864FCB5552F}" type="presParOf" srcId="{7FE31996-2395-4DF3-B64A-2D96532656C1}" destId="{15CF9D24-75B3-403B-90FC-99E9DD248117}" srcOrd="2" destOrd="0" presId="urn:microsoft.com/office/officeart/2005/8/layout/lProcess2"/>
    <dgm:cxn modelId="{778006C6-4673-448A-829A-EF678613F6A4}" type="presParOf" srcId="{15CF9D24-75B3-403B-90FC-99E9DD248117}" destId="{0E3725D3-0E6A-4E3A-8F0B-9A7242CBB0BC}" srcOrd="0" destOrd="0" presId="urn:microsoft.com/office/officeart/2005/8/layout/lProcess2"/>
    <dgm:cxn modelId="{0E64F3C0-D582-4311-8020-3F64CA325ED8}" type="presParOf" srcId="{0E3725D3-0E6A-4E3A-8F0B-9A7242CBB0BC}" destId="{0FFE0D0C-0CBE-46B4-9F6C-B92F98C54AF1}" srcOrd="0" destOrd="0" presId="urn:microsoft.com/office/officeart/2005/8/layout/lProcess2"/>
    <dgm:cxn modelId="{26A8C332-166D-4099-8949-C73ED5047615}" type="presParOf" srcId="{0E3725D3-0E6A-4E3A-8F0B-9A7242CBB0BC}" destId="{C9DF689B-C372-4533-9F44-F3A13158994A}" srcOrd="1" destOrd="0" presId="urn:microsoft.com/office/officeart/2005/8/layout/lProcess2"/>
    <dgm:cxn modelId="{A674AB61-3234-4D0A-8C8F-3EEC9B3041F6}" type="presParOf" srcId="{0E3725D3-0E6A-4E3A-8F0B-9A7242CBB0BC}" destId="{0F8DB132-4C29-4B71-BD18-9638697CB92E}" srcOrd="2" destOrd="0" presId="urn:microsoft.com/office/officeart/2005/8/layout/lProcess2"/>
    <dgm:cxn modelId="{80392CDA-5FF1-4165-92B9-90E67E678F16}" type="presParOf" srcId="{0E3725D3-0E6A-4E3A-8F0B-9A7242CBB0BC}" destId="{E826D44E-3718-49BB-AB29-2E82336570AE}" srcOrd="3" destOrd="0" presId="urn:microsoft.com/office/officeart/2005/8/layout/lProcess2"/>
    <dgm:cxn modelId="{DD0E089D-F9E9-4C97-BD54-87F114671222}" type="presParOf" srcId="{0E3725D3-0E6A-4E3A-8F0B-9A7242CBB0BC}" destId="{7CB19D52-B635-40FE-AAB7-AADDE8842612}" srcOrd="4" destOrd="0" presId="urn:microsoft.com/office/officeart/2005/8/layout/lProcess2"/>
    <dgm:cxn modelId="{F073D088-5B9E-4272-A147-2A3EAECEBD2D}" type="presParOf" srcId="{2E9EB955-85D9-4BF7-AA1E-A7EE5D5F12C3}" destId="{11569803-7C34-4E18-A765-D173C3DE07B7}" srcOrd="1" destOrd="0" presId="urn:microsoft.com/office/officeart/2005/8/layout/lProcess2"/>
    <dgm:cxn modelId="{A1311E3B-8FBF-4B14-9145-B02C95041B6C}" type="presParOf" srcId="{2E9EB955-85D9-4BF7-AA1E-A7EE5D5F12C3}" destId="{FCFF65C5-532D-414E-A0B5-64853D79E216}" srcOrd="2" destOrd="0" presId="urn:microsoft.com/office/officeart/2005/8/layout/lProcess2"/>
    <dgm:cxn modelId="{ABEF4D68-0B00-4AE8-ABCB-ECF037495219}" type="presParOf" srcId="{FCFF65C5-532D-414E-A0B5-64853D79E216}" destId="{05B3C8BF-C1AD-44D8-AAA4-3D5AE0E43389}" srcOrd="0" destOrd="0" presId="urn:microsoft.com/office/officeart/2005/8/layout/lProcess2"/>
    <dgm:cxn modelId="{F9074DA2-0140-4186-B476-DDB713B8DA1A}" type="presParOf" srcId="{FCFF65C5-532D-414E-A0B5-64853D79E216}" destId="{8E8F6B0D-F5E6-4DDB-B52A-F232EC8315CD}" srcOrd="1" destOrd="0" presId="urn:microsoft.com/office/officeart/2005/8/layout/lProcess2"/>
    <dgm:cxn modelId="{63DE1147-B113-4CC9-9CA1-72FCD412345F}" type="presParOf" srcId="{FCFF65C5-532D-414E-A0B5-64853D79E216}" destId="{4EEFC0B7-B12F-439C-9D91-7C3842D0509A}" srcOrd="2" destOrd="0" presId="urn:microsoft.com/office/officeart/2005/8/layout/lProcess2"/>
    <dgm:cxn modelId="{67600F49-D3BC-48B1-9573-DAFB90ED8092}" type="presParOf" srcId="{4EEFC0B7-B12F-439C-9D91-7C3842D0509A}" destId="{920BFF9F-026E-4298-99CD-8F36EC49793E}" srcOrd="0" destOrd="0" presId="urn:microsoft.com/office/officeart/2005/8/layout/lProcess2"/>
    <dgm:cxn modelId="{A508E919-30C2-482B-8495-EDB02CDBF327}" type="presParOf" srcId="{920BFF9F-026E-4298-99CD-8F36EC49793E}" destId="{19FE70D9-753D-469C-AC58-A358038CF162}" srcOrd="0" destOrd="0" presId="urn:microsoft.com/office/officeart/2005/8/layout/lProcess2"/>
    <dgm:cxn modelId="{48585175-297C-46AB-B469-748807D2DC13}" type="presParOf" srcId="{920BFF9F-026E-4298-99CD-8F36EC49793E}" destId="{0E2F1341-14A6-4748-8A59-26F131750583}" srcOrd="1" destOrd="0" presId="urn:microsoft.com/office/officeart/2005/8/layout/lProcess2"/>
    <dgm:cxn modelId="{CBAF9607-7084-49B0-856F-AE42ECCCF715}" type="presParOf" srcId="{920BFF9F-026E-4298-99CD-8F36EC49793E}" destId="{4E08DF6E-ED1B-4241-BCEC-54628F8B6DED}" srcOrd="2" destOrd="0" presId="urn:microsoft.com/office/officeart/2005/8/layout/lProcess2"/>
    <dgm:cxn modelId="{A826DB4B-AE99-4AED-B20C-A076E2D7BBA2}" type="presParOf" srcId="{920BFF9F-026E-4298-99CD-8F36EC49793E}" destId="{99DD3C08-A2A2-48D4-A75C-0EAC44C36A9F}" srcOrd="3" destOrd="0" presId="urn:microsoft.com/office/officeart/2005/8/layout/lProcess2"/>
    <dgm:cxn modelId="{747EAE52-3EAC-4E7F-BE5F-4EED9AAE8661}" type="presParOf" srcId="{920BFF9F-026E-4298-99CD-8F36EC49793E}" destId="{576475A4-E42B-4427-806E-40746317968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6F99DB-8AA2-46C6-941B-790F053A624C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9BA95B-94FD-4AB2-9F1B-75D43E288295}">
      <dgm:prSet custT="1"/>
      <dgm:spPr/>
      <dgm:t>
        <a:bodyPr/>
        <a:lstStyle/>
        <a:p>
          <a:r>
            <a:rPr lang="en-US" sz="2800" dirty="0"/>
            <a:t>While you are at your pharmacy, why not ask about other services that they provide</a:t>
          </a:r>
        </a:p>
      </dgm:t>
    </dgm:pt>
    <dgm:pt modelId="{F97AB3B7-0F65-4EA5-AD5A-549523B1445D}" type="parTrans" cxnId="{3A7864FC-010E-4E5F-911D-FC75C1230066}">
      <dgm:prSet/>
      <dgm:spPr/>
      <dgm:t>
        <a:bodyPr/>
        <a:lstStyle/>
        <a:p>
          <a:endParaRPr lang="en-US"/>
        </a:p>
      </dgm:t>
    </dgm:pt>
    <dgm:pt modelId="{F6E264F7-AD01-4D7E-B3F8-8F589AAE25F2}" type="sibTrans" cxnId="{3A7864FC-010E-4E5F-911D-FC75C1230066}">
      <dgm:prSet/>
      <dgm:spPr/>
      <dgm:t>
        <a:bodyPr/>
        <a:lstStyle/>
        <a:p>
          <a:endParaRPr lang="en-US"/>
        </a:p>
      </dgm:t>
    </dgm:pt>
    <dgm:pt modelId="{D41E98D2-1A66-431B-B56B-6635E5640FBD}">
      <dgm:prSet custT="1"/>
      <dgm:spPr/>
      <dgm:t>
        <a:bodyPr/>
        <a:lstStyle/>
        <a:p>
          <a:r>
            <a:rPr lang="en-US" sz="2800" dirty="0"/>
            <a:t>Many pharmacies now provide the following NHS services:</a:t>
          </a:r>
        </a:p>
        <a:p>
          <a:endParaRPr lang="en-US" sz="2800" dirty="0"/>
        </a:p>
      </dgm:t>
    </dgm:pt>
    <dgm:pt modelId="{E2C8F2D7-C1A3-4CD1-8D82-6C7D561DA23B}" type="parTrans" cxnId="{3011899A-80C2-4AE6-BDE5-A716A1FCC46F}">
      <dgm:prSet/>
      <dgm:spPr/>
      <dgm:t>
        <a:bodyPr/>
        <a:lstStyle/>
        <a:p>
          <a:endParaRPr lang="en-US"/>
        </a:p>
      </dgm:t>
    </dgm:pt>
    <dgm:pt modelId="{00B4BC16-BAF2-4E14-A2E2-EF6909FAD761}" type="sibTrans" cxnId="{3011899A-80C2-4AE6-BDE5-A716A1FCC46F}">
      <dgm:prSet/>
      <dgm:spPr/>
      <dgm:t>
        <a:bodyPr/>
        <a:lstStyle/>
        <a:p>
          <a:endParaRPr lang="en-US"/>
        </a:p>
      </dgm:t>
    </dgm:pt>
    <dgm:pt modelId="{E5F8E162-5A21-4F61-A4E4-F88CA3FE072A}">
      <dgm:prSet custT="1"/>
      <dgm:spPr/>
      <dgm:t>
        <a:bodyPr/>
        <a:lstStyle/>
        <a:p>
          <a:r>
            <a:rPr lang="en-US" sz="1400" b="1" dirty="0"/>
            <a:t>Pharmacy First service</a:t>
          </a:r>
        </a:p>
        <a:p>
          <a:r>
            <a:rPr lang="en-US" sz="1200" dirty="0"/>
            <a:t>A pharmacist led service to support patients with 7 common conditions and where electronically referred, support with minor illness consultations and the supply of urgent medicines (and appliances)</a:t>
          </a:r>
          <a:endParaRPr lang="en-US" sz="3200" dirty="0"/>
        </a:p>
      </dgm:t>
    </dgm:pt>
    <dgm:pt modelId="{D8793086-2B9F-4CD3-87A7-9240628A57B6}" type="parTrans" cxnId="{B3161AC2-BCE5-49E4-9036-B4DA5DBFF8C4}">
      <dgm:prSet/>
      <dgm:spPr/>
      <dgm:t>
        <a:bodyPr/>
        <a:lstStyle/>
        <a:p>
          <a:endParaRPr lang="en-US"/>
        </a:p>
      </dgm:t>
    </dgm:pt>
    <dgm:pt modelId="{6DDDE31F-A316-4B38-97AA-583D1115D136}" type="sibTrans" cxnId="{B3161AC2-BCE5-49E4-9036-B4DA5DBFF8C4}">
      <dgm:prSet/>
      <dgm:spPr/>
      <dgm:t>
        <a:bodyPr/>
        <a:lstStyle/>
        <a:p>
          <a:endParaRPr lang="en-US"/>
        </a:p>
      </dgm:t>
    </dgm:pt>
    <dgm:pt modelId="{00408955-0C0E-43DE-BC19-6937FD19A31E}">
      <dgm:prSet custT="1"/>
      <dgm:spPr/>
      <dgm:t>
        <a:bodyPr/>
        <a:lstStyle/>
        <a:p>
          <a:r>
            <a:rPr lang="en-US" sz="1400" b="1" dirty="0"/>
            <a:t>Blood pressure checks service</a:t>
          </a:r>
        </a:p>
        <a:p>
          <a:r>
            <a:rPr lang="en-US" sz="1200" dirty="0"/>
            <a:t>Aimed at patients aged 40 years and above</a:t>
          </a:r>
        </a:p>
      </dgm:t>
    </dgm:pt>
    <dgm:pt modelId="{B8D4B4A4-CDD7-491E-95DC-6DBEA5910FEE}" type="parTrans" cxnId="{05D869F6-FE9D-42A8-962B-DA7E1BAE6487}">
      <dgm:prSet/>
      <dgm:spPr/>
      <dgm:t>
        <a:bodyPr/>
        <a:lstStyle/>
        <a:p>
          <a:endParaRPr lang="en-US"/>
        </a:p>
      </dgm:t>
    </dgm:pt>
    <dgm:pt modelId="{31F10CE9-5A10-42F5-BF46-2D5B89DDAFE7}" type="sibTrans" cxnId="{05D869F6-FE9D-42A8-962B-DA7E1BAE6487}">
      <dgm:prSet/>
      <dgm:spPr/>
      <dgm:t>
        <a:bodyPr/>
        <a:lstStyle/>
        <a:p>
          <a:endParaRPr lang="en-US"/>
        </a:p>
      </dgm:t>
    </dgm:pt>
    <dgm:pt modelId="{27F44ADE-685F-49DB-9941-59D564818BC4}">
      <dgm:prSet custT="1"/>
      <dgm:spPr/>
      <dgm:t>
        <a:bodyPr/>
        <a:lstStyle/>
        <a:p>
          <a:r>
            <a:rPr lang="en-US" sz="1400" b="1" dirty="0"/>
            <a:t>Flu vaccination service </a:t>
          </a:r>
          <a:endParaRPr lang="en-US" sz="1400" dirty="0"/>
        </a:p>
      </dgm:t>
    </dgm:pt>
    <dgm:pt modelId="{1B59C5E4-7A3F-437B-ACE2-0E8211281686}" type="parTrans" cxnId="{8D9669F5-D4FD-47ED-80B5-8DE873519317}">
      <dgm:prSet/>
      <dgm:spPr/>
      <dgm:t>
        <a:bodyPr/>
        <a:lstStyle/>
        <a:p>
          <a:endParaRPr lang="en-US"/>
        </a:p>
      </dgm:t>
    </dgm:pt>
    <dgm:pt modelId="{EB81BCC6-97FB-48EC-B16F-3495CCC426BB}" type="sibTrans" cxnId="{8D9669F5-D4FD-47ED-80B5-8DE873519317}">
      <dgm:prSet/>
      <dgm:spPr/>
      <dgm:t>
        <a:bodyPr/>
        <a:lstStyle/>
        <a:p>
          <a:endParaRPr lang="en-US"/>
        </a:p>
      </dgm:t>
    </dgm:pt>
    <dgm:pt modelId="{455F5A2E-6713-4FEF-8A55-F1C4A54EEF72}">
      <dgm:prSet custT="1"/>
      <dgm:spPr/>
      <dgm:t>
        <a:bodyPr/>
        <a:lstStyle/>
        <a:p>
          <a:r>
            <a:rPr lang="en-US" sz="1400" b="1" dirty="0"/>
            <a:t>New Medicine Service</a:t>
          </a:r>
          <a:endParaRPr lang="en-US" sz="1200" b="1" dirty="0"/>
        </a:p>
        <a:p>
          <a:r>
            <a:rPr lang="en-US" sz="1200" dirty="0"/>
            <a:t>Provides support to patients with long-term conditions newly prescribed certain medicines</a:t>
          </a:r>
        </a:p>
      </dgm:t>
    </dgm:pt>
    <dgm:pt modelId="{63879C87-1601-40F2-BEFD-25A6424FFB99}" type="parTrans" cxnId="{D5D067BD-5AC1-47FA-A60D-798E66770F73}">
      <dgm:prSet/>
      <dgm:spPr/>
      <dgm:t>
        <a:bodyPr/>
        <a:lstStyle/>
        <a:p>
          <a:endParaRPr lang="en-US"/>
        </a:p>
      </dgm:t>
    </dgm:pt>
    <dgm:pt modelId="{11AF30D2-12A8-4A56-9E6E-2960C5FA24F3}" type="sibTrans" cxnId="{D5D067BD-5AC1-47FA-A60D-798E66770F73}">
      <dgm:prSet/>
      <dgm:spPr/>
      <dgm:t>
        <a:bodyPr/>
        <a:lstStyle/>
        <a:p>
          <a:endParaRPr lang="en-US"/>
        </a:p>
      </dgm:t>
    </dgm:pt>
    <dgm:pt modelId="{CAEFDEB6-6285-47C1-A8ED-B7C82C7D1718}">
      <dgm:prSet custT="1"/>
      <dgm:spPr/>
      <dgm:t>
        <a:bodyPr/>
        <a:lstStyle/>
        <a:p>
          <a:r>
            <a:rPr lang="en-US" sz="1400" b="1" dirty="0"/>
            <a:t>Lateral Flow Device Service</a:t>
          </a:r>
        </a:p>
        <a:p>
          <a:r>
            <a:rPr lang="en-US" sz="1200" dirty="0"/>
            <a:t>Provides patients </a:t>
          </a:r>
          <a:r>
            <a:rPr lang="en-GB" sz="1200" b="0" i="0" dirty="0"/>
            <a:t>eligible for COVID-19 treatments </a:t>
          </a:r>
          <a:r>
            <a:rPr lang="en-US" sz="1200" dirty="0"/>
            <a:t>with free access to lateral flow device tests</a:t>
          </a:r>
        </a:p>
      </dgm:t>
    </dgm:pt>
    <dgm:pt modelId="{4B15DEA0-FEC0-481C-A692-6C7CB095E694}" type="parTrans" cxnId="{2912E5F7-B7EE-4667-9DC0-F5DA62F634C0}">
      <dgm:prSet/>
      <dgm:spPr/>
      <dgm:t>
        <a:bodyPr/>
        <a:lstStyle/>
        <a:p>
          <a:endParaRPr lang="en-US"/>
        </a:p>
      </dgm:t>
    </dgm:pt>
    <dgm:pt modelId="{DFD9EEFE-67E3-4D4D-BD13-55D8EA1C07A2}" type="sibTrans" cxnId="{2912E5F7-B7EE-4667-9DC0-F5DA62F634C0}">
      <dgm:prSet/>
      <dgm:spPr/>
      <dgm:t>
        <a:bodyPr/>
        <a:lstStyle/>
        <a:p>
          <a:endParaRPr lang="en-US"/>
        </a:p>
      </dgm:t>
    </dgm:pt>
    <dgm:pt modelId="{8DAA7F38-F3B3-4D69-ACD3-9B3928E9CABA}" type="pres">
      <dgm:prSet presAssocID="{406F99DB-8AA2-46C6-941B-790F053A624C}" presName="Name0" presStyleCnt="0">
        <dgm:presLayoutVars>
          <dgm:dir/>
          <dgm:animLvl val="lvl"/>
          <dgm:resizeHandles val="exact"/>
        </dgm:presLayoutVars>
      </dgm:prSet>
      <dgm:spPr/>
    </dgm:pt>
    <dgm:pt modelId="{AABE81B4-C659-4039-88B3-659E351961D8}" type="pres">
      <dgm:prSet presAssocID="{D41E98D2-1A66-431B-B56B-6635E5640FBD}" presName="boxAndChildren" presStyleCnt="0"/>
      <dgm:spPr/>
    </dgm:pt>
    <dgm:pt modelId="{B41370C9-E38D-4A97-BD5D-00FF1C6377E3}" type="pres">
      <dgm:prSet presAssocID="{D41E98D2-1A66-431B-B56B-6635E5640FBD}" presName="parentTextBox" presStyleLbl="node1" presStyleIdx="0" presStyleCnt="2"/>
      <dgm:spPr/>
    </dgm:pt>
    <dgm:pt modelId="{7C286671-3CA6-4F27-B6AA-B61DDCDE13FC}" type="pres">
      <dgm:prSet presAssocID="{D41E98D2-1A66-431B-B56B-6635E5640FBD}" presName="entireBox" presStyleLbl="node1" presStyleIdx="0" presStyleCnt="2" custLinFactNeighborY="1505"/>
      <dgm:spPr/>
    </dgm:pt>
    <dgm:pt modelId="{363E9391-8BC9-4233-B4A3-9244168DF547}" type="pres">
      <dgm:prSet presAssocID="{D41E98D2-1A66-431B-B56B-6635E5640FBD}" presName="descendantBox" presStyleCnt="0"/>
      <dgm:spPr/>
    </dgm:pt>
    <dgm:pt modelId="{D123902E-C783-40C4-B21C-2220D02FAD09}" type="pres">
      <dgm:prSet presAssocID="{E5F8E162-5A21-4F61-A4E4-F88CA3FE072A}" presName="childTextBox" presStyleLbl="fgAccFollowNode1" presStyleIdx="0" presStyleCnt="5" custScaleX="96041" custScaleY="137863" custLinFactNeighborX="-207" custLinFactNeighborY="-12775">
        <dgm:presLayoutVars>
          <dgm:bulletEnabled val="1"/>
        </dgm:presLayoutVars>
      </dgm:prSet>
      <dgm:spPr/>
    </dgm:pt>
    <dgm:pt modelId="{70E768B7-B6CE-455B-9CD6-82C64BFE7BB5}" type="pres">
      <dgm:prSet presAssocID="{00408955-0C0E-43DE-BC19-6937FD19A31E}" presName="childTextBox" presStyleLbl="fgAccFollowNode1" presStyleIdx="1" presStyleCnt="5" custScaleX="98022" custScaleY="137577" custLinFactNeighborX="-143" custLinFactNeighborY="-12325">
        <dgm:presLayoutVars>
          <dgm:bulletEnabled val="1"/>
        </dgm:presLayoutVars>
      </dgm:prSet>
      <dgm:spPr/>
    </dgm:pt>
    <dgm:pt modelId="{C12666BA-B46A-4A6E-AA8C-7CE17E7781A4}" type="pres">
      <dgm:prSet presAssocID="{27F44ADE-685F-49DB-9941-59D564818BC4}" presName="childTextBox" presStyleLbl="fgAccFollowNode1" presStyleIdx="2" presStyleCnt="5" custScaleX="97196" custScaleY="137875" custLinFactNeighborX="652" custLinFactNeighborY="-12158">
        <dgm:presLayoutVars>
          <dgm:bulletEnabled val="1"/>
        </dgm:presLayoutVars>
      </dgm:prSet>
      <dgm:spPr/>
    </dgm:pt>
    <dgm:pt modelId="{1F6FA13B-A892-4B02-B260-3352F0595B97}" type="pres">
      <dgm:prSet presAssocID="{455F5A2E-6713-4FEF-8A55-F1C4A54EEF72}" presName="childTextBox" presStyleLbl="fgAccFollowNode1" presStyleIdx="3" presStyleCnt="5" custScaleX="96384" custScaleY="137577" custLinFactNeighborX="-612" custLinFactNeighborY="-12514">
        <dgm:presLayoutVars>
          <dgm:bulletEnabled val="1"/>
        </dgm:presLayoutVars>
      </dgm:prSet>
      <dgm:spPr/>
    </dgm:pt>
    <dgm:pt modelId="{0E743738-1D07-4339-8BD7-B50317ED3D1E}" type="pres">
      <dgm:prSet presAssocID="{CAEFDEB6-6285-47C1-A8ED-B7C82C7D1718}" presName="childTextBox" presStyleLbl="fgAccFollowNode1" presStyleIdx="4" presStyleCnt="5" custScaleX="98983" custScaleY="137577" custLinFactNeighborX="165" custLinFactNeighborY="-13027">
        <dgm:presLayoutVars>
          <dgm:bulletEnabled val="1"/>
        </dgm:presLayoutVars>
      </dgm:prSet>
      <dgm:spPr/>
    </dgm:pt>
    <dgm:pt modelId="{5A79EF42-88D2-4214-BD47-5BFD3FB86DED}" type="pres">
      <dgm:prSet presAssocID="{F6E264F7-AD01-4D7E-B3F8-8F589AAE25F2}" presName="sp" presStyleCnt="0"/>
      <dgm:spPr/>
    </dgm:pt>
    <dgm:pt modelId="{EE5CCABA-8E6C-4191-B2DB-9E67B8226738}" type="pres">
      <dgm:prSet presAssocID="{299BA95B-94FD-4AB2-9F1B-75D43E288295}" presName="arrowAndChildren" presStyleCnt="0"/>
      <dgm:spPr/>
    </dgm:pt>
    <dgm:pt modelId="{87DD0607-9B72-44C2-B932-9E65835635C0}" type="pres">
      <dgm:prSet presAssocID="{299BA95B-94FD-4AB2-9F1B-75D43E288295}" presName="parentTextArrow" presStyleLbl="node1" presStyleIdx="1" presStyleCnt="2" custScaleY="43169" custLinFactNeighborX="0" custLinFactNeighborY="-74"/>
      <dgm:spPr/>
    </dgm:pt>
  </dgm:ptLst>
  <dgm:cxnLst>
    <dgm:cxn modelId="{A723B119-54C5-4B33-9975-C29DDBE3F9AE}" type="presOf" srcId="{D41E98D2-1A66-431B-B56B-6635E5640FBD}" destId="{B41370C9-E38D-4A97-BD5D-00FF1C6377E3}" srcOrd="0" destOrd="0" presId="urn:microsoft.com/office/officeart/2005/8/layout/process4"/>
    <dgm:cxn modelId="{764FA627-62B9-40C7-8B6F-C2476053BAD0}" type="presOf" srcId="{455F5A2E-6713-4FEF-8A55-F1C4A54EEF72}" destId="{1F6FA13B-A892-4B02-B260-3352F0595B97}" srcOrd="0" destOrd="0" presId="urn:microsoft.com/office/officeart/2005/8/layout/process4"/>
    <dgm:cxn modelId="{AC76703B-18F6-4942-AC7F-F85D2BE1D7F1}" type="presOf" srcId="{406F99DB-8AA2-46C6-941B-790F053A624C}" destId="{8DAA7F38-F3B3-4D69-ACD3-9B3928E9CABA}" srcOrd="0" destOrd="0" presId="urn:microsoft.com/office/officeart/2005/8/layout/process4"/>
    <dgm:cxn modelId="{CD32DD5E-0DC4-48A6-AB5D-935EBFD932C8}" type="presOf" srcId="{299BA95B-94FD-4AB2-9F1B-75D43E288295}" destId="{87DD0607-9B72-44C2-B932-9E65835635C0}" srcOrd="0" destOrd="0" presId="urn:microsoft.com/office/officeart/2005/8/layout/process4"/>
    <dgm:cxn modelId="{9FE0FF41-1BA7-408C-A3AA-C6A3D4D31502}" type="presOf" srcId="{E5F8E162-5A21-4F61-A4E4-F88CA3FE072A}" destId="{D123902E-C783-40C4-B21C-2220D02FAD09}" srcOrd="0" destOrd="0" presId="urn:microsoft.com/office/officeart/2005/8/layout/process4"/>
    <dgm:cxn modelId="{29F6BB98-24E0-4D67-80F9-F759472F4C4E}" type="presOf" srcId="{27F44ADE-685F-49DB-9941-59D564818BC4}" destId="{C12666BA-B46A-4A6E-AA8C-7CE17E7781A4}" srcOrd="0" destOrd="0" presId="urn:microsoft.com/office/officeart/2005/8/layout/process4"/>
    <dgm:cxn modelId="{3011899A-80C2-4AE6-BDE5-A716A1FCC46F}" srcId="{406F99DB-8AA2-46C6-941B-790F053A624C}" destId="{D41E98D2-1A66-431B-B56B-6635E5640FBD}" srcOrd="1" destOrd="0" parTransId="{E2C8F2D7-C1A3-4CD1-8D82-6C7D561DA23B}" sibTransId="{00B4BC16-BAF2-4E14-A2E2-EF6909FAD761}"/>
    <dgm:cxn modelId="{F44F58A2-F6B1-4779-88DC-535332AEB18C}" type="presOf" srcId="{CAEFDEB6-6285-47C1-A8ED-B7C82C7D1718}" destId="{0E743738-1D07-4339-8BD7-B50317ED3D1E}" srcOrd="0" destOrd="0" presId="urn:microsoft.com/office/officeart/2005/8/layout/process4"/>
    <dgm:cxn modelId="{CC1249A5-E85F-4B5F-A25C-92F253572F47}" type="presOf" srcId="{D41E98D2-1A66-431B-B56B-6635E5640FBD}" destId="{7C286671-3CA6-4F27-B6AA-B61DDCDE13FC}" srcOrd="1" destOrd="0" presId="urn:microsoft.com/office/officeart/2005/8/layout/process4"/>
    <dgm:cxn modelId="{2D7292BC-8551-43FA-BDEE-AD0AB6468FBF}" type="presOf" srcId="{00408955-0C0E-43DE-BC19-6937FD19A31E}" destId="{70E768B7-B6CE-455B-9CD6-82C64BFE7BB5}" srcOrd="0" destOrd="0" presId="urn:microsoft.com/office/officeart/2005/8/layout/process4"/>
    <dgm:cxn modelId="{D5D067BD-5AC1-47FA-A60D-798E66770F73}" srcId="{D41E98D2-1A66-431B-B56B-6635E5640FBD}" destId="{455F5A2E-6713-4FEF-8A55-F1C4A54EEF72}" srcOrd="3" destOrd="0" parTransId="{63879C87-1601-40F2-BEFD-25A6424FFB99}" sibTransId="{11AF30D2-12A8-4A56-9E6E-2960C5FA24F3}"/>
    <dgm:cxn modelId="{B3161AC2-BCE5-49E4-9036-B4DA5DBFF8C4}" srcId="{D41E98D2-1A66-431B-B56B-6635E5640FBD}" destId="{E5F8E162-5A21-4F61-A4E4-F88CA3FE072A}" srcOrd="0" destOrd="0" parTransId="{D8793086-2B9F-4CD3-87A7-9240628A57B6}" sibTransId="{6DDDE31F-A316-4B38-97AA-583D1115D136}"/>
    <dgm:cxn modelId="{8D9669F5-D4FD-47ED-80B5-8DE873519317}" srcId="{D41E98D2-1A66-431B-B56B-6635E5640FBD}" destId="{27F44ADE-685F-49DB-9941-59D564818BC4}" srcOrd="2" destOrd="0" parTransId="{1B59C5E4-7A3F-437B-ACE2-0E8211281686}" sibTransId="{EB81BCC6-97FB-48EC-B16F-3495CCC426BB}"/>
    <dgm:cxn modelId="{05D869F6-FE9D-42A8-962B-DA7E1BAE6487}" srcId="{D41E98D2-1A66-431B-B56B-6635E5640FBD}" destId="{00408955-0C0E-43DE-BC19-6937FD19A31E}" srcOrd="1" destOrd="0" parTransId="{B8D4B4A4-CDD7-491E-95DC-6DBEA5910FEE}" sibTransId="{31F10CE9-5A10-42F5-BF46-2D5B89DDAFE7}"/>
    <dgm:cxn modelId="{2912E5F7-B7EE-4667-9DC0-F5DA62F634C0}" srcId="{D41E98D2-1A66-431B-B56B-6635E5640FBD}" destId="{CAEFDEB6-6285-47C1-A8ED-B7C82C7D1718}" srcOrd="4" destOrd="0" parTransId="{4B15DEA0-FEC0-481C-A692-6C7CB095E694}" sibTransId="{DFD9EEFE-67E3-4D4D-BD13-55D8EA1C07A2}"/>
    <dgm:cxn modelId="{3A7864FC-010E-4E5F-911D-FC75C1230066}" srcId="{406F99DB-8AA2-46C6-941B-790F053A624C}" destId="{299BA95B-94FD-4AB2-9F1B-75D43E288295}" srcOrd="0" destOrd="0" parTransId="{F97AB3B7-0F65-4EA5-AD5A-549523B1445D}" sibTransId="{F6E264F7-AD01-4D7E-B3F8-8F589AAE25F2}"/>
    <dgm:cxn modelId="{788107EC-77F1-4B80-8968-EAEB014109CD}" type="presParOf" srcId="{8DAA7F38-F3B3-4D69-ACD3-9B3928E9CABA}" destId="{AABE81B4-C659-4039-88B3-659E351961D8}" srcOrd="0" destOrd="0" presId="urn:microsoft.com/office/officeart/2005/8/layout/process4"/>
    <dgm:cxn modelId="{31DF3CFD-FC06-4E58-9BD1-D170CFA61BAD}" type="presParOf" srcId="{AABE81B4-C659-4039-88B3-659E351961D8}" destId="{B41370C9-E38D-4A97-BD5D-00FF1C6377E3}" srcOrd="0" destOrd="0" presId="urn:microsoft.com/office/officeart/2005/8/layout/process4"/>
    <dgm:cxn modelId="{EBA13F89-2837-4656-8DF5-07DF8BFDA1C8}" type="presParOf" srcId="{AABE81B4-C659-4039-88B3-659E351961D8}" destId="{7C286671-3CA6-4F27-B6AA-B61DDCDE13FC}" srcOrd="1" destOrd="0" presId="urn:microsoft.com/office/officeart/2005/8/layout/process4"/>
    <dgm:cxn modelId="{D5F0208B-A86F-4B3B-873B-EB7197451472}" type="presParOf" srcId="{AABE81B4-C659-4039-88B3-659E351961D8}" destId="{363E9391-8BC9-4233-B4A3-9244168DF547}" srcOrd="2" destOrd="0" presId="urn:microsoft.com/office/officeart/2005/8/layout/process4"/>
    <dgm:cxn modelId="{1AA708F7-8B69-43C7-8BF0-0164083BE534}" type="presParOf" srcId="{363E9391-8BC9-4233-B4A3-9244168DF547}" destId="{D123902E-C783-40C4-B21C-2220D02FAD09}" srcOrd="0" destOrd="0" presId="urn:microsoft.com/office/officeart/2005/8/layout/process4"/>
    <dgm:cxn modelId="{B18954DE-C55E-44FE-9449-B945427D7DA7}" type="presParOf" srcId="{363E9391-8BC9-4233-B4A3-9244168DF547}" destId="{70E768B7-B6CE-455B-9CD6-82C64BFE7BB5}" srcOrd="1" destOrd="0" presId="urn:microsoft.com/office/officeart/2005/8/layout/process4"/>
    <dgm:cxn modelId="{56D353C6-748E-43D0-8C40-908C546C0FCF}" type="presParOf" srcId="{363E9391-8BC9-4233-B4A3-9244168DF547}" destId="{C12666BA-B46A-4A6E-AA8C-7CE17E7781A4}" srcOrd="2" destOrd="0" presId="urn:microsoft.com/office/officeart/2005/8/layout/process4"/>
    <dgm:cxn modelId="{4B881877-D497-4310-B427-E82BBDA562B2}" type="presParOf" srcId="{363E9391-8BC9-4233-B4A3-9244168DF547}" destId="{1F6FA13B-A892-4B02-B260-3352F0595B97}" srcOrd="3" destOrd="0" presId="urn:microsoft.com/office/officeart/2005/8/layout/process4"/>
    <dgm:cxn modelId="{ACF99A38-9077-414F-AF12-676669BDB8A4}" type="presParOf" srcId="{363E9391-8BC9-4233-B4A3-9244168DF547}" destId="{0E743738-1D07-4339-8BD7-B50317ED3D1E}" srcOrd="4" destOrd="0" presId="urn:microsoft.com/office/officeart/2005/8/layout/process4"/>
    <dgm:cxn modelId="{7876228F-F0CB-41C5-95F4-9FC5C3F19CF8}" type="presParOf" srcId="{8DAA7F38-F3B3-4D69-ACD3-9B3928E9CABA}" destId="{5A79EF42-88D2-4214-BD47-5BFD3FB86DED}" srcOrd="1" destOrd="0" presId="urn:microsoft.com/office/officeart/2005/8/layout/process4"/>
    <dgm:cxn modelId="{B4DC1FA5-F73A-4DF1-89CF-0FAEC2C483C3}" type="presParOf" srcId="{8DAA7F38-F3B3-4D69-ACD3-9B3928E9CABA}" destId="{EE5CCABA-8E6C-4191-B2DB-9E67B8226738}" srcOrd="2" destOrd="0" presId="urn:microsoft.com/office/officeart/2005/8/layout/process4"/>
    <dgm:cxn modelId="{694DC5D6-B595-4A03-BA48-796198A94894}" type="presParOf" srcId="{EE5CCABA-8E6C-4191-B2DB-9E67B8226738}" destId="{87DD0607-9B72-44C2-B932-9E65835635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1EFF2-6243-44B7-83F0-229958498052}">
      <dsp:nvSpPr>
        <dsp:cNvPr id="0" name=""/>
        <dsp:cNvSpPr/>
      </dsp:nvSpPr>
      <dsp:spPr>
        <a:xfrm>
          <a:off x="5324451" y="1729318"/>
          <a:ext cx="592923" cy="637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461" y="0"/>
              </a:lnTo>
              <a:lnTo>
                <a:pt x="296461" y="637393"/>
              </a:lnTo>
              <a:lnTo>
                <a:pt x="592923" y="6373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9CBA2-C941-416E-8DDD-FD4CBDCCEC5C}">
      <dsp:nvSpPr>
        <dsp:cNvPr id="0" name=""/>
        <dsp:cNvSpPr/>
      </dsp:nvSpPr>
      <dsp:spPr>
        <a:xfrm>
          <a:off x="5324451" y="1091925"/>
          <a:ext cx="592923" cy="637393"/>
        </a:xfrm>
        <a:custGeom>
          <a:avLst/>
          <a:gdLst/>
          <a:ahLst/>
          <a:cxnLst/>
          <a:rect l="0" t="0" r="0" b="0"/>
          <a:pathLst>
            <a:path>
              <a:moveTo>
                <a:pt x="0" y="637393"/>
              </a:moveTo>
              <a:lnTo>
                <a:pt x="296461" y="637393"/>
              </a:lnTo>
              <a:lnTo>
                <a:pt x="296461" y="0"/>
              </a:lnTo>
              <a:lnTo>
                <a:pt x="59292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28A84-7DA0-43C4-B1AE-B8CCD662C076}">
      <dsp:nvSpPr>
        <dsp:cNvPr id="0" name=""/>
        <dsp:cNvSpPr/>
      </dsp:nvSpPr>
      <dsp:spPr>
        <a:xfrm>
          <a:off x="1324586" y="2428"/>
          <a:ext cx="4054769" cy="90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service started on 24th April 2023</a:t>
          </a:r>
        </a:p>
      </dsp:txBody>
      <dsp:txXfrm>
        <a:off x="1324586" y="2428"/>
        <a:ext cx="4054769" cy="904208"/>
      </dsp:txXfrm>
    </dsp:sp>
    <dsp:sp modelId="{8C511256-87AC-4409-BE97-77BB2AF8584C}">
      <dsp:nvSpPr>
        <dsp:cNvPr id="0" name=""/>
        <dsp:cNvSpPr/>
      </dsp:nvSpPr>
      <dsp:spPr>
        <a:xfrm>
          <a:off x="1324586" y="1277214"/>
          <a:ext cx="3999864" cy="90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Aim of the service is to: </a:t>
          </a:r>
        </a:p>
      </dsp:txBody>
      <dsp:txXfrm>
        <a:off x="1324586" y="1277214"/>
        <a:ext cx="3999864" cy="904208"/>
      </dsp:txXfrm>
    </dsp:sp>
    <dsp:sp modelId="{53FF751F-A7BD-406F-AEF3-7065640CA24D}">
      <dsp:nvSpPr>
        <dsp:cNvPr id="0" name=""/>
        <dsp:cNvSpPr/>
      </dsp:nvSpPr>
      <dsp:spPr>
        <a:xfrm>
          <a:off x="5917375" y="639821"/>
          <a:ext cx="3300214" cy="90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Offer greater choice from where people can access contraception services</a:t>
          </a:r>
        </a:p>
      </dsp:txBody>
      <dsp:txXfrm>
        <a:off x="5917375" y="639821"/>
        <a:ext cx="3300214" cy="904208"/>
      </dsp:txXfrm>
    </dsp:sp>
    <dsp:sp modelId="{06A2FB19-CF10-4CCB-A894-150322CD52BF}">
      <dsp:nvSpPr>
        <dsp:cNvPr id="0" name=""/>
        <dsp:cNvSpPr/>
      </dsp:nvSpPr>
      <dsp:spPr>
        <a:xfrm>
          <a:off x="5917375" y="1914607"/>
          <a:ext cx="3421556" cy="90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Create additional capacity in primary care and sexual health clinics to support meeting the demand for more complex assessments</a:t>
          </a:r>
        </a:p>
      </dsp:txBody>
      <dsp:txXfrm>
        <a:off x="5917375" y="1914607"/>
        <a:ext cx="3421556" cy="904208"/>
      </dsp:txXfrm>
    </dsp:sp>
    <dsp:sp modelId="{DF0A714A-EB4B-46AB-A02D-84A173C80A6E}">
      <dsp:nvSpPr>
        <dsp:cNvPr id="0" name=""/>
        <dsp:cNvSpPr/>
      </dsp:nvSpPr>
      <dsp:spPr>
        <a:xfrm>
          <a:off x="1324586" y="2552000"/>
          <a:ext cx="4023848" cy="904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It is an optional service for pharmacies to provide but over 95% of pharmacies have signed up to provide it</a:t>
          </a:r>
        </a:p>
      </dsp:txBody>
      <dsp:txXfrm>
        <a:off x="1324586" y="2552000"/>
        <a:ext cx="4023848" cy="904208"/>
      </dsp:txXfrm>
    </dsp:sp>
    <dsp:sp modelId="{BB174D8C-003F-4FF4-A25A-F8C232433381}">
      <dsp:nvSpPr>
        <dsp:cNvPr id="0" name=""/>
        <dsp:cNvSpPr/>
      </dsp:nvSpPr>
      <dsp:spPr>
        <a:xfrm>
          <a:off x="1316404" y="3828414"/>
          <a:ext cx="4065797" cy="12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Part of the </a:t>
          </a:r>
          <a:r>
            <a:rPr lang="en-US" sz="1500" b="1" i="0" kern="1200" dirty="0"/>
            <a:t>Delivery Plan for recovering access in primary care </a:t>
          </a:r>
          <a:r>
            <a:rPr lang="en-US" sz="1500" b="0" i="0" kern="1200" dirty="0"/>
            <a:t>(May 2023) to increase access to and convenience of contraception services in line with the Government’s </a:t>
          </a:r>
          <a:r>
            <a:rPr lang="en-US" sz="1500" b="1" i="0" u="sng" kern="1200" dirty="0">
              <a:solidFill>
                <a:srgbClr val="FFFF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Women’s Health Strategy for England</a:t>
          </a:r>
          <a:r>
            <a:rPr lang="en-US" sz="1500" b="0" i="0" kern="1200" dirty="0"/>
            <a:t> (August 2022)</a:t>
          </a:r>
          <a:endParaRPr lang="en-US" sz="1500" kern="1200" dirty="0"/>
        </a:p>
      </dsp:txBody>
      <dsp:txXfrm>
        <a:off x="1316404" y="3828414"/>
        <a:ext cx="4065797" cy="12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568C4-E9CC-4675-9525-2448839045EF}">
      <dsp:nvSpPr>
        <dsp:cNvPr id="0" name=""/>
        <dsp:cNvSpPr/>
      </dsp:nvSpPr>
      <dsp:spPr>
        <a:xfrm>
          <a:off x="3391" y="0"/>
          <a:ext cx="1995749" cy="1984443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16200000">
        <a:off x="-610655" y="614046"/>
        <a:ext cx="1627243" cy="399149"/>
      </dsp:txXfrm>
    </dsp:sp>
    <dsp:sp modelId="{222DA2C2-7E11-4D56-B067-8D746DBBFB98}">
      <dsp:nvSpPr>
        <dsp:cNvPr id="0" name=""/>
        <dsp:cNvSpPr/>
      </dsp:nvSpPr>
      <dsp:spPr>
        <a:xfrm>
          <a:off x="402541" y="0"/>
          <a:ext cx="1486833" cy="19844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Initiation of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kern="1200" dirty="0"/>
        </a:p>
      </dsp:txBody>
      <dsp:txXfrm>
        <a:off x="402541" y="0"/>
        <a:ext cx="1486833" cy="1984443"/>
      </dsp:txXfrm>
    </dsp:sp>
    <dsp:sp modelId="{F21180C7-CF1B-4BAD-A6EA-E7F66402B856}">
      <dsp:nvSpPr>
        <dsp:cNvPr id="0" name=""/>
        <dsp:cNvSpPr/>
      </dsp:nvSpPr>
      <dsp:spPr>
        <a:xfrm>
          <a:off x="2253632" y="0"/>
          <a:ext cx="2195902" cy="1984443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16200000">
        <a:off x="1659601" y="594031"/>
        <a:ext cx="1627243" cy="439180"/>
      </dsp:txXfrm>
    </dsp:sp>
    <dsp:sp modelId="{885D00E4-BDF0-47A9-82BA-A46554CA1423}">
      <dsp:nvSpPr>
        <dsp:cNvPr id="0" name=""/>
        <dsp:cNvSpPr/>
      </dsp:nvSpPr>
      <dsp:spPr>
        <a:xfrm rot="5400000">
          <a:off x="1896612" y="1351375"/>
          <a:ext cx="549356" cy="484003"/>
        </a:xfrm>
        <a:prstGeom prst="mathPlus">
          <a:avLst/>
        </a:prstGeom>
        <a:solidFill>
          <a:srgbClr val="CB00BA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5A6D-2715-4432-A074-ABECAC5B9A4D}">
      <dsp:nvSpPr>
        <dsp:cNvPr id="0" name=""/>
        <dsp:cNvSpPr/>
      </dsp:nvSpPr>
      <dsp:spPr>
        <a:xfrm>
          <a:off x="2678301" y="0"/>
          <a:ext cx="1635947" cy="19844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On-going supply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kumimoji="0" lang="en-GB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24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8301" y="0"/>
        <a:ext cx="1635947" cy="1984443"/>
      </dsp:txXfrm>
    </dsp:sp>
    <dsp:sp modelId="{B14F56C9-8786-4BC7-A3E6-C39F6D5CAE9D}">
      <dsp:nvSpPr>
        <dsp:cNvPr id="0" name=""/>
        <dsp:cNvSpPr/>
      </dsp:nvSpPr>
      <dsp:spPr>
        <a:xfrm>
          <a:off x="4696118" y="0"/>
          <a:ext cx="1995749" cy="1984443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16200000">
        <a:off x="4082071" y="614046"/>
        <a:ext cx="1627243" cy="399149"/>
      </dsp:txXfrm>
    </dsp:sp>
    <dsp:sp modelId="{5BA9C97B-CC39-474D-9976-B9259F02203A}">
      <dsp:nvSpPr>
        <dsp:cNvPr id="0" name=""/>
        <dsp:cNvSpPr/>
      </dsp:nvSpPr>
      <dsp:spPr>
        <a:xfrm rot="5400000">
          <a:off x="4330843" y="1344528"/>
          <a:ext cx="573774" cy="476093"/>
        </a:xfrm>
        <a:prstGeom prst="mathPlus">
          <a:avLst/>
        </a:prstGeom>
        <a:solidFill>
          <a:srgbClr val="CB00BA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4938F-B916-49C3-BA83-321BF04C40C0}">
      <dsp:nvSpPr>
        <dsp:cNvPr id="0" name=""/>
        <dsp:cNvSpPr/>
      </dsp:nvSpPr>
      <dsp:spPr>
        <a:xfrm>
          <a:off x="5095267" y="0"/>
          <a:ext cx="1486833" cy="19844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Review of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24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5267" y="0"/>
        <a:ext cx="1486833" cy="1984443"/>
      </dsp:txXfrm>
    </dsp:sp>
    <dsp:sp modelId="{F889D94F-AB7F-4369-8182-504708A59174}">
      <dsp:nvSpPr>
        <dsp:cNvPr id="0" name=""/>
        <dsp:cNvSpPr/>
      </dsp:nvSpPr>
      <dsp:spPr>
        <a:xfrm>
          <a:off x="6951076" y="0"/>
          <a:ext cx="2081047" cy="1984443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16200000">
        <a:off x="6345559" y="605516"/>
        <a:ext cx="1627243" cy="416209"/>
      </dsp:txXfrm>
    </dsp:sp>
    <dsp:sp modelId="{87D3FFAF-8939-4A29-B7F5-66FC6F02DBFA}">
      <dsp:nvSpPr>
        <dsp:cNvPr id="0" name=""/>
        <dsp:cNvSpPr/>
      </dsp:nvSpPr>
      <dsp:spPr>
        <a:xfrm>
          <a:off x="6568450" y="1344722"/>
          <a:ext cx="525110" cy="515942"/>
        </a:xfrm>
        <a:prstGeom prst="mathPlus">
          <a:avLst/>
        </a:prstGeom>
        <a:solidFill>
          <a:srgbClr val="CB00BA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17240-D978-4403-856C-0CE54DD9D45D}">
      <dsp:nvSpPr>
        <dsp:cNvPr id="0" name=""/>
        <dsp:cNvSpPr/>
      </dsp:nvSpPr>
      <dsp:spPr>
        <a:xfrm>
          <a:off x="7361101" y="0"/>
          <a:ext cx="1550380" cy="19844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Provision of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emergency contraception</a:t>
          </a:r>
          <a:endParaRPr lang="en-GB" sz="2000" kern="1200" dirty="0"/>
        </a:p>
      </dsp:txBody>
      <dsp:txXfrm>
        <a:off x="7361101" y="0"/>
        <a:ext cx="1550380" cy="1984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689BD-24BD-4798-BE7C-BF674F393789}">
      <dsp:nvSpPr>
        <dsp:cNvPr id="0" name=""/>
        <dsp:cNvSpPr/>
      </dsp:nvSpPr>
      <dsp:spPr>
        <a:xfrm>
          <a:off x="5048" y="0"/>
          <a:ext cx="4856632" cy="35330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If a supply is clinically appropriate</a:t>
          </a:r>
        </a:p>
      </dsp:txBody>
      <dsp:txXfrm>
        <a:off x="5048" y="0"/>
        <a:ext cx="4856632" cy="1059927"/>
      </dsp:txXfrm>
    </dsp:sp>
    <dsp:sp modelId="{0FFE0D0C-0CBE-46B4-9F6C-B92F98C54AF1}">
      <dsp:nvSpPr>
        <dsp:cNvPr id="0" name=""/>
        <dsp:cNvSpPr/>
      </dsp:nvSpPr>
      <dsp:spPr>
        <a:xfrm>
          <a:off x="490711" y="1060296"/>
          <a:ext cx="3885306" cy="651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Pharmacist or pharmacy technician will issue a supply</a:t>
          </a:r>
        </a:p>
      </dsp:txBody>
      <dsp:txXfrm>
        <a:off x="509793" y="1079378"/>
        <a:ext cx="3847142" cy="613335"/>
      </dsp:txXfrm>
    </dsp:sp>
    <dsp:sp modelId="{0F8DB132-4C29-4B71-BD18-9638697CB92E}">
      <dsp:nvSpPr>
        <dsp:cNvPr id="0" name=""/>
        <dsp:cNvSpPr/>
      </dsp:nvSpPr>
      <dsp:spPr>
        <a:xfrm>
          <a:off x="490711" y="1812027"/>
          <a:ext cx="3885306" cy="651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Discuss next steps</a:t>
          </a:r>
        </a:p>
      </dsp:txBody>
      <dsp:txXfrm>
        <a:off x="509793" y="1831109"/>
        <a:ext cx="3847142" cy="613335"/>
      </dsp:txXfrm>
    </dsp:sp>
    <dsp:sp modelId="{7CB19D52-B635-40FE-AAB7-AADDE8842612}">
      <dsp:nvSpPr>
        <dsp:cNvPr id="0" name=""/>
        <dsp:cNvSpPr/>
      </dsp:nvSpPr>
      <dsp:spPr>
        <a:xfrm>
          <a:off x="490711" y="2563758"/>
          <a:ext cx="3885306" cy="792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person consents, GP is notified of consultation, the outcome and the person’s record is updated</a:t>
          </a:r>
          <a:endParaRPr lang="en-GB" sz="1700" kern="1200" dirty="0"/>
        </a:p>
      </dsp:txBody>
      <dsp:txXfrm>
        <a:off x="513917" y="2586964"/>
        <a:ext cx="3838894" cy="745896"/>
      </dsp:txXfrm>
    </dsp:sp>
    <dsp:sp modelId="{05B3C8BF-C1AD-44D8-AAA4-3D5AE0E43389}">
      <dsp:nvSpPr>
        <dsp:cNvPr id="0" name=""/>
        <dsp:cNvSpPr/>
      </dsp:nvSpPr>
      <dsp:spPr>
        <a:xfrm>
          <a:off x="5194409" y="0"/>
          <a:ext cx="4856632" cy="35330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If a supply is </a:t>
          </a:r>
          <a:r>
            <a:rPr lang="en-GB" sz="2400" b="1" u="sng" kern="1200" dirty="0"/>
            <a:t>not</a:t>
          </a:r>
          <a:r>
            <a:rPr lang="en-GB" sz="2400" b="1" kern="1200" dirty="0"/>
            <a:t> clinically appropriate</a:t>
          </a:r>
        </a:p>
      </dsp:txBody>
      <dsp:txXfrm>
        <a:off x="5194409" y="0"/>
        <a:ext cx="4856632" cy="1059927"/>
      </dsp:txXfrm>
    </dsp:sp>
    <dsp:sp modelId="{19FE70D9-753D-469C-AC58-A358038CF162}">
      <dsp:nvSpPr>
        <dsp:cNvPr id="0" name=""/>
        <dsp:cNvSpPr/>
      </dsp:nvSpPr>
      <dsp:spPr>
        <a:xfrm>
          <a:off x="5711591" y="1060229"/>
          <a:ext cx="3885306" cy="694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Pharmacist or pharmacy technician will explain why a supply cannot be made</a:t>
          </a:r>
        </a:p>
      </dsp:txBody>
      <dsp:txXfrm>
        <a:off x="5731921" y="1080559"/>
        <a:ext cx="3844646" cy="653450"/>
      </dsp:txXfrm>
    </dsp:sp>
    <dsp:sp modelId="{4E08DF6E-ED1B-4241-BCEC-54628F8B6DED}">
      <dsp:nvSpPr>
        <dsp:cNvPr id="0" name=""/>
        <dsp:cNvSpPr/>
      </dsp:nvSpPr>
      <dsp:spPr>
        <a:xfrm>
          <a:off x="5711591" y="1861126"/>
          <a:ext cx="3885306" cy="694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If person consents, GP is notified of consultation, the outcome and the person’s record is updated</a:t>
          </a:r>
        </a:p>
      </dsp:txBody>
      <dsp:txXfrm>
        <a:off x="5731921" y="1881456"/>
        <a:ext cx="3844646" cy="653450"/>
      </dsp:txXfrm>
    </dsp:sp>
    <dsp:sp modelId="{576475A4-E42B-4427-806E-407463179684}">
      <dsp:nvSpPr>
        <dsp:cNvPr id="0" name=""/>
        <dsp:cNvSpPr/>
      </dsp:nvSpPr>
      <dsp:spPr>
        <a:xfrm>
          <a:off x="5711591" y="2662023"/>
          <a:ext cx="3885306" cy="694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Refer to GP or sexual health clinic where appropriate</a:t>
          </a:r>
        </a:p>
      </dsp:txBody>
      <dsp:txXfrm>
        <a:off x="5731921" y="2682353"/>
        <a:ext cx="3844646" cy="653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86671-3CA6-4F27-B6AA-B61DDCDE13FC}">
      <dsp:nvSpPr>
        <dsp:cNvPr id="0" name=""/>
        <dsp:cNvSpPr/>
      </dsp:nvSpPr>
      <dsp:spPr>
        <a:xfrm>
          <a:off x="0" y="1747747"/>
          <a:ext cx="10515600" cy="2628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Many pharmacies now provide the following NHS services: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1747747"/>
        <a:ext cx="10515600" cy="1419172"/>
      </dsp:txXfrm>
    </dsp:sp>
    <dsp:sp modelId="{D123902E-C783-40C4-B21C-2220D02FAD09}">
      <dsp:nvSpPr>
        <dsp:cNvPr id="0" name=""/>
        <dsp:cNvSpPr/>
      </dsp:nvSpPr>
      <dsp:spPr>
        <a:xfrm>
          <a:off x="0" y="2691497"/>
          <a:ext cx="2073608" cy="16666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Pharmacy First service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pharmacist led service to support patients with 7 common conditions and where electronically referred, support with minor illness consultations and the supply of urgent medicines (and appliances)</a:t>
          </a:r>
          <a:endParaRPr lang="en-US" sz="3200" kern="1200" dirty="0"/>
        </a:p>
      </dsp:txBody>
      <dsp:txXfrm>
        <a:off x="0" y="2691497"/>
        <a:ext cx="2073608" cy="1666660"/>
      </dsp:txXfrm>
    </dsp:sp>
    <dsp:sp modelId="{70E768B7-B6CE-455B-9CD6-82C64BFE7BB5}">
      <dsp:nvSpPr>
        <dsp:cNvPr id="0" name=""/>
        <dsp:cNvSpPr/>
      </dsp:nvSpPr>
      <dsp:spPr>
        <a:xfrm>
          <a:off x="2074982" y="2698666"/>
          <a:ext cx="2116380" cy="1663202"/>
        </a:xfrm>
        <a:prstGeom prst="rect">
          <a:avLst/>
        </a:prstGeom>
        <a:solidFill>
          <a:schemeClr val="accent2">
            <a:tint val="40000"/>
            <a:alpha val="90000"/>
            <a:hueOff val="1683680"/>
            <a:satOff val="-15558"/>
            <a:lumOff val="-175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683680"/>
              <a:satOff val="-15558"/>
              <a:lumOff val="-1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Blood pressure checks service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Aimed at patients aged 40 years and above</a:t>
          </a:r>
        </a:p>
      </dsp:txBody>
      <dsp:txXfrm>
        <a:off x="2074982" y="2698666"/>
        <a:ext cx="2116380" cy="1663202"/>
      </dsp:txXfrm>
    </dsp:sp>
    <dsp:sp modelId="{C12666BA-B46A-4A6E-AA8C-7CE17E7781A4}">
      <dsp:nvSpPr>
        <dsp:cNvPr id="0" name=""/>
        <dsp:cNvSpPr/>
      </dsp:nvSpPr>
      <dsp:spPr>
        <a:xfrm>
          <a:off x="4208526" y="2698883"/>
          <a:ext cx="2098546" cy="1666805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Flu vaccination service </a:t>
          </a:r>
          <a:endParaRPr lang="en-US" sz="1400" kern="1200" dirty="0"/>
        </a:p>
      </dsp:txBody>
      <dsp:txXfrm>
        <a:off x="4208526" y="2698883"/>
        <a:ext cx="2098546" cy="1666805"/>
      </dsp:txXfrm>
    </dsp:sp>
    <dsp:sp modelId="{1F6FA13B-A892-4B02-B260-3352F0595B97}">
      <dsp:nvSpPr>
        <dsp:cNvPr id="0" name=""/>
        <dsp:cNvSpPr/>
      </dsp:nvSpPr>
      <dsp:spPr>
        <a:xfrm>
          <a:off x="6279782" y="2696381"/>
          <a:ext cx="2081014" cy="1663202"/>
        </a:xfrm>
        <a:prstGeom prst="rect">
          <a:avLst/>
        </a:prstGeom>
        <a:solidFill>
          <a:schemeClr val="accent2">
            <a:tint val="40000"/>
            <a:alpha val="90000"/>
            <a:hueOff val="5051039"/>
            <a:satOff val="-46674"/>
            <a:lumOff val="-526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51039"/>
              <a:satOff val="-46674"/>
              <a:lumOff val="-5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New Medicine Service</a:t>
          </a:r>
          <a:endParaRPr lang="en-US" sz="12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Provides support to patients with long-term conditions newly prescribed certain medicines</a:t>
          </a:r>
        </a:p>
      </dsp:txBody>
      <dsp:txXfrm>
        <a:off x="6279782" y="2696381"/>
        <a:ext cx="2081014" cy="1663202"/>
      </dsp:txXfrm>
    </dsp:sp>
    <dsp:sp modelId="{0E743738-1D07-4339-8BD7-B50317ED3D1E}">
      <dsp:nvSpPr>
        <dsp:cNvPr id="0" name=""/>
        <dsp:cNvSpPr/>
      </dsp:nvSpPr>
      <dsp:spPr>
        <a:xfrm>
          <a:off x="8377572" y="2690179"/>
          <a:ext cx="2137128" cy="1663202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Lateral Flow Device Service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Provides patients </a:t>
          </a:r>
          <a:r>
            <a:rPr lang="en-GB" sz="1200" b="0" i="0" kern="1200" dirty="0"/>
            <a:t>eligible for COVID-19 treatments </a:t>
          </a:r>
          <a:r>
            <a:rPr lang="en-US" sz="1200" kern="1200" dirty="0"/>
            <a:t>with free access to lateral flow device tests</a:t>
          </a:r>
        </a:p>
      </dsp:txBody>
      <dsp:txXfrm>
        <a:off x="8377572" y="2690179"/>
        <a:ext cx="2137128" cy="1663202"/>
      </dsp:txXfrm>
    </dsp:sp>
    <dsp:sp modelId="{87DD0607-9B72-44C2-B932-9E65835635C0}">
      <dsp:nvSpPr>
        <dsp:cNvPr id="0" name=""/>
        <dsp:cNvSpPr/>
      </dsp:nvSpPr>
      <dsp:spPr>
        <a:xfrm rot="10800000">
          <a:off x="0" y="0"/>
          <a:ext cx="10515600" cy="1744897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While you are at your pharmacy, why not ask about other services that they provide</a:t>
          </a:r>
        </a:p>
      </dsp:txBody>
      <dsp:txXfrm rot="10800000">
        <a:off x="0" y="0"/>
        <a:ext cx="10515600" cy="1133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B57B2-58F9-4B92-8EFB-7650063BFE48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E1FEB-2EBE-407F-AF8B-F9AD8F8707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78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E1FEB-2EBE-407F-AF8B-F9AD8F87076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72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6578-BF11-9F4D-A837-E435DD4B8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7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E1FEB-2EBE-407F-AF8B-F9AD8F87076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352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E1FEB-2EBE-407F-AF8B-F9AD8F87076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30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9D8F-B992-40E3-EBDC-B13338994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4E2C9-8C7C-9D79-9962-473270953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C26FD-0B44-6EC2-E66D-A98956E5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9DFB-4347-2AF6-16DD-A59E5BBE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1082A-4427-679F-C58A-5DDDEF2F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0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90D7-0789-4A21-B8E7-9E2B1054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8E0B8-2AB1-1B44-38CC-CA17D1F94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7EDC-968E-A0F9-5C96-422F20AB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7023-0B98-2391-E500-792E7A42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305C-7F6B-3412-F471-6626A70B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69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81DE3-4082-0634-08D8-FC418DEE9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7FBAC-3A52-E5C8-2D0C-E490C9C36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D6EA-D406-79AA-578C-3F3FFDAD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12D9-6DA6-A54E-CA94-F3BDA3F4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B1822-9A8A-3878-8EAE-0C94DF19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13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3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FE92-6FD4-3308-9AFB-F35D40E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37BC-0935-1214-5EF0-E31429EB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0ADC-1FE9-2FB7-5404-73592F7B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698B-8DEF-F1AB-C697-565139D8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BC00-55B2-D31E-3470-4F0A2E38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12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938E-1E86-6AA4-ED7C-1C2AB565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F1F8-7BA8-DB8D-FEC8-266E56202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A0FB9-034A-D1E6-BB35-F1978283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BA7CF-FB41-761A-0279-65646531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B360-CBB4-BBB6-FC17-E82E743E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1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4215-BC65-A7D6-F388-44C04CA8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8C18-12A9-6F02-9B40-AFA4F9BBA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123AC-A99F-A58C-7B84-0BE945FF2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9497C-62BA-6134-2530-BBF759F0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C9060-5CD6-E2C7-F7F7-33313035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79904-6F3A-D2D1-5267-4A03F328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7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CDEA-8A5E-B5AD-D5FB-B019255B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03196-3DC5-A320-4895-DCDA8204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0CA14-30E7-4BCE-5B3D-FC9262D2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55BA4-DD7E-A19A-57C6-22400EB46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719CC-9176-4AF6-B1CC-B3B828773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7AB22-967D-5984-C91C-0CF1D36F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47B4E-F96B-A857-1B25-FC50E89D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24721-3FFE-7BB2-64D0-E7AFC4F9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93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2652-111E-28AF-CDEB-65EAFA05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29A62-A7C9-F1AB-8251-B318C4DC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C4F00-96EE-9C42-0FF2-660CC61D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F8367-D1A5-F4C6-B48A-21A8A8A2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D261E-FE22-7077-02A0-4E3FE54D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E500D-CB87-6750-1CC2-142E1A9A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49202-8078-8924-4C48-EFD3388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4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68D2-D510-68D7-D9A4-D8EF54D8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4BD5-9BC7-0444-C33B-63BAC7AC2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1FF10-72C4-183E-CD29-51129EB72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DF496-CBEE-015C-71AA-267706E7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648BD-D318-52B5-1C24-899CDAED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DA168-90C6-041D-D966-A4207196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33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0C0F-F53A-07C4-4F93-BA0A9BD8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7C6B9-74F5-67B2-A9E5-5A4070926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88C85-AD59-F386-93D2-359B060AC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93B0A-F85F-E852-6318-D7352836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780F1-30B8-88E6-9A71-ED803F20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53F83-EE91-4EEC-F21B-35C0B101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98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D6D03-1C6C-E9A3-A14B-176AE217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7F47A-23A6-BC51-D6B3-6429D6635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35147-4B39-618B-1DD3-CBCC6B26F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181EF-E330-04C2-C315-BD752D43A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B5B9E-1DAB-103A-2E2B-4D0613814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7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2.wdp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9CA1-EA8D-1726-815A-B53019E0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 and delete this slide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57778-2628-7BD2-9696-CC6E7FF2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1152"/>
            <a:ext cx="10681531" cy="4655812"/>
          </a:xfrm>
        </p:spPr>
        <p:txBody>
          <a:bodyPr>
            <a:normAutofit fontScale="6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Community Pharmacy England presentation on the Pharmacy Contraception Service is for use by pharmacy owners/teams when presenting on the Pharmacy Contraception Service (PCS) to patients such as at Patient Participation Groups meetings.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Further information on the service is available at 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cpe.org.uk/PCS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Presenters should first read the service specification and the FAQs on the Community Pharmacy England website and familiarise themselves with the Patient Group Directions. The content of these documents/resources provide the key information and additional background knowledge for anybody giving this presentation at an event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Presenters may also want to watch the Community Pharmacy England PCS: Getting going with the service and Emergency contraception and the PCS on-demand webinars available at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cpe.org.uk/webinars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as this presentation is based on the PowerPoints used during theses webinars</a:t>
            </a:r>
            <a:endParaRPr lang="en-US" sz="2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 or comments on this presentation can be sent to the Services Team: 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services.team@cpe.org.uk 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pick and choose the elements of the presentation that suit the needs of your event/discussion. There is also some text highlighted in yellow in the presentation that will need to be amended/deleted depending on the audience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may want to consider alternative designs for your slide backgrounds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Last updated: 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en-US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20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3FEEC-8F5D-37CF-7F58-F5856F09E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93BB-92A8-51C4-951C-BE22497F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7" y="365125"/>
            <a:ext cx="1073573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How does the service work?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56F02-4384-6FE9-1C8E-ECDCD1B9C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778000"/>
            <a:ext cx="10171953" cy="4207934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the pharmacist or pharmacy technician is concerned about a potential safeguarding issue, then appropriate action would be taken, in line with local safeguarding processes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a person requires urgent escalation to another healthcare setting the pharmacist or pharmacy technician will arrange this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combined oral contraception, a supply will require BMI and a blood pressure measurement to be taken in line with NICE guideline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some cases, for emergency contraception, a supply will require BMI or weight measurements to be taken to confirm the dosage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person accessing the service may also offer their own weight, height and blood pressure measurements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Weight Gain with solid fill">
            <a:extLst>
              <a:ext uri="{FF2B5EF4-FFF2-40B4-BE49-F238E27FC236}">
                <a16:creationId xmlns:a16="http://schemas.microsoft.com/office/drawing/2014/main" id="{43FF4AC5-9A20-CFCF-6812-7FD6CD6C9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3678236"/>
            <a:ext cx="914400" cy="914400"/>
          </a:xfrm>
          <a:prstGeom prst="rect">
            <a:avLst/>
          </a:prstGeom>
        </p:spPr>
      </p:pic>
      <p:pic>
        <p:nvPicPr>
          <p:cNvPr id="7" name="Graphic 6" descr="Shield Tick with solid fill">
            <a:extLst>
              <a:ext uri="{FF2B5EF4-FFF2-40B4-BE49-F238E27FC236}">
                <a16:creationId xmlns:a16="http://schemas.microsoft.com/office/drawing/2014/main" id="{563677EE-C0BF-BB9B-02A8-EE783CDA4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600" y="17700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60878-3D3A-B7E1-8A07-90E8744B7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3448-5946-1FD0-F108-06D28570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26" y="356659"/>
            <a:ext cx="10515600" cy="964142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How does the service work?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1195-DD1D-0D72-F3C0-E7E912D89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087" y="1532467"/>
            <a:ext cx="10337826" cy="18965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607FF9-BF69-2AB5-9A5F-B926821C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864370"/>
              </p:ext>
            </p:extLst>
          </p:nvPr>
        </p:nvGraphicFramePr>
        <p:xfrm>
          <a:off x="1052195" y="3064932"/>
          <a:ext cx="10087610" cy="353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CF2EC4-6DCF-FE98-2B78-30CE5AAAA81F}"/>
              </a:ext>
            </a:extLst>
          </p:cNvPr>
          <p:cNvSpPr txBox="1">
            <a:spLocks/>
          </p:cNvSpPr>
          <p:nvPr/>
        </p:nvSpPr>
        <p:spPr>
          <a:xfrm>
            <a:off x="759204" y="1202267"/>
            <a:ext cx="10515600" cy="1896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emergency contraception – a discussion to confirm the circumstances and what would be the best options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initiating oral contraception – a discussion on contraceptive options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providing an on-going supply of oral contraception – checks for any changes in medical history or any problems experienced with the current contraception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88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3DBC4-8BEF-B4E9-8AE0-26ED0E7DE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4A7E-2F6F-2917-B688-2AB4F07A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Outcomes – Emergency contraception</a:t>
            </a:r>
            <a:endParaRPr lang="en-GB" sz="40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E984-F653-D897-23FA-8E1D77E30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2059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Pharmacist or pharmacy technician can supply one dose of the emergency contraception pill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types of pill: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pills with levonorgestrel (brands include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Levonelle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): you need to take this pill within 4 days (96 hours) of unprotected sex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pills with ulipristal acetate (brands include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ellaOne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): you need to take this pill within 5 days (120 hours) of unprotected sex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Pharmacist or pharmacy technician will use their professional discretion to advise on the most appropriate choice of product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Medicine with solid fill">
            <a:extLst>
              <a:ext uri="{FF2B5EF4-FFF2-40B4-BE49-F238E27FC236}">
                <a16:creationId xmlns:a16="http://schemas.microsoft.com/office/drawing/2014/main" id="{D1D415AB-C0AC-AB56-21D5-9BF04BA0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8058" y="3086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8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FE915-F2DB-FD00-8F9B-1A0637D6F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B05A-1BCA-83B8-C9DC-120FA17C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Outcomes – oral contraception</a:t>
            </a:r>
            <a:endParaRPr lang="en-GB" sz="40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91FB-4B0E-DA3E-5546-6D94A5B6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20591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initiation, the pharmacist can supply up to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 months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contraception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Following initiation, ongoing supplies will be for 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minimum of 6 months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can be made of up to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12 months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Where a new supply of contraception is initiated, the pharmacist or pharmacy technician will use their professional discretion as to the appropriate choice of product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Wherever practicable, supply will be the best value product to meet the clinical need of the patient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Ongoing supplies will be made in line with the person’s previous supply subject to availability</a:t>
            </a:r>
          </a:p>
        </p:txBody>
      </p:sp>
      <p:pic>
        <p:nvPicPr>
          <p:cNvPr id="5" name="Graphic 4" descr="Money with solid fill">
            <a:extLst>
              <a:ext uri="{FF2B5EF4-FFF2-40B4-BE49-F238E27FC236}">
                <a16:creationId xmlns:a16="http://schemas.microsoft.com/office/drawing/2014/main" id="{F0A02CD1-57EA-00EC-7E61-E8036215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1470" y="3606295"/>
            <a:ext cx="1224474" cy="1224474"/>
          </a:xfrm>
          <a:prstGeom prst="rect">
            <a:avLst/>
          </a:prstGeom>
        </p:spPr>
      </p:pic>
      <p:pic>
        <p:nvPicPr>
          <p:cNvPr id="7" name="Graphic 6" descr="Medicine with solid fill">
            <a:extLst>
              <a:ext uri="{FF2B5EF4-FFF2-40B4-BE49-F238E27FC236}">
                <a16:creationId xmlns:a16="http://schemas.microsoft.com/office/drawing/2014/main" id="{DCD7A11F-099A-E0D1-7CBB-3414F16A3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1470" y="1913173"/>
            <a:ext cx="1224474" cy="12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6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7D52-0D3F-1F31-0DB3-000EFDFE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How are supplies made without a prescription?</a:t>
            </a:r>
            <a:endParaRPr lang="en-GB" sz="40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94D7-4427-674D-3646-44E984100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0676" cy="4351338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service uses a legal mechanism called a patient group direction (PGD) to enable the supply</a:t>
            </a:r>
          </a:p>
          <a:p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PGDs were developed by </a:t>
            </a:r>
            <a:r>
              <a:rPr lang="en-GB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pecialist </a:t>
            </a:r>
            <a:r>
              <a:rPr lang="en-GB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Pharmacy Service for the service</a:t>
            </a:r>
          </a:p>
          <a:p>
            <a:r>
              <a:rPr lang="en-GB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PGDs are authorised by 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NHS England</a:t>
            </a:r>
            <a:r>
              <a:rPr lang="en-GB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have received national approval from the National Medical Director and the Chief Pharmaceutical Officer</a:t>
            </a:r>
            <a:endParaRPr lang="en-GB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enable pharmacists and pharmacy technicians providing the service to offer two types of oral emergency contraceptives and most available oral contraceptives without a prescription</a:t>
            </a:r>
          </a:p>
          <a:p>
            <a:r>
              <a:rPr lang="en-GB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Pharmacists and pharmacy technicians cannot deviate from the PGDs</a:t>
            </a:r>
          </a:p>
          <a:p>
            <a:endParaRPr lang="en-GB" sz="24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Contract with solid fill">
            <a:extLst>
              <a:ext uri="{FF2B5EF4-FFF2-40B4-BE49-F238E27FC236}">
                <a16:creationId xmlns:a16="http://schemas.microsoft.com/office/drawing/2014/main" id="{69C6D52C-A0A2-E53F-B850-4E17882D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5000" y="1958788"/>
            <a:ext cx="1143000" cy="1143000"/>
          </a:xfrm>
          <a:prstGeom prst="rect">
            <a:avLst/>
          </a:prstGeom>
        </p:spPr>
      </p:pic>
      <p:pic>
        <p:nvPicPr>
          <p:cNvPr id="6" name="Graphic 5" descr="Medical outline">
            <a:extLst>
              <a:ext uri="{FF2B5EF4-FFF2-40B4-BE49-F238E27FC236}">
                <a16:creationId xmlns:a16="http://schemas.microsoft.com/office/drawing/2014/main" id="{A2169FC1-59F6-C483-CF20-349AEF975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8876" y="4168768"/>
            <a:ext cx="1069848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2A43-CF20-FEF5-4745-90E99C6C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86267"/>
            <a:ext cx="10515600" cy="1143001"/>
          </a:xfrm>
        </p:spPr>
        <p:txBody>
          <a:bodyPr/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Pharmacists and their teams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19CB-1327-B4B2-5198-88D319F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151466"/>
            <a:ext cx="10316464" cy="54271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Pharmacists are experts in medicines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part of their training, they undergo a four-year degree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 foundation training year (where they work as a trainee pharmacist in a pharmacy, hospital or other appropriate location)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Pharmacy technicians work under the supervision of the pharmacist. They undergo two years consecutive work-based experience under the direction of a pharmacist or another pharmacy technician and complete a GPhC-approved integrated competency and knowledge-based qualification or course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pharmacist and pharmacy technicians providing the consultation will have developed competence in the clinical skills and knowledge required to deliver all aspects of the service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Pharmacists and pharmacy technicians have been provided with lots of support to upskill and give them the confidence to offer this service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members of the pharmacy team also have relevant qualifications for their roles to ensure they are appropriately trained to offer health advice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Graduation cap with solid fill">
            <a:extLst>
              <a:ext uri="{FF2B5EF4-FFF2-40B4-BE49-F238E27FC236}">
                <a16:creationId xmlns:a16="http://schemas.microsoft.com/office/drawing/2014/main" id="{06690AA2-3763-1A13-035A-456A91CBD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4501" y="1214796"/>
            <a:ext cx="1079671" cy="1079671"/>
          </a:xfrm>
          <a:prstGeom prst="rect">
            <a:avLst/>
          </a:prstGeom>
        </p:spPr>
      </p:pic>
      <p:pic>
        <p:nvPicPr>
          <p:cNvPr id="7" name="Graphic 6" descr="Diploma roll with solid fill">
            <a:extLst>
              <a:ext uri="{FF2B5EF4-FFF2-40B4-BE49-F238E27FC236}">
                <a16:creationId xmlns:a16="http://schemas.microsoft.com/office/drawing/2014/main" id="{4199ACF1-BA4A-13C8-25FF-C8D3E6C64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4500" y="2719830"/>
            <a:ext cx="1079671" cy="10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3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7F1CB-190B-3844-C011-C5014EACB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56EC-677C-2DE6-359A-0E8B7738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GB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How do you a find a pharmacy providing the service?</a:t>
            </a:r>
            <a:endParaRPr lang="en-GB" sz="4000" i="0" u="none" strike="noStrike" dirty="0">
              <a:effectLst/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301D-B8B3-6F55-B2CE-DD3E700F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76741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the NHS website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Find a Pharmacy tool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Enter a postcode to search or use your location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webpage provides an overview of the service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79D0A-7711-991A-548F-B826FB13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250016"/>
            <a:ext cx="2725721" cy="2738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42DC96-C272-D416-C623-F4DBBA096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833" y="3591521"/>
            <a:ext cx="2192866" cy="2192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B583A-0A90-7E31-6785-776D833AB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612" y="3387195"/>
            <a:ext cx="2725722" cy="2601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468869-BDD8-66D5-C2E8-90BAEE2B4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247" y="3591521"/>
            <a:ext cx="2192866" cy="21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8B3966-6C52-1AAC-EEB9-ECED685BE6B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alphaModFix amt="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t="6250"/>
          <a:stretch/>
        </p:blipFill>
        <p:spPr>
          <a:xfrm>
            <a:off x="0" y="119988"/>
            <a:ext cx="11877939" cy="661802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B34FD-BB77-4F17-18EF-E1247540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Other services provided in pharmacies</a:t>
            </a:r>
            <a:endParaRPr lang="en-GB" sz="40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0C6C60-9ABB-E002-A6C0-B744769D1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29735"/>
              </p:ext>
            </p:extLst>
          </p:nvPr>
        </p:nvGraphicFramePr>
        <p:xfrm>
          <a:off x="838200" y="1863540"/>
          <a:ext cx="10515600" cy="451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859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A2AC-C05F-354C-AFE9-1A43EB53C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Mokoko Medium" panose="02060603020203020204" pitchFamily="18" charset="0"/>
                <a:cs typeface="Mokoko Medium" panose="02060603020203020204" pitchFamily="18" charset="0"/>
              </a:rPr>
              <a:t>Questions</a:t>
            </a:r>
            <a:endParaRPr lang="en-GB" sz="6000" b="1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D090C1AD-E869-9567-5FEC-CEBDF9490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2993136" cy="29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2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FC3E7-D797-FB63-2545-6AE49EF03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Mokoko Medium" panose="02060603020203020204" pitchFamily="18" charset="0"/>
                <a:cs typeface="Mokoko Medium" panose="02060603020203020204" pitchFamily="18" charset="0"/>
              </a:rPr>
              <a:t>The Pharmacy Contraception Service</a:t>
            </a:r>
            <a:endParaRPr lang="en-GB" sz="4400" b="1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17A23-D51E-276B-2228-C6E1B6D8A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en-US" sz="20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[Name of presenter]</a:t>
            </a:r>
            <a:endParaRPr lang="en-GB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B3177DCE-2381-17FF-0359-A8638C4622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16" r="21416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265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AB929-D803-767A-E050-54BBCBB2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  <a:endParaRPr lang="en-GB" sz="37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91121-D76A-9704-0017-31B690D5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GB" sz="26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What does this mean for general practice?</a:t>
            </a:r>
            <a:endParaRPr lang="en-US" sz="26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6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the service works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are supplies made without a prescription?</a:t>
            </a:r>
            <a:endParaRPr lang="en-GB" sz="26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6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Pharmacists and their teams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How do a find a pharmacy providing the service?</a:t>
            </a:r>
            <a:endParaRPr lang="en-GB" sz="26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Other services provided in community pharmacy</a:t>
            </a:r>
            <a:endParaRPr lang="en-US" sz="26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6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US" sz="26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2764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8AB418-F0BD-F265-B0E4-98F73DF7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8279" y="4711895"/>
            <a:ext cx="1730187" cy="192997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5EADF88-3D81-5F6F-326E-6C681750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The Pharmacy Contraception Service</a:t>
            </a:r>
          </a:p>
        </p:txBody>
      </p:sp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3C42960E-08B6-7EC0-6FAE-0ECF08313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92049"/>
              </p:ext>
            </p:extLst>
          </p:nvPr>
        </p:nvGraphicFramePr>
        <p:xfrm>
          <a:off x="690282" y="1458096"/>
          <a:ext cx="10663518" cy="503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6207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73F0-7277-CBE7-DEC2-DC226538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The Pharmacy Contraception Service</a:t>
            </a:r>
            <a:endParaRPr lang="en-GB" sz="40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6471-F7C8-C816-65C8-69A0A43A4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617" y="1801906"/>
            <a:ext cx="9862766" cy="4530627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service consists of: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need for a prescription from your GP practice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Blood pressure and Body Mass Index measured (where clinically applicable)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Provided by pharmacists and pharmacy technicians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AA7AAC4-32DF-5D1E-4A07-00230750823D}"/>
              </a:ext>
            </a:extLst>
          </p:cNvPr>
          <p:cNvSpPr txBox="1"/>
          <p:nvPr/>
        </p:nvSpPr>
        <p:spPr>
          <a:xfrm>
            <a:off x="5268908" y="3617364"/>
            <a:ext cx="220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21ACE21-8D60-CBC3-DD5F-3287F76CD611}"/>
              </a:ext>
            </a:extLst>
          </p:cNvPr>
          <p:cNvSpPr txBox="1"/>
          <p:nvPr/>
        </p:nvSpPr>
        <p:spPr>
          <a:xfrm>
            <a:off x="1687949" y="3664421"/>
            <a:ext cx="2270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  <a:latin typeface="DM Sans" pitchFamily="2" charset="77"/>
              </a:rPr>
              <a:t> 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33288B9-0637-1C77-06FE-1BFA3930D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845797"/>
              </p:ext>
            </p:extLst>
          </p:nvPr>
        </p:nvGraphicFramePr>
        <p:xfrm>
          <a:off x="1867730" y="2436778"/>
          <a:ext cx="9062737" cy="198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743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7BF8-1AED-1BD1-A028-7BF98384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45" y="3227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What does this mean for practice / clinic appointments?</a:t>
            </a:r>
            <a:endParaRPr lang="en-GB" sz="40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873D-0B2A-2A4B-BD94-B353E6E11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845" y="1947334"/>
            <a:ext cx="10179755" cy="432540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Aim is to work together to reduce workload at the practice / clinic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practices and sexual health clinics can: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Still provide consultations for emergency contraception, contraception and review on-going contraception needs – may want to focus on more complex cases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Option to signpost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pharmacy service for a consu</a:t>
            </a:r>
            <a:r>
              <a:rPr kumimoji="0" lang="en-US" sz="2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ltation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a pharmacist or pharmacy technician</a:t>
            </a:r>
          </a:p>
          <a:p>
            <a:pPr lvl="1"/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Referrals where made, must be sent via a secure digital route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Individuals will be able to walk-in to a pharmacy and access the service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 descr="Decision chart with solid fill">
            <a:extLst>
              <a:ext uri="{FF2B5EF4-FFF2-40B4-BE49-F238E27FC236}">
                <a16:creationId xmlns:a16="http://schemas.microsoft.com/office/drawing/2014/main" id="{8CD8BED8-8FDB-F271-26A3-330F391C2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3733800"/>
            <a:ext cx="914400" cy="914400"/>
          </a:xfrm>
          <a:prstGeom prst="rect">
            <a:avLst/>
          </a:prstGeom>
        </p:spPr>
      </p:pic>
      <p:pic>
        <p:nvPicPr>
          <p:cNvPr id="7" name="Graphic 6" descr="Cheers with solid fill">
            <a:extLst>
              <a:ext uri="{FF2B5EF4-FFF2-40B4-BE49-F238E27FC236}">
                <a16:creationId xmlns:a16="http://schemas.microsoft.com/office/drawing/2014/main" id="{188189BF-CA1F-2C75-296A-368F1E671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600" y="21674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5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E84E9-6675-6349-03F8-8D55AFB0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8D8A-21C4-930B-6E4A-9083CD76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How does the service work?</a:t>
            </a:r>
            <a:endParaRPr lang="en-GB" sz="40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8AA1-82DA-E533-A9FD-B424641A4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532467"/>
            <a:ext cx="9802740" cy="496040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a you need emergency contraception or an oral contraceptive (new / on-going supply), you can access the service by: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Being identified as clinically suitable by the pharmacist or pharmacy technician and accepting the offer of the service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Walking into or contacting a community pharmacy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Being signposted by your general practice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Being signposted from a sexual health clinic or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Being signposted from other NHS service providers, e.g. urgent treatment centres or NHS 111.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pharmacist or pharmacy technician will have a consultation with you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 private consultation room in the pharmacy; 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Remotely via a telephone/video consultation is clinically appropriate</a:t>
            </a:r>
          </a:p>
        </p:txBody>
      </p:sp>
      <p:pic>
        <p:nvPicPr>
          <p:cNvPr id="5" name="Graphic 4" descr="Boardroom with solid fill">
            <a:extLst>
              <a:ext uri="{FF2B5EF4-FFF2-40B4-BE49-F238E27FC236}">
                <a16:creationId xmlns:a16="http://schemas.microsoft.com/office/drawing/2014/main" id="{D8AB6A68-E603-65C2-E230-298471B2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1707" y="4518048"/>
            <a:ext cx="1160928" cy="1160928"/>
          </a:xfrm>
          <a:prstGeom prst="rect">
            <a:avLst/>
          </a:prstGeom>
        </p:spPr>
      </p:pic>
      <p:pic>
        <p:nvPicPr>
          <p:cNvPr id="7" name="Graphic 6" descr="Compass with solid fill">
            <a:extLst>
              <a:ext uri="{FF2B5EF4-FFF2-40B4-BE49-F238E27FC236}">
                <a16:creationId xmlns:a16="http://schemas.microsoft.com/office/drawing/2014/main" id="{262BD75B-FB97-6C31-4FCD-863CA6CC7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0071" y="2452269"/>
            <a:ext cx="1160928" cy="11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5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E868C-A1C4-4E57-5F7B-6AC2382CA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D2F4-2EDA-5202-D49F-235490E5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How does the service work?</a:t>
            </a:r>
            <a:endParaRPr lang="en-GB" sz="40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7397-DD49-4CF7-4560-7043041DF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8799"/>
            <a:ext cx="9757916" cy="46640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emergency contraceptive pill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(morning after pill)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to individuals of childbearing potential following confirmation of unprotected sexual intercourse or where regular contraception has been compromised or used incorrectly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age restrictions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Within 4 to 5 days of having unprotected sex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oral contraception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open to individuals age from their first period to up to an including: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49 years for combined oral contraceptives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54 years for the progestogen only pill (except for Drospirenone –up to and including 49 years)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Graphic 6" descr="Siren with solid fill">
            <a:extLst>
              <a:ext uri="{FF2B5EF4-FFF2-40B4-BE49-F238E27FC236}">
                <a16:creationId xmlns:a16="http://schemas.microsoft.com/office/drawing/2014/main" id="{EAFFB05D-F605-B667-0B53-257F41B79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803" y="1828798"/>
            <a:ext cx="1429197" cy="1429197"/>
          </a:xfrm>
          <a:prstGeom prst="rect">
            <a:avLst/>
          </a:prstGeom>
        </p:spPr>
      </p:pic>
      <p:pic>
        <p:nvPicPr>
          <p:cNvPr id="9" name="Graphic 8" descr="Female with solid fill">
            <a:extLst>
              <a:ext uri="{FF2B5EF4-FFF2-40B4-BE49-F238E27FC236}">
                <a16:creationId xmlns:a16="http://schemas.microsoft.com/office/drawing/2014/main" id="{60C29655-B897-31E0-9376-EE2FF95D7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6823" y="4086539"/>
            <a:ext cx="1424177" cy="14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5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677D-423E-F50C-4EA3-79073174B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ECF7-3D6F-123A-F3F8-3C632423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How does the service work?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5E0C-87F9-DF2C-64F6-5D5D72D2F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8799"/>
            <a:ext cx="9757916" cy="46640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Subject to exclusion criteria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your consent, they will check your GP record or other clinical record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and discuss suitability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 a conversation with the person regarding alternative and more effective forms of emergency contraception and contraception, e.g. Long-acting reversible contraception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phic 3" descr="Programmer male with solid fill">
            <a:extLst>
              <a:ext uri="{FF2B5EF4-FFF2-40B4-BE49-F238E27FC236}">
                <a16:creationId xmlns:a16="http://schemas.microsoft.com/office/drawing/2014/main" id="{16397073-F35D-FD8E-B38A-1E48B97C5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9070" y="3600004"/>
            <a:ext cx="1325562" cy="1325562"/>
          </a:xfrm>
          <a:prstGeom prst="rect">
            <a:avLst/>
          </a:prstGeom>
        </p:spPr>
      </p:pic>
      <p:pic>
        <p:nvPicPr>
          <p:cNvPr id="6" name="Graphic 5" descr="Clipboard Partially Ticked with solid fill">
            <a:extLst>
              <a:ext uri="{FF2B5EF4-FFF2-40B4-BE49-F238E27FC236}">
                <a16:creationId xmlns:a16="http://schemas.microsoft.com/office/drawing/2014/main" id="{6B7805E1-94E3-F38C-51BC-ECDDD4E39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6278" y="1828799"/>
            <a:ext cx="1325562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1035E9C3D2F409AF07E8835ED420A" ma:contentTypeVersion="" ma:contentTypeDescription="Create a new document." ma:contentTypeScope="" ma:versionID="4d4313e53e94bd4ae5ba450ffee2d240">
  <xsd:schema xmlns:xsd="http://www.w3.org/2001/XMLSchema" xmlns:xs="http://www.w3.org/2001/XMLSchema" xmlns:p="http://schemas.microsoft.com/office/2006/metadata/properties" xmlns:ns2="1c7d3551-5694-4f12-b35a-d9a7a462ea4b" xmlns:ns3="e18753c5-2901-411e-a100-706a3d27800e" targetNamespace="http://schemas.microsoft.com/office/2006/metadata/properties" ma:root="true" ma:fieldsID="4221325a4f65bf45d20696eeb7eaf56f" ns2:_="" ns3:_="">
    <xsd:import namespace="1c7d3551-5694-4f12-b35a-d9a7a462ea4b"/>
    <xsd:import namespace="e18753c5-2901-411e-a100-706a3d278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3551-5694-4f12-b35a-d9a7a462e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C31C42A-C94B-4E04-94AD-A54574F82F3B}" ma:internalName="TaxCatchAll" ma:showField="CatchAllData" ma:web="{041c6c0f-6dd7-469f-ad14-49b8b580d97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753c5-2901-411e-a100-706a3d278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5b3fcf-ce55-45eb-a651-8211b79e8a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8753c5-2901-411e-a100-706a3d27800e">
      <Terms xmlns="http://schemas.microsoft.com/office/infopath/2007/PartnerControls"/>
    </lcf76f155ced4ddcb4097134ff3c332f>
    <TaxCatchAll xmlns="1c7d3551-5694-4f12-b35a-d9a7a462ea4b" xsi:nil="true"/>
  </documentManagement>
</p:properties>
</file>

<file path=customXml/itemProps1.xml><?xml version="1.0" encoding="utf-8"?>
<ds:datastoreItem xmlns:ds="http://schemas.openxmlformats.org/officeDocument/2006/customXml" ds:itemID="{EC84065C-3092-402B-A55C-3E26B63E3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8FF87-805C-4F07-94EF-CCD255EC3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d3551-5694-4f12-b35a-d9a7a462ea4b"/>
    <ds:schemaRef ds:uri="e18753c5-2901-411e-a100-706a3d278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874065-A7E5-4F1F-9348-DF74DA9907FB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18753c5-2901-411e-a100-706a3d27800e"/>
    <ds:schemaRef ds:uri="1c7d3551-5694-4f12-b35a-d9a7a462ea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1655</Words>
  <Application>Microsoft Office PowerPoint</Application>
  <PresentationFormat>Widescreen</PresentationFormat>
  <Paragraphs>157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DM Sans</vt:lpstr>
      <vt:lpstr>Mokoko Medium</vt:lpstr>
      <vt:lpstr>Wingdings</vt:lpstr>
      <vt:lpstr>Office Theme</vt:lpstr>
      <vt:lpstr>Read and delete this slide</vt:lpstr>
      <vt:lpstr>The Pharmacy Contraception Service</vt:lpstr>
      <vt:lpstr>Presentation overview</vt:lpstr>
      <vt:lpstr>The Pharmacy Contraception Service</vt:lpstr>
      <vt:lpstr>The Pharmacy Contraception Service</vt:lpstr>
      <vt:lpstr>What does this mean for practice / clinic appointments?</vt:lpstr>
      <vt:lpstr>How does the service work?</vt:lpstr>
      <vt:lpstr>How does the service work?</vt:lpstr>
      <vt:lpstr>How does the service work?</vt:lpstr>
      <vt:lpstr>How does the service work?</vt:lpstr>
      <vt:lpstr>How does the service work?</vt:lpstr>
      <vt:lpstr>Outcomes – Emergency contraception</vt:lpstr>
      <vt:lpstr>Outcomes – oral contraception</vt:lpstr>
      <vt:lpstr>How are supplies made without a prescription?</vt:lpstr>
      <vt:lpstr>Pharmacists and their teams </vt:lpstr>
      <vt:lpstr>How do you a find a pharmacy providing the service?</vt:lpstr>
      <vt:lpstr>Other services provided in pharmacies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Pharmacy First Service</dc:title>
  <dc:creator>david.onuoha@cpe.org.uk</dc:creator>
  <cp:lastModifiedBy>David Onuoha</cp:lastModifiedBy>
  <cp:revision>3</cp:revision>
  <dcterms:created xsi:type="dcterms:W3CDTF">2024-05-14T09:39:51Z</dcterms:created>
  <dcterms:modified xsi:type="dcterms:W3CDTF">2025-12-03T17:01:21Z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0x0101006841035E9C3D2F409AF07E8835ED420A</vt:lpwstr>
  </property>
  <property fmtid="{D5CDD505-2E9C-101B-9397-08002B2CF9AE}" pid="3" name="MediaServiceImageTags">
    <vt:lpwstr/>
  </property>
</Properties>
</file>