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319" r:id="rId5"/>
    <p:sldId id="256" r:id="rId6"/>
    <p:sldId id="279" r:id="rId7"/>
    <p:sldId id="320" r:id="rId8"/>
    <p:sldId id="334" r:id="rId9"/>
    <p:sldId id="335" r:id="rId10"/>
    <p:sldId id="276" r:id="rId11"/>
    <p:sldId id="313" r:id="rId12"/>
    <p:sldId id="344" r:id="rId13"/>
    <p:sldId id="296" r:id="rId14"/>
    <p:sldId id="337" r:id="rId15"/>
    <p:sldId id="297" r:id="rId16"/>
    <p:sldId id="300" r:id="rId17"/>
    <p:sldId id="338" r:id="rId18"/>
    <p:sldId id="339" r:id="rId19"/>
    <p:sldId id="345" r:id="rId20"/>
    <p:sldId id="349" r:id="rId21"/>
    <p:sldId id="350" r:id="rId22"/>
    <p:sldId id="347" r:id="rId23"/>
    <p:sldId id="340" r:id="rId24"/>
    <p:sldId id="341" r:id="rId25"/>
    <p:sldId id="315" r:id="rId26"/>
    <p:sldId id="342" r:id="rId27"/>
    <p:sldId id="328" r:id="rId28"/>
    <p:sldId id="34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8C9B52-5511-0414-5895-9002BB825EF8}" name="Rosie Taylor" initials="RT" userId="S::rosie.taylor@cpe.org.uk::d4e67326-a969-4e34-b127-5aa2227bd8bb" providerId="AD"/>
  <p188:author id="{89AD929B-079C-EDBF-952B-B74736421470}" name="David Onuoha" initials="DO" userId="S::david.onuoha@cpe.org.uk::eaaea89d-caab-4518-ac14-f3a817a670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E"/>
    <a:srgbClr val="D100C1"/>
    <a:srgbClr val="FF652C"/>
    <a:srgbClr val="47D1BA"/>
    <a:srgbClr val="0F6B61"/>
    <a:srgbClr val="CC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22" autoAdjust="0"/>
    <p:restoredTop sz="84341" autoAdjust="0"/>
  </p:normalViewPr>
  <p:slideViewPr>
    <p:cSldViewPr snapToGrid="0">
      <p:cViewPr varScale="1">
        <p:scale>
          <a:sx n="101" d="100"/>
          <a:sy n="101" d="100"/>
        </p:scale>
        <p:origin x="3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Onuoha" userId="eaaea89d-caab-4518-ac14-f3a817a6703f" providerId="ADAL" clId="{753DA773-CFDF-4F68-B8AF-3287CEB45CAD}"/>
    <pc:docChg chg="undo custSel addSld delSld modSld">
      <pc:chgData name="David Onuoha" userId="eaaea89d-caab-4518-ac14-f3a817a6703f" providerId="ADAL" clId="{753DA773-CFDF-4F68-B8AF-3287CEB45CAD}" dt="2025-12-03T16:33:39.608" v="1304" actId="20577"/>
      <pc:docMkLst>
        <pc:docMk/>
      </pc:docMkLst>
      <pc:sldChg chg="addSp delSp modSp mod">
        <pc:chgData name="David Onuoha" userId="eaaea89d-caab-4518-ac14-f3a817a6703f" providerId="ADAL" clId="{753DA773-CFDF-4F68-B8AF-3287CEB45CAD}" dt="2025-11-21T18:20:35.726" v="860" actId="20577"/>
        <pc:sldMkLst>
          <pc:docMk/>
          <pc:sldMk cId="2477439516" sldId="276"/>
        </pc:sldMkLst>
        <pc:spChg chg="mod">
          <ac:chgData name="David Onuoha" userId="eaaea89d-caab-4518-ac14-f3a817a6703f" providerId="ADAL" clId="{753DA773-CFDF-4F68-B8AF-3287CEB45CAD}" dt="2025-11-21T18:19:31.041" v="824" actId="1076"/>
          <ac:spMkLst>
            <pc:docMk/>
            <pc:sldMk cId="2477439516" sldId="276"/>
            <ac:spMk id="2" creationId="{4D4173F0-7277-CBE7-DEC2-DC226538DD6B}"/>
          </ac:spMkLst>
        </pc:spChg>
        <pc:spChg chg="mod">
          <ac:chgData name="David Onuoha" userId="eaaea89d-caab-4518-ac14-f3a817a6703f" providerId="ADAL" clId="{753DA773-CFDF-4F68-B8AF-3287CEB45CAD}" dt="2025-11-21T18:20:35.726" v="860" actId="20577"/>
          <ac:spMkLst>
            <pc:docMk/>
            <pc:sldMk cId="2477439516" sldId="276"/>
            <ac:spMk id="3" creationId="{E4AB6471-F7C8-C816-65C8-69A0A43A45CB}"/>
          </ac:spMkLst>
        </pc:spChg>
        <pc:graphicFrameChg chg="add mod">
          <ac:chgData name="David Onuoha" userId="eaaea89d-caab-4518-ac14-f3a817a6703f" providerId="ADAL" clId="{753DA773-CFDF-4F68-B8AF-3287CEB45CAD}" dt="2025-11-21T18:19:50.861" v="828" actId="1076"/>
          <ac:graphicFrameMkLst>
            <pc:docMk/>
            <pc:sldMk cId="2477439516" sldId="276"/>
            <ac:graphicFrameMk id="10" creationId="{0E7638E2-B3F2-A8FB-3EDF-E18B379C00DF}"/>
          </ac:graphicFrameMkLst>
        </pc:graphicFrameChg>
      </pc:sldChg>
      <pc:sldChg chg="modSp mod">
        <pc:chgData name="David Onuoha" userId="eaaea89d-caab-4518-ac14-f3a817a6703f" providerId="ADAL" clId="{753DA773-CFDF-4F68-B8AF-3287CEB45CAD}" dt="2025-12-03T15:01:29.924" v="1291" actId="20577"/>
        <pc:sldMkLst>
          <pc:docMk/>
          <pc:sldMk cId="4034734957" sldId="279"/>
        </pc:sldMkLst>
        <pc:spChg chg="mod">
          <ac:chgData name="David Onuoha" userId="eaaea89d-caab-4518-ac14-f3a817a6703f" providerId="ADAL" clId="{753DA773-CFDF-4F68-B8AF-3287CEB45CAD}" dt="2025-12-03T15:01:29.924" v="1291" actId="20577"/>
          <ac:spMkLst>
            <pc:docMk/>
            <pc:sldMk cId="4034734957" sldId="279"/>
            <ac:spMk id="4" creationId="{A9D13444-C8DF-9188-7BC3-229C14341F9D}"/>
          </ac:spMkLst>
        </pc:spChg>
      </pc:sldChg>
      <pc:sldChg chg="addSp delSp modSp mod">
        <pc:chgData name="David Onuoha" userId="eaaea89d-caab-4518-ac14-f3a817a6703f" providerId="ADAL" clId="{753DA773-CFDF-4F68-B8AF-3287CEB45CAD}" dt="2025-11-21T18:34:46.644" v="1040" actId="20577"/>
        <pc:sldMkLst>
          <pc:docMk/>
          <pc:sldMk cId="3384952971" sldId="296"/>
        </pc:sldMkLst>
        <pc:spChg chg="mod">
          <ac:chgData name="David Onuoha" userId="eaaea89d-caab-4518-ac14-f3a817a6703f" providerId="ADAL" clId="{753DA773-CFDF-4F68-B8AF-3287CEB45CAD}" dt="2025-11-21T18:34:46.644" v="1040" actId="20577"/>
          <ac:spMkLst>
            <pc:docMk/>
            <pc:sldMk cId="3384952971" sldId="296"/>
            <ac:spMk id="16" creationId="{40BD8648-DB50-919F-1AE8-FB512645AF86}"/>
          </ac:spMkLst>
        </pc:spChg>
        <pc:spChg chg="mod">
          <ac:chgData name="David Onuoha" userId="eaaea89d-caab-4518-ac14-f3a817a6703f" providerId="ADAL" clId="{753DA773-CFDF-4F68-B8AF-3287CEB45CAD}" dt="2025-11-21T18:34:12.630" v="1025" actId="1076"/>
          <ac:spMkLst>
            <pc:docMk/>
            <pc:sldMk cId="3384952971" sldId="296"/>
            <ac:spMk id="17" creationId="{B4E063A2-BDCD-1AF2-2CD3-91FB4042BA60}"/>
          </ac:spMkLst>
        </pc:spChg>
        <pc:spChg chg="mod">
          <ac:chgData name="David Onuoha" userId="eaaea89d-caab-4518-ac14-f3a817a6703f" providerId="ADAL" clId="{753DA773-CFDF-4F68-B8AF-3287CEB45CAD}" dt="2025-11-21T18:34:21.399" v="1026" actId="1076"/>
          <ac:spMkLst>
            <pc:docMk/>
            <pc:sldMk cId="3384952971" sldId="296"/>
            <ac:spMk id="44" creationId="{26AAD428-AF0F-3501-286A-EB461D490F5D}"/>
          </ac:spMkLst>
        </pc:spChg>
        <pc:spChg chg="mod">
          <ac:chgData name="David Onuoha" userId="eaaea89d-caab-4518-ac14-f3a817a6703f" providerId="ADAL" clId="{753DA773-CFDF-4F68-B8AF-3287CEB45CAD}" dt="2025-11-21T18:34:28.672" v="1027" actId="1076"/>
          <ac:spMkLst>
            <pc:docMk/>
            <pc:sldMk cId="3384952971" sldId="296"/>
            <ac:spMk id="45" creationId="{7D3AE5D9-05A7-6C42-FC06-EB86815CF09B}"/>
          </ac:spMkLst>
        </pc:spChg>
        <pc:picChg chg="add mod ord">
          <ac:chgData name="David Onuoha" userId="eaaea89d-caab-4518-ac14-f3a817a6703f" providerId="ADAL" clId="{753DA773-CFDF-4F68-B8AF-3287CEB45CAD}" dt="2025-11-21T18:34:36.129" v="1028" actId="1076"/>
          <ac:picMkLst>
            <pc:docMk/>
            <pc:sldMk cId="3384952971" sldId="296"/>
            <ac:picMk id="3" creationId="{8BB993B5-1FAC-75F4-3C9B-ED78BAF0623F}"/>
          </ac:picMkLst>
        </pc:picChg>
      </pc:sldChg>
      <pc:sldChg chg="modSp mod">
        <pc:chgData name="David Onuoha" userId="eaaea89d-caab-4518-ac14-f3a817a6703f" providerId="ADAL" clId="{753DA773-CFDF-4F68-B8AF-3287CEB45CAD}" dt="2025-11-21T18:40:00.386" v="1075" actId="33524"/>
        <pc:sldMkLst>
          <pc:docMk/>
          <pc:sldMk cId="4052828921" sldId="297"/>
        </pc:sldMkLst>
        <pc:spChg chg="mod">
          <ac:chgData name="David Onuoha" userId="eaaea89d-caab-4518-ac14-f3a817a6703f" providerId="ADAL" clId="{753DA773-CFDF-4F68-B8AF-3287CEB45CAD}" dt="2025-11-21T18:40:00.386" v="1075" actId="33524"/>
          <ac:spMkLst>
            <pc:docMk/>
            <pc:sldMk cId="4052828921" sldId="297"/>
            <ac:spMk id="3" creationId="{439CF18D-C9DD-BD66-D871-D9FAD1107262}"/>
          </ac:spMkLst>
        </pc:spChg>
      </pc:sldChg>
      <pc:sldChg chg="modSp mod">
        <pc:chgData name="David Onuoha" userId="eaaea89d-caab-4518-ac14-f3a817a6703f" providerId="ADAL" clId="{753DA773-CFDF-4F68-B8AF-3287CEB45CAD}" dt="2025-12-03T15:29:23.125" v="1301" actId="6549"/>
        <pc:sldMkLst>
          <pc:docMk/>
          <pc:sldMk cId="127641081" sldId="300"/>
        </pc:sldMkLst>
        <pc:spChg chg="mod">
          <ac:chgData name="David Onuoha" userId="eaaea89d-caab-4518-ac14-f3a817a6703f" providerId="ADAL" clId="{753DA773-CFDF-4F68-B8AF-3287CEB45CAD}" dt="2025-12-03T15:29:23.125" v="1301" actId="6549"/>
          <ac:spMkLst>
            <pc:docMk/>
            <pc:sldMk cId="127641081" sldId="300"/>
            <ac:spMk id="3" creationId="{DF7394D7-4427-674D-3646-44E984100AEF}"/>
          </ac:spMkLst>
        </pc:spChg>
      </pc:sldChg>
      <pc:sldChg chg="addSp modSp mod">
        <pc:chgData name="David Onuoha" userId="eaaea89d-caab-4518-ac14-f3a817a6703f" providerId="ADAL" clId="{753DA773-CFDF-4F68-B8AF-3287CEB45CAD}" dt="2025-11-21T18:22:28.789" v="894" actId="207"/>
        <pc:sldMkLst>
          <pc:docMk/>
          <pc:sldMk cId="4057753810" sldId="313"/>
        </pc:sldMkLst>
        <pc:spChg chg="mod">
          <ac:chgData name="David Onuoha" userId="eaaea89d-caab-4518-ac14-f3a817a6703f" providerId="ADAL" clId="{753DA773-CFDF-4F68-B8AF-3287CEB45CAD}" dt="2025-11-21T18:21:46.794" v="889" actId="20577"/>
          <ac:spMkLst>
            <pc:docMk/>
            <pc:sldMk cId="4057753810" sldId="313"/>
            <ac:spMk id="3" creationId="{9C56873D-0B2A-2A4B-BD94-B353E6E11657}"/>
          </ac:spMkLst>
        </pc:spChg>
        <pc:picChg chg="add mod">
          <ac:chgData name="David Onuoha" userId="eaaea89d-caab-4518-ac14-f3a817a6703f" providerId="ADAL" clId="{753DA773-CFDF-4F68-B8AF-3287CEB45CAD}" dt="2025-11-21T18:22:12.842" v="891" actId="207"/>
          <ac:picMkLst>
            <pc:docMk/>
            <pc:sldMk cId="4057753810" sldId="313"/>
            <ac:picMk id="4" creationId="{7DAD8721-AD78-D070-9E2E-75284C90AD27}"/>
          </ac:picMkLst>
        </pc:picChg>
        <pc:picChg chg="add mod">
          <ac:chgData name="David Onuoha" userId="eaaea89d-caab-4518-ac14-f3a817a6703f" providerId="ADAL" clId="{753DA773-CFDF-4F68-B8AF-3287CEB45CAD}" dt="2025-11-21T18:22:28.789" v="894" actId="207"/>
          <ac:picMkLst>
            <pc:docMk/>
            <pc:sldMk cId="4057753810" sldId="313"/>
            <ac:picMk id="5" creationId="{DEA77CCB-2198-21D6-6549-56800630E3C1}"/>
          </ac:picMkLst>
        </pc:picChg>
      </pc:sldChg>
      <pc:sldChg chg="modSp mod">
        <pc:chgData name="David Onuoha" userId="eaaea89d-caab-4518-ac14-f3a817a6703f" providerId="ADAL" clId="{753DA773-CFDF-4F68-B8AF-3287CEB45CAD}" dt="2025-12-03T16:33:39.608" v="1304" actId="20577"/>
        <pc:sldMkLst>
          <pc:docMk/>
          <pc:sldMk cId="964610999" sldId="315"/>
        </pc:sldMkLst>
        <pc:spChg chg="mod">
          <ac:chgData name="David Onuoha" userId="eaaea89d-caab-4518-ac14-f3a817a6703f" providerId="ADAL" clId="{753DA773-CFDF-4F68-B8AF-3287CEB45CAD}" dt="2025-12-03T16:33:39.608" v="1304" actId="20577"/>
          <ac:spMkLst>
            <pc:docMk/>
            <pc:sldMk cId="964610999" sldId="315"/>
            <ac:spMk id="3" creationId="{DD1DD8D7-A51F-66F0-877E-2D572ED6DD8A}"/>
          </ac:spMkLst>
        </pc:spChg>
      </pc:sldChg>
      <pc:sldChg chg="modSp mod">
        <pc:chgData name="David Onuoha" userId="eaaea89d-caab-4518-ac14-f3a817a6703f" providerId="ADAL" clId="{753DA773-CFDF-4F68-B8AF-3287CEB45CAD}" dt="2025-11-21T17:42:42.889" v="18" actId="20577"/>
        <pc:sldMkLst>
          <pc:docMk/>
          <pc:sldMk cId="766522158" sldId="319"/>
        </pc:sldMkLst>
        <pc:spChg chg="mod">
          <ac:chgData name="David Onuoha" userId="eaaea89d-caab-4518-ac14-f3a817a6703f" providerId="ADAL" clId="{753DA773-CFDF-4F68-B8AF-3287CEB45CAD}" dt="2025-11-21T17:42:42.889" v="18" actId="20577"/>
          <ac:spMkLst>
            <pc:docMk/>
            <pc:sldMk cId="766522158" sldId="319"/>
            <ac:spMk id="3" creationId="{26877270-10CB-E0C1-A1E2-708FCC8BAAB7}"/>
          </ac:spMkLst>
        </pc:spChg>
      </pc:sldChg>
      <pc:sldChg chg="modSp mod">
        <pc:chgData name="David Onuoha" userId="eaaea89d-caab-4518-ac14-f3a817a6703f" providerId="ADAL" clId="{753DA773-CFDF-4F68-B8AF-3287CEB45CAD}" dt="2025-12-03T15:02:08.952" v="1292" actId="207"/>
        <pc:sldMkLst>
          <pc:docMk/>
          <pc:sldMk cId="1703363303" sldId="320"/>
        </pc:sldMkLst>
        <pc:graphicFrameChg chg="modGraphic">
          <ac:chgData name="David Onuoha" userId="eaaea89d-caab-4518-ac14-f3a817a6703f" providerId="ADAL" clId="{753DA773-CFDF-4F68-B8AF-3287CEB45CAD}" dt="2025-12-03T15:02:08.952" v="1292" actId="207"/>
          <ac:graphicFrameMkLst>
            <pc:docMk/>
            <pc:sldMk cId="1703363303" sldId="320"/>
            <ac:graphicFrameMk id="3" creationId="{BB592D8C-60D7-AEC2-4759-A05A5EB704F9}"/>
          </ac:graphicFrameMkLst>
        </pc:graphicFrameChg>
      </pc:sldChg>
      <pc:sldChg chg="modSp del mod">
        <pc:chgData name="David Onuoha" userId="eaaea89d-caab-4518-ac14-f3a817a6703f" providerId="ADAL" clId="{753DA773-CFDF-4F68-B8AF-3287CEB45CAD}" dt="2025-12-03T15:13:42.779" v="1294" actId="47"/>
        <pc:sldMkLst>
          <pc:docMk/>
          <pc:sldMk cId="3336292851" sldId="325"/>
        </pc:sldMkLst>
      </pc:sldChg>
      <pc:sldChg chg="addSp delSp modSp mod">
        <pc:chgData name="David Onuoha" userId="eaaea89d-caab-4518-ac14-f3a817a6703f" providerId="ADAL" clId="{753DA773-CFDF-4F68-B8AF-3287CEB45CAD}" dt="2025-11-21T18:56:02.996" v="1262" actId="1076"/>
        <pc:sldMkLst>
          <pc:docMk/>
          <pc:sldMk cId="951005680" sldId="328"/>
        </pc:sldMkLst>
        <pc:spChg chg="mod">
          <ac:chgData name="David Onuoha" userId="eaaea89d-caab-4518-ac14-f3a817a6703f" providerId="ADAL" clId="{753DA773-CFDF-4F68-B8AF-3287CEB45CAD}" dt="2025-11-21T18:56:02.996" v="1262" actId="1076"/>
          <ac:spMkLst>
            <pc:docMk/>
            <pc:sldMk cId="951005680" sldId="328"/>
            <ac:spMk id="2" creationId="{3322D19D-68E8-455F-F2AA-014203256650}"/>
          </ac:spMkLst>
        </pc:spChg>
        <pc:picChg chg="add mod">
          <ac:chgData name="David Onuoha" userId="eaaea89d-caab-4518-ac14-f3a817a6703f" providerId="ADAL" clId="{753DA773-CFDF-4F68-B8AF-3287CEB45CAD}" dt="2025-11-21T18:55:53.269" v="1261"/>
          <ac:picMkLst>
            <pc:docMk/>
            <pc:sldMk cId="951005680" sldId="328"/>
            <ac:picMk id="5" creationId="{4AD26062-AC71-1520-04FF-8AED8E945F75}"/>
          </ac:picMkLst>
        </pc:picChg>
      </pc:sldChg>
      <pc:sldChg chg="addSp modSp mod modNotesTx">
        <pc:chgData name="David Onuoha" userId="eaaea89d-caab-4518-ac14-f3a817a6703f" providerId="ADAL" clId="{753DA773-CFDF-4F68-B8AF-3287CEB45CAD}" dt="2025-11-21T18:14:28.855" v="761" actId="20577"/>
        <pc:sldMkLst>
          <pc:docMk/>
          <pc:sldMk cId="2562076571" sldId="334"/>
        </pc:sldMkLst>
        <pc:graphicFrameChg chg="mod modGraphic">
          <ac:chgData name="David Onuoha" userId="eaaea89d-caab-4518-ac14-f3a817a6703f" providerId="ADAL" clId="{753DA773-CFDF-4F68-B8AF-3287CEB45CAD}" dt="2025-11-21T18:08:07.242" v="296"/>
          <ac:graphicFrameMkLst>
            <pc:docMk/>
            <pc:sldMk cId="2562076571" sldId="334"/>
            <ac:graphicFrameMk id="3" creationId="{00A192E1-2DD5-130C-EF43-8D90D21921AD}"/>
          </ac:graphicFrameMkLst>
        </pc:graphicFrameChg>
        <pc:picChg chg="mod">
          <ac:chgData name="David Onuoha" userId="eaaea89d-caab-4518-ac14-f3a817a6703f" providerId="ADAL" clId="{753DA773-CFDF-4F68-B8AF-3287CEB45CAD}" dt="2025-11-21T18:08:47.302" v="298" actId="14100"/>
          <ac:picMkLst>
            <pc:docMk/>
            <pc:sldMk cId="2562076571" sldId="334"/>
            <ac:picMk id="4" creationId="{23283350-CE13-7926-BF67-C8AA4AC1E7A4}"/>
          </ac:picMkLst>
        </pc:picChg>
        <pc:picChg chg="add mod">
          <ac:chgData name="David Onuoha" userId="eaaea89d-caab-4518-ac14-f3a817a6703f" providerId="ADAL" clId="{753DA773-CFDF-4F68-B8AF-3287CEB45CAD}" dt="2025-11-21T18:07:41.056" v="295" actId="14100"/>
          <ac:picMkLst>
            <pc:docMk/>
            <pc:sldMk cId="2562076571" sldId="334"/>
            <ac:picMk id="5" creationId="{D1D3851B-AF98-B959-4DF6-A364710F79BE}"/>
          </ac:picMkLst>
        </pc:picChg>
        <pc:picChg chg="mod">
          <ac:chgData name="David Onuoha" userId="eaaea89d-caab-4518-ac14-f3a817a6703f" providerId="ADAL" clId="{753DA773-CFDF-4F68-B8AF-3287CEB45CAD}" dt="2025-11-21T18:08:52.939" v="299" actId="14100"/>
          <ac:picMkLst>
            <pc:docMk/>
            <pc:sldMk cId="2562076571" sldId="334"/>
            <ac:picMk id="8" creationId="{BE80321C-6D2F-33BA-B16D-532867456219}"/>
          </ac:picMkLst>
        </pc:picChg>
        <pc:picChg chg="mod">
          <ac:chgData name="David Onuoha" userId="eaaea89d-caab-4518-ac14-f3a817a6703f" providerId="ADAL" clId="{753DA773-CFDF-4F68-B8AF-3287CEB45CAD}" dt="2025-11-21T18:07:31.105" v="294" actId="14100"/>
          <ac:picMkLst>
            <pc:docMk/>
            <pc:sldMk cId="2562076571" sldId="334"/>
            <ac:picMk id="10" creationId="{07AA75E4-B710-3000-B123-E16F0B76376E}"/>
          </ac:picMkLst>
        </pc:picChg>
        <pc:picChg chg="mod ord">
          <ac:chgData name="David Onuoha" userId="eaaea89d-caab-4518-ac14-f3a817a6703f" providerId="ADAL" clId="{753DA773-CFDF-4F68-B8AF-3287CEB45CAD}" dt="2025-11-21T18:08:16.797" v="297" actId="207"/>
          <ac:picMkLst>
            <pc:docMk/>
            <pc:sldMk cId="2562076571" sldId="334"/>
            <ac:picMk id="12" creationId="{C68AB418-F0BD-F265-B0E4-98F73DF7CF75}"/>
          </ac:picMkLst>
        </pc:picChg>
        <pc:picChg chg="mod">
          <ac:chgData name="David Onuoha" userId="eaaea89d-caab-4518-ac14-f3a817a6703f" providerId="ADAL" clId="{753DA773-CFDF-4F68-B8AF-3287CEB45CAD}" dt="2025-11-21T18:00:40.046" v="278" actId="1076"/>
          <ac:picMkLst>
            <pc:docMk/>
            <pc:sldMk cId="2562076571" sldId="334"/>
            <ac:picMk id="14" creationId="{79556C14-0DAF-47CC-A185-750547899EE8}"/>
          </ac:picMkLst>
        </pc:picChg>
      </pc:sldChg>
      <pc:sldChg chg="modSp mod">
        <pc:chgData name="David Onuoha" userId="eaaea89d-caab-4518-ac14-f3a817a6703f" providerId="ADAL" clId="{753DA773-CFDF-4F68-B8AF-3287CEB45CAD}" dt="2025-11-21T18:16:42.990" v="783" actId="14100"/>
        <pc:sldMkLst>
          <pc:docMk/>
          <pc:sldMk cId="2088116920" sldId="335"/>
        </pc:sldMkLst>
        <pc:spChg chg="mod">
          <ac:chgData name="David Onuoha" userId="eaaea89d-caab-4518-ac14-f3a817a6703f" providerId="ADAL" clId="{753DA773-CFDF-4F68-B8AF-3287CEB45CAD}" dt="2025-11-21T18:16:42.990" v="783" actId="14100"/>
          <ac:spMkLst>
            <pc:docMk/>
            <pc:sldMk cId="2088116920" sldId="335"/>
            <ac:spMk id="7" creationId="{F7958D88-3FC7-3EDC-D20C-02D6EB1E7998}"/>
          </ac:spMkLst>
        </pc:spChg>
      </pc:sldChg>
      <pc:sldChg chg="modSp del mod">
        <pc:chgData name="David Onuoha" userId="eaaea89d-caab-4518-ac14-f3a817a6703f" providerId="ADAL" clId="{753DA773-CFDF-4F68-B8AF-3287CEB45CAD}" dt="2025-12-03T15:13:39.478" v="1293" actId="47"/>
        <pc:sldMkLst>
          <pc:docMk/>
          <pc:sldMk cId="1289433012" sldId="336"/>
        </pc:sldMkLst>
      </pc:sldChg>
      <pc:sldChg chg="addSp delSp modSp mod">
        <pc:chgData name="David Onuoha" userId="eaaea89d-caab-4518-ac14-f3a817a6703f" providerId="ADAL" clId="{753DA773-CFDF-4F68-B8AF-3287CEB45CAD}" dt="2025-11-21T18:38:21.739" v="1065" actId="1076"/>
        <pc:sldMkLst>
          <pc:docMk/>
          <pc:sldMk cId="1647986114" sldId="337"/>
        </pc:sldMkLst>
        <pc:spChg chg="mod">
          <ac:chgData name="David Onuoha" userId="eaaea89d-caab-4518-ac14-f3a817a6703f" providerId="ADAL" clId="{753DA773-CFDF-4F68-B8AF-3287CEB45CAD}" dt="2025-11-21T18:36:25.679" v="1062" actId="1076"/>
          <ac:spMkLst>
            <pc:docMk/>
            <pc:sldMk cId="1647986114" sldId="337"/>
            <ac:spMk id="2" creationId="{DF946F61-DDEB-7EB9-BFA7-31AA788B2844}"/>
          </ac:spMkLst>
        </pc:spChg>
        <pc:spChg chg="mod">
          <ac:chgData name="David Onuoha" userId="eaaea89d-caab-4518-ac14-f3a817a6703f" providerId="ADAL" clId="{753DA773-CFDF-4F68-B8AF-3287CEB45CAD}" dt="2025-11-21T18:36:16.409" v="1060" actId="20577"/>
          <ac:spMkLst>
            <pc:docMk/>
            <pc:sldMk cId="1647986114" sldId="337"/>
            <ac:spMk id="6" creationId="{F9BCCAF1-FC20-4E22-2BE4-A55224235805}"/>
          </ac:spMkLst>
        </pc:spChg>
        <pc:spChg chg="mod">
          <ac:chgData name="David Onuoha" userId="eaaea89d-caab-4518-ac14-f3a817a6703f" providerId="ADAL" clId="{753DA773-CFDF-4F68-B8AF-3287CEB45CAD}" dt="2025-11-21T18:38:21.739" v="1065" actId="1076"/>
          <ac:spMkLst>
            <pc:docMk/>
            <pc:sldMk cId="1647986114" sldId="337"/>
            <ac:spMk id="7" creationId="{B22F4049-229A-B815-B67A-DFDC4B5DE48E}"/>
          </ac:spMkLst>
        </pc:spChg>
        <pc:spChg chg="mod">
          <ac:chgData name="David Onuoha" userId="eaaea89d-caab-4518-ac14-f3a817a6703f" providerId="ADAL" clId="{753DA773-CFDF-4F68-B8AF-3287CEB45CAD}" dt="2025-11-21T18:35:44.473" v="1046" actId="1076"/>
          <ac:spMkLst>
            <pc:docMk/>
            <pc:sldMk cId="1647986114" sldId="337"/>
            <ac:spMk id="44" creationId="{60AD2170-E99F-EAF5-D6C6-A93704947251}"/>
          </ac:spMkLst>
        </pc:spChg>
        <pc:spChg chg="mod">
          <ac:chgData name="David Onuoha" userId="eaaea89d-caab-4518-ac14-f3a817a6703f" providerId="ADAL" clId="{753DA773-CFDF-4F68-B8AF-3287CEB45CAD}" dt="2025-11-21T18:35:49.575" v="1047" actId="1076"/>
          <ac:spMkLst>
            <pc:docMk/>
            <pc:sldMk cId="1647986114" sldId="337"/>
            <ac:spMk id="45" creationId="{D5AE179E-A5A5-DD09-0E0B-BD4796E7AA5F}"/>
          </ac:spMkLst>
        </pc:spChg>
        <pc:picChg chg="add mod ord">
          <ac:chgData name="David Onuoha" userId="eaaea89d-caab-4518-ac14-f3a817a6703f" providerId="ADAL" clId="{753DA773-CFDF-4F68-B8AF-3287CEB45CAD}" dt="2025-11-21T18:36:18.523" v="1061" actId="1076"/>
          <ac:picMkLst>
            <pc:docMk/>
            <pc:sldMk cId="1647986114" sldId="337"/>
            <ac:picMk id="3" creationId="{F3BB2294-19DE-58FB-7889-5F2FC0466135}"/>
          </ac:picMkLst>
        </pc:picChg>
      </pc:sldChg>
      <pc:sldChg chg="modSp mod">
        <pc:chgData name="David Onuoha" userId="eaaea89d-caab-4518-ac14-f3a817a6703f" providerId="ADAL" clId="{753DA773-CFDF-4F68-B8AF-3287CEB45CAD}" dt="2025-11-21T18:42:10.665" v="1153" actId="20577"/>
        <pc:sldMkLst>
          <pc:docMk/>
          <pc:sldMk cId="1259292022" sldId="338"/>
        </pc:sldMkLst>
        <pc:spChg chg="mod">
          <ac:chgData name="David Onuoha" userId="eaaea89d-caab-4518-ac14-f3a817a6703f" providerId="ADAL" clId="{753DA773-CFDF-4F68-B8AF-3287CEB45CAD}" dt="2025-11-21T18:42:10.665" v="1153" actId="20577"/>
          <ac:spMkLst>
            <pc:docMk/>
            <pc:sldMk cId="1259292022" sldId="338"/>
            <ac:spMk id="3" creationId="{9F1B6DC9-3749-4FFD-0827-8852A5E6CDDC}"/>
          </ac:spMkLst>
        </pc:spChg>
      </pc:sldChg>
      <pc:sldChg chg="modSp mod">
        <pc:chgData name="David Onuoha" userId="eaaea89d-caab-4518-ac14-f3a817a6703f" providerId="ADAL" clId="{753DA773-CFDF-4F68-B8AF-3287CEB45CAD}" dt="2025-11-21T18:44:03.762" v="1168" actId="14100"/>
        <pc:sldMkLst>
          <pc:docMk/>
          <pc:sldMk cId="3802107072" sldId="339"/>
        </pc:sldMkLst>
        <pc:spChg chg="mod">
          <ac:chgData name="David Onuoha" userId="eaaea89d-caab-4518-ac14-f3a817a6703f" providerId="ADAL" clId="{753DA773-CFDF-4F68-B8AF-3287CEB45CAD}" dt="2025-11-21T18:43:59.149" v="1167" actId="1076"/>
          <ac:spMkLst>
            <pc:docMk/>
            <pc:sldMk cId="3802107072" sldId="339"/>
            <ac:spMk id="2" creationId="{C963F2A3-17A8-4E91-8906-EAA41705C912}"/>
          </ac:spMkLst>
        </pc:spChg>
        <pc:spChg chg="mod">
          <ac:chgData name="David Onuoha" userId="eaaea89d-caab-4518-ac14-f3a817a6703f" providerId="ADAL" clId="{753DA773-CFDF-4F68-B8AF-3287CEB45CAD}" dt="2025-11-21T18:44:03.762" v="1168" actId="14100"/>
          <ac:spMkLst>
            <pc:docMk/>
            <pc:sldMk cId="3802107072" sldId="339"/>
            <ac:spMk id="3" creationId="{623D8C00-AD11-51A6-9C45-3510A5B9A2D9}"/>
          </ac:spMkLst>
        </pc:spChg>
      </pc:sldChg>
      <pc:sldChg chg="addSp modSp mod">
        <pc:chgData name="David Onuoha" userId="eaaea89d-caab-4518-ac14-f3a817a6703f" providerId="ADAL" clId="{753DA773-CFDF-4F68-B8AF-3287CEB45CAD}" dt="2025-11-21T18:52:49.985" v="1239" actId="207"/>
        <pc:sldMkLst>
          <pc:docMk/>
          <pc:sldMk cId="3847988561" sldId="340"/>
        </pc:sldMkLst>
        <pc:spChg chg="mod">
          <ac:chgData name="David Onuoha" userId="eaaea89d-caab-4518-ac14-f3a817a6703f" providerId="ADAL" clId="{753DA773-CFDF-4F68-B8AF-3287CEB45CAD}" dt="2025-11-21T18:50:42.881" v="1221"/>
          <ac:spMkLst>
            <pc:docMk/>
            <pc:sldMk cId="3847988561" sldId="340"/>
            <ac:spMk id="2" creationId="{6E0A4A7E-2F6F-2917-B688-2AB4F07A9986}"/>
          </ac:spMkLst>
        </pc:spChg>
        <pc:spChg chg="mod">
          <ac:chgData name="David Onuoha" userId="eaaea89d-caab-4518-ac14-f3a817a6703f" providerId="ADAL" clId="{753DA773-CFDF-4F68-B8AF-3287CEB45CAD}" dt="2025-11-21T18:52:28.773" v="1236" actId="1076"/>
          <ac:spMkLst>
            <pc:docMk/>
            <pc:sldMk cId="3847988561" sldId="340"/>
            <ac:spMk id="3" creationId="{55DDE984-F653-D897-23FA-8E1D77E30810}"/>
          </ac:spMkLst>
        </pc:spChg>
        <pc:graphicFrameChg chg="add mod modGraphic">
          <ac:chgData name="David Onuoha" userId="eaaea89d-caab-4518-ac14-f3a817a6703f" providerId="ADAL" clId="{753DA773-CFDF-4F68-B8AF-3287CEB45CAD}" dt="2025-11-21T18:52:32.508" v="1237" actId="1076"/>
          <ac:graphicFrameMkLst>
            <pc:docMk/>
            <pc:sldMk cId="3847988561" sldId="340"/>
            <ac:graphicFrameMk id="4" creationId="{DF85A6DC-53AD-F882-62F7-F40FB2707BC9}"/>
          </ac:graphicFrameMkLst>
        </pc:graphicFrameChg>
        <pc:picChg chg="add mod">
          <ac:chgData name="David Onuoha" userId="eaaea89d-caab-4518-ac14-f3a817a6703f" providerId="ADAL" clId="{753DA773-CFDF-4F68-B8AF-3287CEB45CAD}" dt="2025-11-21T18:52:49.985" v="1239" actId="207"/>
          <ac:picMkLst>
            <pc:docMk/>
            <pc:sldMk cId="3847988561" sldId="340"/>
            <ac:picMk id="5" creationId="{3134B0F7-F20D-751B-931F-6FE25E763B2E}"/>
          </ac:picMkLst>
        </pc:picChg>
      </pc:sldChg>
      <pc:sldChg chg="modSp mod">
        <pc:chgData name="David Onuoha" userId="eaaea89d-caab-4518-ac14-f3a817a6703f" providerId="ADAL" clId="{753DA773-CFDF-4F68-B8AF-3287CEB45CAD}" dt="2025-11-21T18:54:30.474" v="1255" actId="12"/>
        <pc:sldMkLst>
          <pc:docMk/>
          <pc:sldMk cId="2819410572" sldId="341"/>
        </pc:sldMkLst>
        <pc:spChg chg="mod">
          <ac:chgData name="David Onuoha" userId="eaaea89d-caab-4518-ac14-f3a817a6703f" providerId="ADAL" clId="{753DA773-CFDF-4F68-B8AF-3287CEB45CAD}" dt="2025-11-21T18:53:34.791" v="1250" actId="20577"/>
          <ac:spMkLst>
            <pc:docMk/>
            <pc:sldMk cId="2819410572" sldId="341"/>
            <ac:spMk id="2" creationId="{26CE3581-B61F-9C1E-AB6B-F67AEED5D564}"/>
          </ac:spMkLst>
        </pc:spChg>
        <pc:spChg chg="mod">
          <ac:chgData name="David Onuoha" userId="eaaea89d-caab-4518-ac14-f3a817a6703f" providerId="ADAL" clId="{753DA773-CFDF-4F68-B8AF-3287CEB45CAD}" dt="2025-11-21T18:54:30.474" v="1255" actId="12"/>
          <ac:spMkLst>
            <pc:docMk/>
            <pc:sldMk cId="2819410572" sldId="341"/>
            <ac:spMk id="3" creationId="{0E052E82-E713-3869-8F61-2E390B1CB9AA}"/>
          </ac:spMkLst>
        </pc:spChg>
      </pc:sldChg>
      <pc:sldChg chg="modSp">
        <pc:chgData name="David Onuoha" userId="eaaea89d-caab-4518-ac14-f3a817a6703f" providerId="ADAL" clId="{753DA773-CFDF-4F68-B8AF-3287CEB45CAD}" dt="2025-11-21T18:55:34.638" v="1259"/>
        <pc:sldMkLst>
          <pc:docMk/>
          <pc:sldMk cId="2231762029" sldId="342"/>
        </pc:sldMkLst>
        <pc:spChg chg="mod">
          <ac:chgData name="David Onuoha" userId="eaaea89d-caab-4518-ac14-f3a817a6703f" providerId="ADAL" clId="{753DA773-CFDF-4F68-B8AF-3287CEB45CAD}" dt="2025-11-21T18:55:34.638" v="1259"/>
          <ac:spMkLst>
            <pc:docMk/>
            <pc:sldMk cId="2231762029" sldId="342"/>
            <ac:spMk id="3" creationId="{080DB19F-250B-BE42-B2CE-B10734B8993F}"/>
          </ac:spMkLst>
        </pc:spChg>
      </pc:sldChg>
      <pc:sldChg chg="addSp delSp modSp new mod modClrScheme chgLayout">
        <pc:chgData name="David Onuoha" userId="eaaea89d-caab-4518-ac14-f3a817a6703f" providerId="ADAL" clId="{753DA773-CFDF-4F68-B8AF-3287CEB45CAD}" dt="2025-12-03T15:18:32.353" v="1298" actId="208"/>
        <pc:sldMkLst>
          <pc:docMk/>
          <pc:sldMk cId="2338072776" sldId="344"/>
        </pc:sldMkLst>
        <pc:spChg chg="add mod">
          <ac:chgData name="David Onuoha" userId="eaaea89d-caab-4518-ac14-f3a817a6703f" providerId="ADAL" clId="{753DA773-CFDF-4F68-B8AF-3287CEB45CAD}" dt="2025-12-03T15:18:32.353" v="1298" actId="208"/>
          <ac:spMkLst>
            <pc:docMk/>
            <pc:sldMk cId="2338072776" sldId="344"/>
            <ac:spMk id="7" creationId="{8EC37F40-13CB-A432-2AB6-7C99E0D61AFE}"/>
          </ac:spMkLst>
        </pc:spChg>
        <pc:spChg chg="add mod">
          <ac:chgData name="David Onuoha" userId="eaaea89d-caab-4518-ac14-f3a817a6703f" providerId="ADAL" clId="{753DA773-CFDF-4F68-B8AF-3287CEB45CAD}" dt="2025-12-03T15:18:26.952" v="1297" actId="208"/>
          <ac:spMkLst>
            <pc:docMk/>
            <pc:sldMk cId="2338072776" sldId="344"/>
            <ac:spMk id="8" creationId="{417A4346-D546-4F5E-60EF-8A182A9A2F8A}"/>
          </ac:spMkLst>
        </pc:spChg>
        <pc:spChg chg="add mod">
          <ac:chgData name="David Onuoha" userId="eaaea89d-caab-4518-ac14-f3a817a6703f" providerId="ADAL" clId="{753DA773-CFDF-4F68-B8AF-3287CEB45CAD}" dt="2025-11-21T18:33:10.967" v="1018" actId="27636"/>
          <ac:spMkLst>
            <pc:docMk/>
            <pc:sldMk cId="2338072776" sldId="344"/>
            <ac:spMk id="10" creationId="{2010634A-37F8-5829-9AA9-D7191C117AF0}"/>
          </ac:spMkLst>
        </pc:spChg>
        <pc:picChg chg="add mod">
          <ac:chgData name="David Onuoha" userId="eaaea89d-caab-4518-ac14-f3a817a6703f" providerId="ADAL" clId="{753DA773-CFDF-4F68-B8AF-3287CEB45CAD}" dt="2025-11-21T18:32:28.985" v="1014" actId="14100"/>
          <ac:picMkLst>
            <pc:docMk/>
            <pc:sldMk cId="2338072776" sldId="344"/>
            <ac:picMk id="5" creationId="{15BB6F1D-973B-8373-570C-5C09C05BB876}"/>
          </ac:picMkLst>
        </pc:picChg>
        <pc:picChg chg="add mod">
          <ac:chgData name="David Onuoha" userId="eaaea89d-caab-4518-ac14-f3a817a6703f" providerId="ADAL" clId="{753DA773-CFDF-4F68-B8AF-3287CEB45CAD}" dt="2025-11-21T18:33:17.107" v="1019" actId="14100"/>
          <ac:picMkLst>
            <pc:docMk/>
            <pc:sldMk cId="2338072776" sldId="344"/>
            <ac:picMk id="6" creationId="{55DBB56E-57B0-72A2-1A17-844824F23C16}"/>
          </ac:picMkLst>
        </pc:picChg>
      </pc:sldChg>
      <pc:sldChg chg="delSp modSp new mod">
        <pc:chgData name="David Onuoha" userId="eaaea89d-caab-4518-ac14-f3a817a6703f" providerId="ADAL" clId="{753DA773-CFDF-4F68-B8AF-3287CEB45CAD}" dt="2025-11-21T18:45:36.486" v="1180" actId="1076"/>
        <pc:sldMkLst>
          <pc:docMk/>
          <pc:sldMk cId="3129070400" sldId="345"/>
        </pc:sldMkLst>
        <pc:spChg chg="mod">
          <ac:chgData name="David Onuoha" userId="eaaea89d-caab-4518-ac14-f3a817a6703f" providerId="ADAL" clId="{753DA773-CFDF-4F68-B8AF-3287CEB45CAD}" dt="2025-11-21T18:44:52.722" v="1173"/>
          <ac:spMkLst>
            <pc:docMk/>
            <pc:sldMk cId="3129070400" sldId="345"/>
            <ac:spMk id="2" creationId="{4E570AFA-6EE9-CE55-EB8D-030EB4F29996}"/>
          </ac:spMkLst>
        </pc:spChg>
        <pc:spChg chg="mod">
          <ac:chgData name="David Onuoha" userId="eaaea89d-caab-4518-ac14-f3a817a6703f" providerId="ADAL" clId="{753DA773-CFDF-4F68-B8AF-3287CEB45CAD}" dt="2025-11-21T18:45:36.486" v="1180" actId="1076"/>
          <ac:spMkLst>
            <pc:docMk/>
            <pc:sldMk cId="3129070400" sldId="345"/>
            <ac:spMk id="3" creationId="{EDC82189-BAC7-67BF-A2AC-53676AD64F2B}"/>
          </ac:spMkLst>
        </pc:spChg>
      </pc:sldChg>
      <pc:sldChg chg="addSp delSp modSp add del mod">
        <pc:chgData name="David Onuoha" userId="eaaea89d-caab-4518-ac14-f3a817a6703f" providerId="ADAL" clId="{753DA773-CFDF-4F68-B8AF-3287CEB45CAD}" dt="2025-11-21T18:50:25.822" v="1218" actId="47"/>
        <pc:sldMkLst>
          <pc:docMk/>
          <pc:sldMk cId="2244222754" sldId="347"/>
        </pc:sldMkLst>
        <pc:spChg chg="mod">
          <ac:chgData name="David Onuoha" userId="eaaea89d-caab-4518-ac14-f3a817a6703f" providerId="ADAL" clId="{753DA773-CFDF-4F68-B8AF-3287CEB45CAD}" dt="2025-11-21T18:48:05.216" v="1202"/>
          <ac:spMkLst>
            <pc:docMk/>
            <pc:sldMk cId="2244222754" sldId="347"/>
            <ac:spMk id="2" creationId="{4C6BF447-CDB0-0496-585E-D1A3B371D724}"/>
          </ac:spMkLst>
        </pc:spChg>
        <pc:spChg chg="add mod">
          <ac:chgData name="David Onuoha" userId="eaaea89d-caab-4518-ac14-f3a817a6703f" providerId="ADAL" clId="{753DA773-CFDF-4F68-B8AF-3287CEB45CAD}" dt="2025-11-21T18:49:48.928" v="1216" actId="2085"/>
          <ac:spMkLst>
            <pc:docMk/>
            <pc:sldMk cId="2244222754" sldId="347"/>
            <ac:spMk id="6" creationId="{D9471F35-375A-A576-6F88-01C1AA47EDCD}"/>
          </ac:spMkLst>
        </pc:spChg>
        <pc:spChg chg="add mod">
          <ac:chgData name="David Onuoha" userId="eaaea89d-caab-4518-ac14-f3a817a6703f" providerId="ADAL" clId="{753DA773-CFDF-4F68-B8AF-3287CEB45CAD}" dt="2025-11-21T18:49:09.468" v="1211" actId="1076"/>
          <ac:spMkLst>
            <pc:docMk/>
            <pc:sldMk cId="2244222754" sldId="347"/>
            <ac:spMk id="8" creationId="{6E90A90C-E7FE-4B35-4FE3-FAE0AC3C0E84}"/>
          </ac:spMkLst>
        </pc:spChg>
        <pc:graphicFrameChg chg="add mod">
          <ac:chgData name="David Onuoha" userId="eaaea89d-caab-4518-ac14-f3a817a6703f" providerId="ADAL" clId="{753DA773-CFDF-4F68-B8AF-3287CEB45CAD}" dt="2025-11-21T18:49:33.517" v="1215"/>
          <ac:graphicFrameMkLst>
            <pc:docMk/>
            <pc:sldMk cId="2244222754" sldId="347"/>
            <ac:graphicFrameMk id="5" creationId="{AE49F543-3EF9-DC2B-C3F1-46081F2497C8}"/>
          </ac:graphicFrameMkLst>
        </pc:graphicFrameChg>
      </pc:sldChg>
      <pc:sldChg chg="modSp add mod">
        <pc:chgData name="David Onuoha" userId="eaaea89d-caab-4518-ac14-f3a817a6703f" providerId="ADAL" clId="{753DA773-CFDF-4F68-B8AF-3287CEB45CAD}" dt="2025-11-21T18:46:33.501" v="1188"/>
        <pc:sldMkLst>
          <pc:docMk/>
          <pc:sldMk cId="458443971" sldId="349"/>
        </pc:sldMkLst>
        <pc:spChg chg="mod">
          <ac:chgData name="David Onuoha" userId="eaaea89d-caab-4518-ac14-f3a817a6703f" providerId="ADAL" clId="{753DA773-CFDF-4F68-B8AF-3287CEB45CAD}" dt="2025-11-21T18:46:33.501" v="1188"/>
          <ac:spMkLst>
            <pc:docMk/>
            <pc:sldMk cId="458443971" sldId="349"/>
            <ac:spMk id="2" creationId="{89CAF2F2-7882-F703-8AB5-FDC8F8AEE4B3}"/>
          </ac:spMkLst>
        </pc:spChg>
        <pc:spChg chg="mod">
          <ac:chgData name="David Onuoha" userId="eaaea89d-caab-4518-ac14-f3a817a6703f" providerId="ADAL" clId="{753DA773-CFDF-4F68-B8AF-3287CEB45CAD}" dt="2025-11-21T18:46:19.944" v="1187" actId="207"/>
          <ac:spMkLst>
            <pc:docMk/>
            <pc:sldMk cId="458443971" sldId="349"/>
            <ac:spMk id="3" creationId="{6C650381-F7C5-A4F8-BD41-AC3B6D4003B7}"/>
          </ac:spMkLst>
        </pc:spChg>
      </pc:sldChg>
      <pc:sldChg chg="modSp add mod">
        <pc:chgData name="David Onuoha" userId="eaaea89d-caab-4518-ac14-f3a817a6703f" providerId="ADAL" clId="{753DA773-CFDF-4F68-B8AF-3287CEB45CAD}" dt="2025-11-21T18:47:13.745" v="1194" actId="207"/>
        <pc:sldMkLst>
          <pc:docMk/>
          <pc:sldMk cId="2551581232" sldId="350"/>
        </pc:sldMkLst>
        <pc:spChg chg="mod">
          <ac:chgData name="David Onuoha" userId="eaaea89d-caab-4518-ac14-f3a817a6703f" providerId="ADAL" clId="{753DA773-CFDF-4F68-B8AF-3287CEB45CAD}" dt="2025-11-21T18:46:55.948" v="1191"/>
          <ac:spMkLst>
            <pc:docMk/>
            <pc:sldMk cId="2551581232" sldId="350"/>
            <ac:spMk id="2" creationId="{614D33C3-57F1-BBEC-F1DB-72345F1BA19B}"/>
          </ac:spMkLst>
        </pc:spChg>
        <pc:spChg chg="mod">
          <ac:chgData name="David Onuoha" userId="eaaea89d-caab-4518-ac14-f3a817a6703f" providerId="ADAL" clId="{753DA773-CFDF-4F68-B8AF-3287CEB45CAD}" dt="2025-11-21T18:47:13.745" v="1194" actId="207"/>
          <ac:spMkLst>
            <pc:docMk/>
            <pc:sldMk cId="2551581232" sldId="350"/>
            <ac:spMk id="3" creationId="{E13CE485-11F7-7E6A-CE47-AAEF187D3AA4}"/>
          </ac:spMkLst>
        </pc:spChg>
      </pc:sldChg>
    </pc:docChg>
  </pc:docChgLst>
  <pc:docChgLst>
    <pc:chgData name="Alastair Buxton" userId="2dc3f60e-4598-4f1c-9e80-b306f5d31c6c" providerId="ADAL" clId="{8D20CE9B-5B73-4ECC-99CE-362F1BFF18DE}"/>
    <pc:docChg chg="custSel modSld">
      <pc:chgData name="Alastair Buxton" userId="2dc3f60e-4598-4f1c-9e80-b306f5d31c6c" providerId="ADAL" clId="{8D20CE9B-5B73-4ECC-99CE-362F1BFF18DE}" dt="2025-12-02T13:06:20.833" v="190" actId="1076"/>
      <pc:docMkLst>
        <pc:docMk/>
      </pc:docMkLst>
      <pc:sldChg chg="modSp mod">
        <pc:chgData name="Alastair Buxton" userId="2dc3f60e-4598-4f1c-9e80-b306f5d31c6c" providerId="ADAL" clId="{8D20CE9B-5B73-4ECC-99CE-362F1BFF18DE}" dt="2025-12-02T12:55:17.618" v="94"/>
        <pc:sldMkLst>
          <pc:docMk/>
          <pc:sldMk cId="2477439516" sldId="276"/>
        </pc:sldMkLst>
        <pc:spChg chg="mod">
          <ac:chgData name="Alastair Buxton" userId="2dc3f60e-4598-4f1c-9e80-b306f5d31c6c" providerId="ADAL" clId="{8D20CE9B-5B73-4ECC-99CE-362F1BFF18DE}" dt="2025-12-02T12:45:17.661" v="34" actId="27636"/>
          <ac:spMkLst>
            <pc:docMk/>
            <pc:sldMk cId="2477439516" sldId="276"/>
            <ac:spMk id="2" creationId="{4D4173F0-7277-CBE7-DEC2-DC226538DD6B}"/>
          </ac:spMkLst>
        </pc:spChg>
        <pc:graphicFrameChg chg="mod">
          <ac:chgData name="Alastair Buxton" userId="2dc3f60e-4598-4f1c-9e80-b306f5d31c6c" providerId="ADAL" clId="{8D20CE9B-5B73-4ECC-99CE-362F1BFF18DE}" dt="2025-12-02T12:55:17.618" v="94"/>
          <ac:graphicFrameMkLst>
            <pc:docMk/>
            <pc:sldMk cId="2477439516" sldId="276"/>
            <ac:graphicFrameMk id="10" creationId="{0E7638E2-B3F2-A8FB-3EDF-E18B379C00DF}"/>
          </ac:graphicFrameMkLst>
        </pc:graphicFrameChg>
      </pc:sldChg>
      <pc:sldChg chg="modSp mod">
        <pc:chgData name="Alastair Buxton" userId="2dc3f60e-4598-4f1c-9e80-b306f5d31c6c" providerId="ADAL" clId="{8D20CE9B-5B73-4ECC-99CE-362F1BFF18DE}" dt="2025-12-02T12:54:23.419" v="91" actId="1076"/>
        <pc:sldMkLst>
          <pc:docMk/>
          <pc:sldMk cId="4034734957" sldId="279"/>
        </pc:sldMkLst>
        <pc:spChg chg="mod">
          <ac:chgData name="Alastair Buxton" userId="2dc3f60e-4598-4f1c-9e80-b306f5d31c6c" providerId="ADAL" clId="{8D20CE9B-5B73-4ECC-99CE-362F1BFF18DE}" dt="2025-12-02T12:54:23.419" v="91" actId="1076"/>
          <ac:spMkLst>
            <pc:docMk/>
            <pc:sldMk cId="4034734957" sldId="279"/>
            <ac:spMk id="3" creationId="{A9F58298-F266-7CD7-4141-46210B5FC557}"/>
          </ac:spMkLst>
        </pc:spChg>
      </pc:sldChg>
      <pc:sldChg chg="modSp mod">
        <pc:chgData name="Alastair Buxton" userId="2dc3f60e-4598-4f1c-9e80-b306f5d31c6c" providerId="ADAL" clId="{8D20CE9B-5B73-4ECC-99CE-362F1BFF18DE}" dt="2025-12-02T12:58:38.380" v="96" actId="14100"/>
        <pc:sldMkLst>
          <pc:docMk/>
          <pc:sldMk cId="3384952971" sldId="296"/>
        </pc:sldMkLst>
        <pc:spChg chg="mod">
          <ac:chgData name="Alastair Buxton" userId="2dc3f60e-4598-4f1c-9e80-b306f5d31c6c" providerId="ADAL" clId="{8D20CE9B-5B73-4ECC-99CE-362F1BFF18DE}" dt="2025-12-02T12:58:38.380" v="96" actId="14100"/>
          <ac:spMkLst>
            <pc:docMk/>
            <pc:sldMk cId="3384952971" sldId="296"/>
            <ac:spMk id="2" creationId="{85435929-3D13-0E18-C07D-6D1EAC1BEE54}"/>
          </ac:spMkLst>
        </pc:spChg>
      </pc:sldChg>
      <pc:sldChg chg="modSp mod">
        <pc:chgData name="Alastair Buxton" userId="2dc3f60e-4598-4f1c-9e80-b306f5d31c6c" providerId="ADAL" clId="{8D20CE9B-5B73-4ECC-99CE-362F1BFF18DE}" dt="2025-12-02T13:00:14.502" v="132" actId="27636"/>
        <pc:sldMkLst>
          <pc:docMk/>
          <pc:sldMk cId="4052828921" sldId="297"/>
        </pc:sldMkLst>
        <pc:spChg chg="mod">
          <ac:chgData name="Alastair Buxton" userId="2dc3f60e-4598-4f1c-9e80-b306f5d31c6c" providerId="ADAL" clId="{8D20CE9B-5B73-4ECC-99CE-362F1BFF18DE}" dt="2025-12-02T12:58:49.485" v="98" actId="1076"/>
          <ac:spMkLst>
            <pc:docMk/>
            <pc:sldMk cId="4052828921" sldId="297"/>
            <ac:spMk id="2" creationId="{D9390BF5-4EA0-E606-5327-5A6941C8A16D}"/>
          </ac:spMkLst>
        </pc:spChg>
        <pc:spChg chg="mod">
          <ac:chgData name="Alastair Buxton" userId="2dc3f60e-4598-4f1c-9e80-b306f5d31c6c" providerId="ADAL" clId="{8D20CE9B-5B73-4ECC-99CE-362F1BFF18DE}" dt="2025-12-02T13:00:14.502" v="132" actId="27636"/>
          <ac:spMkLst>
            <pc:docMk/>
            <pc:sldMk cId="4052828921" sldId="297"/>
            <ac:spMk id="3" creationId="{439CF18D-C9DD-BD66-D871-D9FAD1107262}"/>
          </ac:spMkLst>
        </pc:spChg>
      </pc:sldChg>
      <pc:sldChg chg="modSp mod">
        <pc:chgData name="Alastair Buxton" userId="2dc3f60e-4598-4f1c-9e80-b306f5d31c6c" providerId="ADAL" clId="{8D20CE9B-5B73-4ECC-99CE-362F1BFF18DE}" dt="2025-12-02T13:01:19.560" v="153" actId="27636"/>
        <pc:sldMkLst>
          <pc:docMk/>
          <pc:sldMk cId="127641081" sldId="300"/>
        </pc:sldMkLst>
        <pc:spChg chg="mod">
          <ac:chgData name="Alastair Buxton" userId="2dc3f60e-4598-4f1c-9e80-b306f5d31c6c" providerId="ADAL" clId="{8D20CE9B-5B73-4ECC-99CE-362F1BFF18DE}" dt="2025-12-02T13:00:39.833" v="134" actId="1076"/>
          <ac:spMkLst>
            <pc:docMk/>
            <pc:sldMk cId="127641081" sldId="300"/>
            <ac:spMk id="2" creationId="{D13C7D52-0D3F-1F31-0DB3-000EFDFEB72A}"/>
          </ac:spMkLst>
        </pc:spChg>
        <pc:spChg chg="mod">
          <ac:chgData name="Alastair Buxton" userId="2dc3f60e-4598-4f1c-9e80-b306f5d31c6c" providerId="ADAL" clId="{8D20CE9B-5B73-4ECC-99CE-362F1BFF18DE}" dt="2025-12-02T13:01:19.560" v="153" actId="27636"/>
          <ac:spMkLst>
            <pc:docMk/>
            <pc:sldMk cId="127641081" sldId="300"/>
            <ac:spMk id="3" creationId="{DF7394D7-4427-674D-3646-44E984100AEF}"/>
          </ac:spMkLst>
        </pc:spChg>
      </pc:sldChg>
      <pc:sldChg chg="modSp mod">
        <pc:chgData name="Alastair Buxton" userId="2dc3f60e-4598-4f1c-9e80-b306f5d31c6c" providerId="ADAL" clId="{8D20CE9B-5B73-4ECC-99CE-362F1BFF18DE}" dt="2025-12-02T12:45:54.787" v="36" actId="113"/>
        <pc:sldMkLst>
          <pc:docMk/>
          <pc:sldMk cId="4057753810" sldId="313"/>
        </pc:sldMkLst>
        <pc:spChg chg="mod">
          <ac:chgData name="Alastair Buxton" userId="2dc3f60e-4598-4f1c-9e80-b306f5d31c6c" providerId="ADAL" clId="{8D20CE9B-5B73-4ECC-99CE-362F1BFF18DE}" dt="2025-12-02T12:45:54.787" v="36" actId="113"/>
          <ac:spMkLst>
            <pc:docMk/>
            <pc:sldMk cId="4057753810" sldId="313"/>
            <ac:spMk id="2" creationId="{ECE97BF8-1AED-1BD1-A028-7BF98384EACE}"/>
          </ac:spMkLst>
        </pc:spChg>
      </pc:sldChg>
      <pc:sldChg chg="modSp mod">
        <pc:chgData name="Alastair Buxton" userId="2dc3f60e-4598-4f1c-9e80-b306f5d31c6c" providerId="ADAL" clId="{8D20CE9B-5B73-4ECC-99CE-362F1BFF18DE}" dt="2025-12-02T13:05:51.439" v="188" actId="1076"/>
        <pc:sldMkLst>
          <pc:docMk/>
          <pc:sldMk cId="964610999" sldId="315"/>
        </pc:sldMkLst>
        <pc:spChg chg="mod">
          <ac:chgData name="Alastair Buxton" userId="2dc3f60e-4598-4f1c-9e80-b306f5d31c6c" providerId="ADAL" clId="{8D20CE9B-5B73-4ECC-99CE-362F1BFF18DE}" dt="2025-12-02T13:05:51.439" v="188" actId="1076"/>
          <ac:spMkLst>
            <pc:docMk/>
            <pc:sldMk cId="964610999" sldId="315"/>
            <ac:spMk id="2" creationId="{3322D19D-68E8-455F-F2AA-014203256650}"/>
          </ac:spMkLst>
        </pc:spChg>
        <pc:spChg chg="mod">
          <ac:chgData name="Alastair Buxton" userId="2dc3f60e-4598-4f1c-9e80-b306f5d31c6c" providerId="ADAL" clId="{8D20CE9B-5B73-4ECC-99CE-362F1BFF18DE}" dt="2025-12-02T13:05:46.439" v="187" actId="1076"/>
          <ac:spMkLst>
            <pc:docMk/>
            <pc:sldMk cId="964610999" sldId="315"/>
            <ac:spMk id="3" creationId="{DD1DD8D7-A51F-66F0-877E-2D572ED6DD8A}"/>
          </ac:spMkLst>
        </pc:spChg>
      </pc:sldChg>
      <pc:sldChg chg="modSp mod">
        <pc:chgData name="Alastair Buxton" userId="2dc3f60e-4598-4f1c-9e80-b306f5d31c6c" providerId="ADAL" clId="{8D20CE9B-5B73-4ECC-99CE-362F1BFF18DE}" dt="2025-12-02T12:54:33.633" v="93" actId="1076"/>
        <pc:sldMkLst>
          <pc:docMk/>
          <pc:sldMk cId="1703363303" sldId="320"/>
        </pc:sldMkLst>
        <pc:spChg chg="mod">
          <ac:chgData name="Alastair Buxton" userId="2dc3f60e-4598-4f1c-9e80-b306f5d31c6c" providerId="ADAL" clId="{8D20CE9B-5B73-4ECC-99CE-362F1BFF18DE}" dt="2025-12-02T12:54:33.633" v="93" actId="1076"/>
          <ac:spMkLst>
            <pc:docMk/>
            <pc:sldMk cId="1703363303" sldId="320"/>
            <ac:spMk id="2" creationId="{134FF81B-5119-135A-E152-FBB3FD318517}"/>
          </ac:spMkLst>
        </pc:spChg>
      </pc:sldChg>
      <pc:sldChg chg="modSp mod">
        <pc:chgData name="Alastair Buxton" userId="2dc3f60e-4598-4f1c-9e80-b306f5d31c6c" providerId="ADAL" clId="{8D20CE9B-5B73-4ECC-99CE-362F1BFF18DE}" dt="2025-12-02T12:46:18.020" v="42" actId="2711"/>
        <pc:sldMkLst>
          <pc:docMk/>
          <pc:sldMk cId="3336292851" sldId="325"/>
        </pc:sldMkLst>
        <pc:spChg chg="mod">
          <ac:chgData name="Alastair Buxton" userId="2dc3f60e-4598-4f1c-9e80-b306f5d31c6c" providerId="ADAL" clId="{8D20CE9B-5B73-4ECC-99CE-362F1BFF18DE}" dt="2025-12-02T12:46:18.020" v="42" actId="2711"/>
          <ac:spMkLst>
            <pc:docMk/>
            <pc:sldMk cId="3336292851" sldId="325"/>
            <ac:spMk id="2" creationId="{FB09602F-AB48-5C91-F2F4-22A53EE5C9B9}"/>
          </ac:spMkLst>
        </pc:spChg>
      </pc:sldChg>
      <pc:sldChg chg="modSp mod">
        <pc:chgData name="Alastair Buxton" userId="2dc3f60e-4598-4f1c-9e80-b306f5d31c6c" providerId="ADAL" clId="{8D20CE9B-5B73-4ECC-99CE-362F1BFF18DE}" dt="2025-12-02T12:53:40.633" v="85" actId="2711"/>
        <pc:sldMkLst>
          <pc:docMk/>
          <pc:sldMk cId="951005680" sldId="328"/>
        </pc:sldMkLst>
        <pc:spChg chg="mod">
          <ac:chgData name="Alastair Buxton" userId="2dc3f60e-4598-4f1c-9e80-b306f5d31c6c" providerId="ADAL" clId="{8D20CE9B-5B73-4ECC-99CE-362F1BFF18DE}" dt="2025-12-02T12:53:40.633" v="85" actId="2711"/>
          <ac:spMkLst>
            <pc:docMk/>
            <pc:sldMk cId="951005680" sldId="328"/>
            <ac:spMk id="2" creationId="{3322D19D-68E8-455F-F2AA-014203256650}"/>
          </ac:spMkLst>
        </pc:spChg>
      </pc:sldChg>
      <pc:sldChg chg="modSp mod">
        <pc:chgData name="Alastair Buxton" userId="2dc3f60e-4598-4f1c-9e80-b306f5d31c6c" providerId="ADAL" clId="{8D20CE9B-5B73-4ECC-99CE-362F1BFF18DE}" dt="2025-12-02T12:42:32.140" v="6" actId="255"/>
        <pc:sldMkLst>
          <pc:docMk/>
          <pc:sldMk cId="2562076571" sldId="334"/>
        </pc:sldMkLst>
        <pc:graphicFrameChg chg="mod modGraphic">
          <ac:chgData name="Alastair Buxton" userId="2dc3f60e-4598-4f1c-9e80-b306f5d31c6c" providerId="ADAL" clId="{8D20CE9B-5B73-4ECC-99CE-362F1BFF18DE}" dt="2025-12-02T12:42:32.140" v="6" actId="255"/>
          <ac:graphicFrameMkLst>
            <pc:docMk/>
            <pc:sldMk cId="2562076571" sldId="334"/>
            <ac:graphicFrameMk id="3" creationId="{00A192E1-2DD5-130C-EF43-8D90D21921AD}"/>
          </ac:graphicFrameMkLst>
        </pc:graphicFrameChg>
      </pc:sldChg>
      <pc:sldChg chg="modSp mod">
        <pc:chgData name="Alastair Buxton" userId="2dc3f60e-4598-4f1c-9e80-b306f5d31c6c" providerId="ADAL" clId="{8D20CE9B-5B73-4ECC-99CE-362F1BFF18DE}" dt="2025-12-02T12:43:44.753" v="29" actId="255"/>
        <pc:sldMkLst>
          <pc:docMk/>
          <pc:sldMk cId="2088116920" sldId="335"/>
        </pc:sldMkLst>
        <pc:spChg chg="mod">
          <ac:chgData name="Alastair Buxton" userId="2dc3f60e-4598-4f1c-9e80-b306f5d31c6c" providerId="ADAL" clId="{8D20CE9B-5B73-4ECC-99CE-362F1BFF18DE}" dt="2025-12-02T12:43:44.753" v="29" actId="255"/>
          <ac:spMkLst>
            <pc:docMk/>
            <pc:sldMk cId="2088116920" sldId="335"/>
            <ac:spMk id="7" creationId="{F7958D88-3FC7-3EDC-D20C-02D6EB1E7998}"/>
          </ac:spMkLst>
        </pc:spChg>
      </pc:sldChg>
      <pc:sldChg chg="modSp mod">
        <pc:chgData name="Alastair Buxton" userId="2dc3f60e-4598-4f1c-9e80-b306f5d31c6c" providerId="ADAL" clId="{8D20CE9B-5B73-4ECC-99CE-362F1BFF18DE}" dt="2025-12-02T12:46:06.684" v="39" actId="2711"/>
        <pc:sldMkLst>
          <pc:docMk/>
          <pc:sldMk cId="1289433012" sldId="336"/>
        </pc:sldMkLst>
        <pc:spChg chg="mod">
          <ac:chgData name="Alastair Buxton" userId="2dc3f60e-4598-4f1c-9e80-b306f5d31c6c" providerId="ADAL" clId="{8D20CE9B-5B73-4ECC-99CE-362F1BFF18DE}" dt="2025-12-02T12:46:06.684" v="39" actId="2711"/>
          <ac:spMkLst>
            <pc:docMk/>
            <pc:sldMk cId="1289433012" sldId="336"/>
            <ac:spMk id="2" creationId="{8894D670-C103-23BA-1549-9F9D6B4FE213}"/>
          </ac:spMkLst>
        </pc:spChg>
      </pc:sldChg>
      <pc:sldChg chg="modSp mod">
        <pc:chgData name="Alastair Buxton" userId="2dc3f60e-4598-4f1c-9e80-b306f5d31c6c" providerId="ADAL" clId="{8D20CE9B-5B73-4ECC-99CE-362F1BFF18DE}" dt="2025-12-02T12:47:16.740" v="51" actId="14100"/>
        <pc:sldMkLst>
          <pc:docMk/>
          <pc:sldMk cId="1647986114" sldId="337"/>
        </pc:sldMkLst>
        <pc:spChg chg="mod">
          <ac:chgData name="Alastair Buxton" userId="2dc3f60e-4598-4f1c-9e80-b306f5d31c6c" providerId="ADAL" clId="{8D20CE9B-5B73-4ECC-99CE-362F1BFF18DE}" dt="2025-12-02T12:47:16.740" v="51" actId="14100"/>
          <ac:spMkLst>
            <pc:docMk/>
            <pc:sldMk cId="1647986114" sldId="337"/>
            <ac:spMk id="2" creationId="{DF946F61-DDEB-7EB9-BFA7-31AA788B2844}"/>
          </ac:spMkLst>
        </pc:spChg>
      </pc:sldChg>
      <pc:sldChg chg="modSp mod">
        <pc:chgData name="Alastair Buxton" userId="2dc3f60e-4598-4f1c-9e80-b306f5d31c6c" providerId="ADAL" clId="{8D20CE9B-5B73-4ECC-99CE-362F1BFF18DE}" dt="2025-12-02T13:01:32.775" v="155" actId="1076"/>
        <pc:sldMkLst>
          <pc:docMk/>
          <pc:sldMk cId="1259292022" sldId="338"/>
        </pc:sldMkLst>
        <pc:spChg chg="mod">
          <ac:chgData name="Alastair Buxton" userId="2dc3f60e-4598-4f1c-9e80-b306f5d31c6c" providerId="ADAL" clId="{8D20CE9B-5B73-4ECC-99CE-362F1BFF18DE}" dt="2025-12-02T13:01:32.775" v="155" actId="1076"/>
          <ac:spMkLst>
            <pc:docMk/>
            <pc:sldMk cId="1259292022" sldId="338"/>
            <ac:spMk id="2" creationId="{50C25B14-2B24-6C4B-5CC1-CE5E5B1F2D3E}"/>
          </ac:spMkLst>
        </pc:spChg>
      </pc:sldChg>
      <pc:sldChg chg="modSp mod">
        <pc:chgData name="Alastair Buxton" userId="2dc3f60e-4598-4f1c-9e80-b306f5d31c6c" providerId="ADAL" clId="{8D20CE9B-5B73-4ECC-99CE-362F1BFF18DE}" dt="2025-12-02T13:02:50.719" v="178" actId="20577"/>
        <pc:sldMkLst>
          <pc:docMk/>
          <pc:sldMk cId="3802107072" sldId="339"/>
        </pc:sldMkLst>
        <pc:spChg chg="mod">
          <ac:chgData name="Alastair Buxton" userId="2dc3f60e-4598-4f1c-9e80-b306f5d31c6c" providerId="ADAL" clId="{8D20CE9B-5B73-4ECC-99CE-362F1BFF18DE}" dt="2025-12-02T13:02:03.818" v="158" actId="1076"/>
          <ac:spMkLst>
            <pc:docMk/>
            <pc:sldMk cId="3802107072" sldId="339"/>
            <ac:spMk id="2" creationId="{C963F2A3-17A8-4E91-8906-EAA41705C912}"/>
          </ac:spMkLst>
        </pc:spChg>
        <pc:spChg chg="mod">
          <ac:chgData name="Alastair Buxton" userId="2dc3f60e-4598-4f1c-9e80-b306f5d31c6c" providerId="ADAL" clId="{8D20CE9B-5B73-4ECC-99CE-362F1BFF18DE}" dt="2025-12-02T13:02:50.719" v="178" actId="20577"/>
          <ac:spMkLst>
            <pc:docMk/>
            <pc:sldMk cId="3802107072" sldId="339"/>
            <ac:spMk id="3" creationId="{623D8C00-AD11-51A6-9C45-3510A5B9A2D9}"/>
          </ac:spMkLst>
        </pc:spChg>
      </pc:sldChg>
      <pc:sldChg chg="modSp mod">
        <pc:chgData name="Alastair Buxton" userId="2dc3f60e-4598-4f1c-9e80-b306f5d31c6c" providerId="ADAL" clId="{8D20CE9B-5B73-4ECC-99CE-362F1BFF18DE}" dt="2025-12-02T13:04:28.676" v="181" actId="2085"/>
        <pc:sldMkLst>
          <pc:docMk/>
          <pc:sldMk cId="3847988561" sldId="340"/>
        </pc:sldMkLst>
        <pc:spChg chg="mod">
          <ac:chgData name="Alastair Buxton" userId="2dc3f60e-4598-4f1c-9e80-b306f5d31c6c" providerId="ADAL" clId="{8D20CE9B-5B73-4ECC-99CE-362F1BFF18DE}" dt="2025-12-02T12:53:05.463" v="76" actId="2711"/>
          <ac:spMkLst>
            <pc:docMk/>
            <pc:sldMk cId="3847988561" sldId="340"/>
            <ac:spMk id="2" creationId="{6E0A4A7E-2F6F-2917-B688-2AB4F07A9986}"/>
          </ac:spMkLst>
        </pc:spChg>
        <pc:graphicFrameChg chg="mod">
          <ac:chgData name="Alastair Buxton" userId="2dc3f60e-4598-4f1c-9e80-b306f5d31c6c" providerId="ADAL" clId="{8D20CE9B-5B73-4ECC-99CE-362F1BFF18DE}" dt="2025-12-02T13:04:28.676" v="181" actId="2085"/>
          <ac:graphicFrameMkLst>
            <pc:docMk/>
            <pc:sldMk cId="3847988561" sldId="340"/>
            <ac:graphicFrameMk id="4" creationId="{DF85A6DC-53AD-F882-62F7-F40FB2707BC9}"/>
          </ac:graphicFrameMkLst>
        </pc:graphicFrameChg>
      </pc:sldChg>
      <pc:sldChg chg="modSp mod">
        <pc:chgData name="Alastair Buxton" userId="2dc3f60e-4598-4f1c-9e80-b306f5d31c6c" providerId="ADAL" clId="{8D20CE9B-5B73-4ECC-99CE-362F1BFF18DE}" dt="2025-12-02T13:05:00.602" v="186" actId="27636"/>
        <pc:sldMkLst>
          <pc:docMk/>
          <pc:sldMk cId="2819410572" sldId="341"/>
        </pc:sldMkLst>
        <pc:spChg chg="mod">
          <ac:chgData name="Alastair Buxton" userId="2dc3f60e-4598-4f1c-9e80-b306f5d31c6c" providerId="ADAL" clId="{8D20CE9B-5B73-4ECC-99CE-362F1BFF18DE}" dt="2025-12-02T13:04:54.135" v="183" actId="1076"/>
          <ac:spMkLst>
            <pc:docMk/>
            <pc:sldMk cId="2819410572" sldId="341"/>
            <ac:spMk id="2" creationId="{26CE3581-B61F-9C1E-AB6B-F67AEED5D564}"/>
          </ac:spMkLst>
        </pc:spChg>
        <pc:spChg chg="mod">
          <ac:chgData name="Alastair Buxton" userId="2dc3f60e-4598-4f1c-9e80-b306f5d31c6c" providerId="ADAL" clId="{8D20CE9B-5B73-4ECC-99CE-362F1BFF18DE}" dt="2025-12-02T13:05:00.602" v="186" actId="27636"/>
          <ac:spMkLst>
            <pc:docMk/>
            <pc:sldMk cId="2819410572" sldId="341"/>
            <ac:spMk id="3" creationId="{0E052E82-E713-3869-8F61-2E390B1CB9AA}"/>
          </ac:spMkLst>
        </pc:spChg>
      </pc:sldChg>
      <pc:sldChg chg="modSp mod">
        <pc:chgData name="Alastair Buxton" userId="2dc3f60e-4598-4f1c-9e80-b306f5d31c6c" providerId="ADAL" clId="{8D20CE9B-5B73-4ECC-99CE-362F1BFF18DE}" dt="2025-12-02T13:06:20.833" v="190" actId="1076"/>
        <pc:sldMkLst>
          <pc:docMk/>
          <pc:sldMk cId="2231762029" sldId="342"/>
        </pc:sldMkLst>
        <pc:spChg chg="mod">
          <ac:chgData name="Alastair Buxton" userId="2dc3f60e-4598-4f1c-9e80-b306f5d31c6c" providerId="ADAL" clId="{8D20CE9B-5B73-4ECC-99CE-362F1BFF18DE}" dt="2025-12-02T13:06:20.833" v="190" actId="1076"/>
          <ac:spMkLst>
            <pc:docMk/>
            <pc:sldMk cId="2231762029" sldId="342"/>
            <ac:spMk id="2" creationId="{0AD72554-E8A7-BC86-A90F-950CD6B59B86}"/>
          </ac:spMkLst>
        </pc:spChg>
      </pc:sldChg>
      <pc:sldChg chg="modSp mod">
        <pc:chgData name="Alastair Buxton" userId="2dc3f60e-4598-4f1c-9e80-b306f5d31c6c" providerId="ADAL" clId="{8D20CE9B-5B73-4ECC-99CE-362F1BFF18DE}" dt="2025-12-02T12:53:52.359" v="87" actId="14100"/>
        <pc:sldMkLst>
          <pc:docMk/>
          <pc:sldMk cId="3068635786" sldId="343"/>
        </pc:sldMkLst>
        <pc:spChg chg="mod">
          <ac:chgData name="Alastair Buxton" userId="2dc3f60e-4598-4f1c-9e80-b306f5d31c6c" providerId="ADAL" clId="{8D20CE9B-5B73-4ECC-99CE-362F1BFF18DE}" dt="2025-12-02T12:53:52.359" v="87" actId="14100"/>
          <ac:spMkLst>
            <pc:docMk/>
            <pc:sldMk cId="3068635786" sldId="343"/>
            <ac:spMk id="2" creationId="{C6143EF4-A3ED-A08F-1BDB-882EAF0D75B1}"/>
          </ac:spMkLst>
        </pc:spChg>
      </pc:sldChg>
      <pc:sldChg chg="modSp mod">
        <pc:chgData name="Alastair Buxton" userId="2dc3f60e-4598-4f1c-9e80-b306f5d31c6c" providerId="ADAL" clId="{8D20CE9B-5B73-4ECC-99CE-362F1BFF18DE}" dt="2025-12-02T12:58:27.635" v="95" actId="1076"/>
        <pc:sldMkLst>
          <pc:docMk/>
          <pc:sldMk cId="2338072776" sldId="344"/>
        </pc:sldMkLst>
        <pc:spChg chg="mod">
          <ac:chgData name="Alastair Buxton" userId="2dc3f60e-4598-4f1c-9e80-b306f5d31c6c" providerId="ADAL" clId="{8D20CE9B-5B73-4ECC-99CE-362F1BFF18DE}" dt="2025-12-02T12:58:27.635" v="95" actId="1076"/>
          <ac:spMkLst>
            <pc:docMk/>
            <pc:sldMk cId="2338072776" sldId="344"/>
            <ac:spMk id="10" creationId="{2010634A-37F8-5829-9AA9-D7191C117AF0}"/>
          </ac:spMkLst>
        </pc:spChg>
      </pc:sldChg>
      <pc:sldChg chg="modSp mod">
        <pc:chgData name="Alastair Buxton" userId="2dc3f60e-4598-4f1c-9e80-b306f5d31c6c" providerId="ADAL" clId="{8D20CE9B-5B73-4ECC-99CE-362F1BFF18DE}" dt="2025-12-02T13:03:24.334" v="179" actId="20577"/>
        <pc:sldMkLst>
          <pc:docMk/>
          <pc:sldMk cId="3129070400" sldId="345"/>
        </pc:sldMkLst>
        <pc:spChg chg="mod">
          <ac:chgData name="Alastair Buxton" userId="2dc3f60e-4598-4f1c-9e80-b306f5d31c6c" providerId="ADAL" clId="{8D20CE9B-5B73-4ECC-99CE-362F1BFF18DE}" dt="2025-12-02T12:52:17.525" v="63" actId="2711"/>
          <ac:spMkLst>
            <pc:docMk/>
            <pc:sldMk cId="3129070400" sldId="345"/>
            <ac:spMk id="2" creationId="{4E570AFA-6EE9-CE55-EB8D-030EB4F29996}"/>
          </ac:spMkLst>
        </pc:spChg>
        <pc:spChg chg="mod">
          <ac:chgData name="Alastair Buxton" userId="2dc3f60e-4598-4f1c-9e80-b306f5d31c6c" providerId="ADAL" clId="{8D20CE9B-5B73-4ECC-99CE-362F1BFF18DE}" dt="2025-12-02T13:03:24.334" v="179" actId="20577"/>
          <ac:spMkLst>
            <pc:docMk/>
            <pc:sldMk cId="3129070400" sldId="345"/>
            <ac:spMk id="3" creationId="{EDC82189-BAC7-67BF-A2AC-53676AD64F2B}"/>
          </ac:spMkLst>
        </pc:spChg>
      </pc:sldChg>
      <pc:sldChg chg="modSp mod">
        <pc:chgData name="Alastair Buxton" userId="2dc3f60e-4598-4f1c-9e80-b306f5d31c6c" providerId="ADAL" clId="{8D20CE9B-5B73-4ECC-99CE-362F1BFF18DE}" dt="2025-12-02T12:52:51.263" v="72" actId="2711"/>
        <pc:sldMkLst>
          <pc:docMk/>
          <pc:sldMk cId="2244222754" sldId="347"/>
        </pc:sldMkLst>
        <pc:spChg chg="mod">
          <ac:chgData name="Alastair Buxton" userId="2dc3f60e-4598-4f1c-9e80-b306f5d31c6c" providerId="ADAL" clId="{8D20CE9B-5B73-4ECC-99CE-362F1BFF18DE}" dt="2025-12-02T12:52:51.263" v="72" actId="2711"/>
          <ac:spMkLst>
            <pc:docMk/>
            <pc:sldMk cId="2244222754" sldId="347"/>
            <ac:spMk id="2" creationId="{4C6BF447-CDB0-0496-585E-D1A3B371D724}"/>
          </ac:spMkLst>
        </pc:spChg>
      </pc:sldChg>
      <pc:sldChg chg="modSp mod">
        <pc:chgData name="Alastair Buxton" userId="2dc3f60e-4598-4f1c-9e80-b306f5d31c6c" providerId="ADAL" clId="{8D20CE9B-5B73-4ECC-99CE-362F1BFF18DE}" dt="2025-12-02T12:52:30.107" v="66" actId="2711"/>
        <pc:sldMkLst>
          <pc:docMk/>
          <pc:sldMk cId="458443971" sldId="349"/>
        </pc:sldMkLst>
        <pc:spChg chg="mod">
          <ac:chgData name="Alastair Buxton" userId="2dc3f60e-4598-4f1c-9e80-b306f5d31c6c" providerId="ADAL" clId="{8D20CE9B-5B73-4ECC-99CE-362F1BFF18DE}" dt="2025-12-02T12:52:30.107" v="66" actId="2711"/>
          <ac:spMkLst>
            <pc:docMk/>
            <pc:sldMk cId="458443971" sldId="349"/>
            <ac:spMk id="2" creationId="{89CAF2F2-7882-F703-8AB5-FDC8F8AEE4B3}"/>
          </ac:spMkLst>
        </pc:spChg>
      </pc:sldChg>
      <pc:sldChg chg="modSp mod">
        <pc:chgData name="Alastair Buxton" userId="2dc3f60e-4598-4f1c-9e80-b306f5d31c6c" providerId="ADAL" clId="{8D20CE9B-5B73-4ECC-99CE-362F1BFF18DE}" dt="2025-12-02T12:52:40.093" v="69" actId="2711"/>
        <pc:sldMkLst>
          <pc:docMk/>
          <pc:sldMk cId="2551581232" sldId="350"/>
        </pc:sldMkLst>
        <pc:spChg chg="mod">
          <ac:chgData name="Alastair Buxton" userId="2dc3f60e-4598-4f1c-9e80-b306f5d31c6c" providerId="ADAL" clId="{8D20CE9B-5B73-4ECC-99CE-362F1BFF18DE}" dt="2025-12-02T12:52:40.093" v="69" actId="2711"/>
          <ac:spMkLst>
            <pc:docMk/>
            <pc:sldMk cId="2551581232" sldId="350"/>
            <ac:spMk id="2" creationId="{614D33C3-57F1-BBEC-F1DB-72345F1BA19B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19909-1EEC-4F47-93D3-894619539725}" type="doc">
      <dgm:prSet loTypeId="urn:microsoft.com/office/officeart/2005/8/layout/vList3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B119F9E-15A3-43F6-BB0E-381327253006}">
      <dgm:prSet phldrT="[Text]" custT="1"/>
      <dgm:spPr>
        <a:solidFill>
          <a:srgbClr val="47D1BA"/>
        </a:solidFill>
      </dgm:spPr>
      <dgm:t>
        <a:bodyPr/>
        <a:lstStyle/>
        <a:p>
          <a:pPr>
            <a:buSzPct val="100000"/>
          </a:pPr>
          <a:r>
            <a:rPr lang="en-US" sz="1200" b="1" kern="1200" dirty="0">
              <a:solidFill>
                <a:schemeClr val="tx2"/>
              </a:solidFill>
              <a:ea typeface="Calibri" panose="020F0502020204030204" pitchFamily="34" charset="0"/>
              <a:cs typeface="Arial" panose="020B0604020202020204" pitchFamily="34" charset="0"/>
            </a:rPr>
            <a:t>NHS Long Term Plan </a:t>
          </a:r>
        </a:p>
        <a:p>
          <a:pPr>
            <a:buSzPct val="100000"/>
          </a:pPr>
          <a:r>
            <a:rPr lang="en-GB" sz="1200" b="1" kern="1200" dirty="0">
              <a:solidFill>
                <a:schemeClr val="bg2"/>
              </a:solidFill>
            </a:rPr>
            <a:t>“importance of NHS services complementing the action taken by local government to support the commissioning of sexual </a:t>
          </a:r>
          <a:r>
            <a:rPr lang="en-GB" sz="1200" b="1" kern="1200" dirty="0">
              <a:solidFill>
                <a:schemeClr val="bg2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rPr>
            <a:t>health</a:t>
          </a:r>
          <a:r>
            <a:rPr lang="en-GB" sz="1200" b="1" kern="1200" dirty="0">
              <a:solidFill>
                <a:schemeClr val="bg2"/>
              </a:solidFill>
            </a:rPr>
            <a:t> services”</a:t>
          </a:r>
          <a:endParaRPr lang="en-GB" sz="1200" kern="1200" dirty="0">
            <a:solidFill>
              <a:schemeClr val="bg2"/>
            </a:solidFill>
          </a:endParaRPr>
        </a:p>
      </dgm:t>
    </dgm:pt>
    <dgm:pt modelId="{50289CBD-A94C-4B23-AF65-BC8E457223E5}" type="parTrans" cxnId="{6EC8D10F-CC75-418F-A08F-4F7FC0CF31AF}">
      <dgm:prSet/>
      <dgm:spPr/>
      <dgm:t>
        <a:bodyPr/>
        <a:lstStyle/>
        <a:p>
          <a:endParaRPr lang="en-GB"/>
        </a:p>
      </dgm:t>
    </dgm:pt>
    <dgm:pt modelId="{A546141C-B405-43EF-BCC5-D9815BF44F60}" type="sibTrans" cxnId="{6EC8D10F-CC75-418F-A08F-4F7FC0CF31AF}">
      <dgm:prSet/>
      <dgm:spPr/>
      <dgm:t>
        <a:bodyPr/>
        <a:lstStyle/>
        <a:p>
          <a:endParaRPr lang="en-GB"/>
        </a:p>
      </dgm:t>
    </dgm:pt>
    <dgm:pt modelId="{A64E15C7-B287-48AA-ADD5-BA3ED0FA1CDF}">
      <dgm:prSet phldrT="[Text]"/>
      <dgm:spPr>
        <a:solidFill>
          <a:srgbClr val="C68DFF"/>
        </a:solidFill>
      </dgm:spPr>
      <dgm:t>
        <a:bodyPr/>
        <a:lstStyle/>
        <a:p>
          <a:r>
            <a:rPr lang="en-US" b="1" i="0" dirty="0">
              <a:solidFill>
                <a:srgbClr val="202A30"/>
              </a:solidFill>
              <a:effectLst/>
              <a:latin typeface="+mn-lt"/>
            </a:rPr>
            <a:t>Pharmacy offer for sexual health, reproductive health and HIV: a resource for commissioners and providers</a:t>
          </a:r>
        </a:p>
        <a:p>
          <a:r>
            <a:rPr lang="en-US" b="1" i="0" dirty="0">
              <a:solidFill>
                <a:schemeClr val="bg2"/>
              </a:solidFill>
              <a:effectLst/>
              <a:latin typeface="-apple-system"/>
            </a:rPr>
            <a:t>“</a:t>
          </a:r>
          <a:r>
            <a:rPr lang="en-US" b="1" i="0" dirty="0">
              <a:solidFill>
                <a:schemeClr val="bg2"/>
              </a:solidFill>
              <a:effectLst/>
              <a:latin typeface="+mn-lt"/>
            </a:rPr>
            <a:t>the role community pharmacy can play in supporting ongoing contraception”</a:t>
          </a:r>
          <a:endParaRPr lang="en-GB" b="1" dirty="0">
            <a:solidFill>
              <a:schemeClr val="bg2"/>
            </a:solidFill>
            <a:latin typeface="+mn-lt"/>
          </a:endParaRPr>
        </a:p>
      </dgm:t>
    </dgm:pt>
    <dgm:pt modelId="{2960EF44-A1FA-4552-8D1B-87E0AE860493}" type="parTrans" cxnId="{1D68CC1D-4979-46E5-BEE0-69F36B30F0E6}">
      <dgm:prSet/>
      <dgm:spPr/>
      <dgm:t>
        <a:bodyPr/>
        <a:lstStyle/>
        <a:p>
          <a:endParaRPr lang="en-GB"/>
        </a:p>
      </dgm:t>
    </dgm:pt>
    <dgm:pt modelId="{96954E13-A30F-4121-9829-A9919A9846ED}" type="sibTrans" cxnId="{1D68CC1D-4979-46E5-BEE0-69F36B30F0E6}">
      <dgm:prSet/>
      <dgm:spPr/>
      <dgm:t>
        <a:bodyPr/>
        <a:lstStyle/>
        <a:p>
          <a:endParaRPr lang="en-GB"/>
        </a:p>
      </dgm:t>
    </dgm:pt>
    <dgm:pt modelId="{20B0047E-3AD0-4E55-8C8A-AFAC8CE34200}">
      <dgm:prSet phldrT="[Text]"/>
      <dgm:spPr>
        <a:solidFill>
          <a:srgbClr val="FF652C"/>
        </a:solidFill>
      </dgm:spPr>
      <dgm:t>
        <a:bodyPr/>
        <a:lstStyle/>
        <a:p>
          <a:pPr>
            <a:buSzPct val="100000"/>
          </a:pPr>
          <a:r>
            <a:rPr lang="en-GB" b="1" dirty="0">
              <a:solidFill>
                <a:schemeClr val="tx2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Commitment in CPCF </a:t>
          </a:r>
          <a:r>
            <a:rPr lang="en-US" b="1" dirty="0">
              <a:solidFill>
                <a:schemeClr val="tx2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to</a:t>
          </a:r>
        </a:p>
        <a:p>
          <a:pPr>
            <a:buSzPct val="100000"/>
          </a:pPr>
          <a:r>
            <a:rPr lang="en-US" b="1" dirty="0">
              <a:solidFill>
                <a:schemeClr val="bg2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 “test a range of prevention services”</a:t>
          </a:r>
          <a:endParaRPr lang="en-GB" b="1" dirty="0">
            <a:solidFill>
              <a:schemeClr val="bg2"/>
            </a:solidFill>
          </a:endParaRPr>
        </a:p>
      </dgm:t>
    </dgm:pt>
    <dgm:pt modelId="{1FFC42F6-A031-4DB5-AC2D-C1F7A0FAC2C9}" type="parTrans" cxnId="{6914B2D1-E854-4C78-9645-EF1C01143329}">
      <dgm:prSet/>
      <dgm:spPr/>
      <dgm:t>
        <a:bodyPr/>
        <a:lstStyle/>
        <a:p>
          <a:endParaRPr lang="en-GB"/>
        </a:p>
      </dgm:t>
    </dgm:pt>
    <dgm:pt modelId="{BB889D2B-AE5A-4A40-B9C1-BBAE75D4F35F}" type="sibTrans" cxnId="{6914B2D1-E854-4C78-9645-EF1C01143329}">
      <dgm:prSet/>
      <dgm:spPr/>
      <dgm:t>
        <a:bodyPr/>
        <a:lstStyle/>
        <a:p>
          <a:endParaRPr lang="en-GB"/>
        </a:p>
      </dgm:t>
    </dgm:pt>
    <dgm:pt modelId="{2BA654BB-E4F4-4C4A-86DA-FE070CF28926}" type="pres">
      <dgm:prSet presAssocID="{F5319909-1EEC-4F47-93D3-894619539725}" presName="linearFlow" presStyleCnt="0">
        <dgm:presLayoutVars>
          <dgm:dir/>
          <dgm:resizeHandles val="exact"/>
        </dgm:presLayoutVars>
      </dgm:prSet>
      <dgm:spPr/>
    </dgm:pt>
    <dgm:pt modelId="{DDF20C59-A607-40FA-A3C8-27E8C133122C}" type="pres">
      <dgm:prSet presAssocID="{BB119F9E-15A3-43F6-BB0E-381327253006}" presName="composite" presStyleCnt="0"/>
      <dgm:spPr/>
    </dgm:pt>
    <dgm:pt modelId="{23FB2936-D770-4AC1-9E21-5BB8018E7B50}" type="pres">
      <dgm:prSet presAssocID="{BB119F9E-15A3-43F6-BB0E-381327253006}" presName="imgShp" presStyleLbl="fgImgPlace1" presStyleIdx="0" presStyleCnt="3" custScaleX="95382" custScaleY="9572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4615F292-D4DE-4EC9-A106-243A0A586264}" type="pres">
      <dgm:prSet presAssocID="{BB119F9E-15A3-43F6-BB0E-381327253006}" presName="txShp" presStyleLbl="node1" presStyleIdx="0" presStyleCnt="3">
        <dgm:presLayoutVars>
          <dgm:bulletEnabled val="1"/>
        </dgm:presLayoutVars>
      </dgm:prSet>
      <dgm:spPr/>
    </dgm:pt>
    <dgm:pt modelId="{D58A142A-AC48-48FB-91B1-209E2A42A633}" type="pres">
      <dgm:prSet presAssocID="{A546141C-B405-43EF-BCC5-D9815BF44F60}" presName="spacing" presStyleCnt="0"/>
      <dgm:spPr/>
    </dgm:pt>
    <dgm:pt modelId="{E38C1926-2AE2-4DB0-99CA-7F0991D35603}" type="pres">
      <dgm:prSet presAssocID="{A64E15C7-B287-48AA-ADD5-BA3ED0FA1CDF}" presName="composite" presStyleCnt="0"/>
      <dgm:spPr/>
    </dgm:pt>
    <dgm:pt modelId="{2B64ABE4-FC21-4102-9FB3-346EFDE3B19F}" type="pres">
      <dgm:prSet presAssocID="{A64E15C7-B287-48AA-ADD5-BA3ED0FA1CDF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564AB1C9-97AD-49FC-BBD2-CAD6B9C21392}" type="pres">
      <dgm:prSet presAssocID="{A64E15C7-B287-48AA-ADD5-BA3ED0FA1CDF}" presName="txShp" presStyleLbl="node1" presStyleIdx="1" presStyleCnt="3">
        <dgm:presLayoutVars>
          <dgm:bulletEnabled val="1"/>
        </dgm:presLayoutVars>
      </dgm:prSet>
      <dgm:spPr/>
    </dgm:pt>
    <dgm:pt modelId="{59828B04-805E-4E84-82E3-EEB6CE6872EB}" type="pres">
      <dgm:prSet presAssocID="{96954E13-A30F-4121-9829-A9919A9846ED}" presName="spacing" presStyleCnt="0"/>
      <dgm:spPr/>
    </dgm:pt>
    <dgm:pt modelId="{DEC833BA-0394-4FC3-898C-472918644DCF}" type="pres">
      <dgm:prSet presAssocID="{20B0047E-3AD0-4E55-8C8A-AFAC8CE34200}" presName="composite" presStyleCnt="0"/>
      <dgm:spPr/>
    </dgm:pt>
    <dgm:pt modelId="{C9A580B1-F4EF-4CC2-9417-72127A2A5C4C}" type="pres">
      <dgm:prSet presAssocID="{20B0047E-3AD0-4E55-8C8A-AFAC8CE34200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AF56E229-3C74-483D-9A86-B800F9DF9F9E}" type="pres">
      <dgm:prSet presAssocID="{20B0047E-3AD0-4E55-8C8A-AFAC8CE34200}" presName="txShp" presStyleLbl="node1" presStyleIdx="2" presStyleCnt="3" custLinFactNeighborX="704" custLinFactNeighborY="165">
        <dgm:presLayoutVars>
          <dgm:bulletEnabled val="1"/>
        </dgm:presLayoutVars>
      </dgm:prSet>
      <dgm:spPr/>
    </dgm:pt>
  </dgm:ptLst>
  <dgm:cxnLst>
    <dgm:cxn modelId="{6EC8D10F-CC75-418F-A08F-4F7FC0CF31AF}" srcId="{F5319909-1EEC-4F47-93D3-894619539725}" destId="{BB119F9E-15A3-43F6-BB0E-381327253006}" srcOrd="0" destOrd="0" parTransId="{50289CBD-A94C-4B23-AF65-BC8E457223E5}" sibTransId="{A546141C-B405-43EF-BCC5-D9815BF44F60}"/>
    <dgm:cxn modelId="{1D68CC1D-4979-46E5-BEE0-69F36B30F0E6}" srcId="{F5319909-1EEC-4F47-93D3-894619539725}" destId="{A64E15C7-B287-48AA-ADD5-BA3ED0FA1CDF}" srcOrd="1" destOrd="0" parTransId="{2960EF44-A1FA-4552-8D1B-87E0AE860493}" sibTransId="{96954E13-A30F-4121-9829-A9919A9846ED}"/>
    <dgm:cxn modelId="{825DE958-AA4A-418C-B20B-8E58B66D7433}" type="presOf" srcId="{A64E15C7-B287-48AA-ADD5-BA3ED0FA1CDF}" destId="{564AB1C9-97AD-49FC-BBD2-CAD6B9C21392}" srcOrd="0" destOrd="0" presId="urn:microsoft.com/office/officeart/2005/8/layout/vList3"/>
    <dgm:cxn modelId="{4350AB79-3055-4B43-B16F-99B457CA66AC}" type="presOf" srcId="{F5319909-1EEC-4F47-93D3-894619539725}" destId="{2BA654BB-E4F4-4C4A-86DA-FE070CF28926}" srcOrd="0" destOrd="0" presId="urn:microsoft.com/office/officeart/2005/8/layout/vList3"/>
    <dgm:cxn modelId="{D27ADB93-FF64-42F7-BAEA-6A2D61055855}" type="presOf" srcId="{BB119F9E-15A3-43F6-BB0E-381327253006}" destId="{4615F292-D4DE-4EC9-A106-243A0A586264}" srcOrd="0" destOrd="0" presId="urn:microsoft.com/office/officeart/2005/8/layout/vList3"/>
    <dgm:cxn modelId="{7E1F88A6-31B6-4319-9295-743174267549}" type="presOf" srcId="{20B0047E-3AD0-4E55-8C8A-AFAC8CE34200}" destId="{AF56E229-3C74-483D-9A86-B800F9DF9F9E}" srcOrd="0" destOrd="0" presId="urn:microsoft.com/office/officeart/2005/8/layout/vList3"/>
    <dgm:cxn modelId="{6914B2D1-E854-4C78-9645-EF1C01143329}" srcId="{F5319909-1EEC-4F47-93D3-894619539725}" destId="{20B0047E-3AD0-4E55-8C8A-AFAC8CE34200}" srcOrd="2" destOrd="0" parTransId="{1FFC42F6-A031-4DB5-AC2D-C1F7A0FAC2C9}" sibTransId="{BB889D2B-AE5A-4A40-B9C1-BBAE75D4F35F}"/>
    <dgm:cxn modelId="{3A979C3C-6CB9-4355-A5EE-C8E1C73E71AD}" type="presParOf" srcId="{2BA654BB-E4F4-4C4A-86DA-FE070CF28926}" destId="{DDF20C59-A607-40FA-A3C8-27E8C133122C}" srcOrd="0" destOrd="0" presId="urn:microsoft.com/office/officeart/2005/8/layout/vList3"/>
    <dgm:cxn modelId="{D32D3D19-06AC-4F78-A07A-84316ACD707E}" type="presParOf" srcId="{DDF20C59-A607-40FA-A3C8-27E8C133122C}" destId="{23FB2936-D770-4AC1-9E21-5BB8018E7B50}" srcOrd="0" destOrd="0" presId="urn:microsoft.com/office/officeart/2005/8/layout/vList3"/>
    <dgm:cxn modelId="{8E10EA4D-B3AB-4052-BC9F-7B7951AD7ADD}" type="presParOf" srcId="{DDF20C59-A607-40FA-A3C8-27E8C133122C}" destId="{4615F292-D4DE-4EC9-A106-243A0A586264}" srcOrd="1" destOrd="0" presId="urn:microsoft.com/office/officeart/2005/8/layout/vList3"/>
    <dgm:cxn modelId="{C65D6C5F-538F-4C78-B43E-5C231A587A1B}" type="presParOf" srcId="{2BA654BB-E4F4-4C4A-86DA-FE070CF28926}" destId="{D58A142A-AC48-48FB-91B1-209E2A42A633}" srcOrd="1" destOrd="0" presId="urn:microsoft.com/office/officeart/2005/8/layout/vList3"/>
    <dgm:cxn modelId="{1E76F2B1-E6F0-4F91-8B48-4F63CD25AC31}" type="presParOf" srcId="{2BA654BB-E4F4-4C4A-86DA-FE070CF28926}" destId="{E38C1926-2AE2-4DB0-99CA-7F0991D35603}" srcOrd="2" destOrd="0" presId="urn:microsoft.com/office/officeart/2005/8/layout/vList3"/>
    <dgm:cxn modelId="{43811DC5-DF2D-45B6-9A34-88A72BA2272E}" type="presParOf" srcId="{E38C1926-2AE2-4DB0-99CA-7F0991D35603}" destId="{2B64ABE4-FC21-4102-9FB3-346EFDE3B19F}" srcOrd="0" destOrd="0" presId="urn:microsoft.com/office/officeart/2005/8/layout/vList3"/>
    <dgm:cxn modelId="{48073F56-6C11-4837-8B3D-0E094E0DC5D6}" type="presParOf" srcId="{E38C1926-2AE2-4DB0-99CA-7F0991D35603}" destId="{564AB1C9-97AD-49FC-BBD2-CAD6B9C21392}" srcOrd="1" destOrd="0" presId="urn:microsoft.com/office/officeart/2005/8/layout/vList3"/>
    <dgm:cxn modelId="{E91CC043-E776-440F-AD9A-CDC0BB8F1896}" type="presParOf" srcId="{2BA654BB-E4F4-4C4A-86DA-FE070CF28926}" destId="{59828B04-805E-4E84-82E3-EEB6CE6872EB}" srcOrd="3" destOrd="0" presId="urn:microsoft.com/office/officeart/2005/8/layout/vList3"/>
    <dgm:cxn modelId="{EFCA3318-78E8-43B5-AF2A-B549D110816C}" type="presParOf" srcId="{2BA654BB-E4F4-4C4A-86DA-FE070CF28926}" destId="{DEC833BA-0394-4FC3-898C-472918644DCF}" srcOrd="4" destOrd="0" presId="urn:microsoft.com/office/officeart/2005/8/layout/vList3"/>
    <dgm:cxn modelId="{640E7568-86E8-4177-81FC-6508C52C24B3}" type="presParOf" srcId="{DEC833BA-0394-4FC3-898C-472918644DCF}" destId="{C9A580B1-F4EF-4CC2-9417-72127A2A5C4C}" srcOrd="0" destOrd="0" presId="urn:microsoft.com/office/officeart/2005/8/layout/vList3"/>
    <dgm:cxn modelId="{F8ABD4C6-789E-420F-9438-1798618884BB}" type="presParOf" srcId="{DEC833BA-0394-4FC3-898C-472918644DCF}" destId="{AF56E229-3C74-483D-9A86-B800F9DF9F9E}" srcOrd="1" destOrd="0" presId="urn:microsoft.com/office/officeart/2005/8/layout/vList3"/>
  </dgm:cxnLst>
  <dgm:bg/>
  <dgm:whole>
    <a:ln w="25400" cmpd="sng">
      <a:solidFill>
        <a:schemeClr val="accent3">
          <a:alpha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5685AB-082F-46D4-B1FD-31CDF8627542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17A3B3-DAA2-4A3A-AC40-8819BB867A88}">
      <dgm:prSet phldrT="[Text]" custT="1"/>
      <dgm:spPr>
        <a:ln>
          <a:solidFill>
            <a:srgbClr val="0F6B61"/>
          </a:solidFill>
        </a:ln>
      </dgm:spPr>
      <dgm:t>
        <a:bodyPr/>
        <a:lstStyle/>
        <a:p>
          <a:r>
            <a:rPr lang="en-US" sz="1000" b="1" dirty="0">
              <a:solidFill>
                <a:srgbClr val="0F6B61"/>
              </a:solidFill>
              <a:latin typeface="DM Sans" pitchFamily="2" charset="0"/>
            </a:rPr>
            <a:t>2021  - commence Tier 1 pilot</a:t>
          </a:r>
          <a:endParaRPr lang="en-GB" sz="1000" b="1" dirty="0">
            <a:solidFill>
              <a:srgbClr val="0F6B61"/>
            </a:solidFill>
            <a:latin typeface="DM Sans" pitchFamily="2" charset="0"/>
          </a:endParaRPr>
        </a:p>
      </dgm:t>
    </dgm:pt>
    <dgm:pt modelId="{7ABBC2CA-F1A9-4D7E-A091-5FE362BA33A3}" type="parTrans" cxnId="{100EB4DC-8E5A-4D66-939F-DBF0DBE4EDD6}">
      <dgm:prSet/>
      <dgm:spPr/>
      <dgm:t>
        <a:bodyPr/>
        <a:lstStyle/>
        <a:p>
          <a:endParaRPr lang="en-GB"/>
        </a:p>
      </dgm:t>
    </dgm:pt>
    <dgm:pt modelId="{7D4707E2-F04B-4A65-9EE5-73818A81CB51}" type="sibTrans" cxnId="{100EB4DC-8E5A-4D66-939F-DBF0DBE4EDD6}">
      <dgm:prSet/>
      <dgm:spPr/>
      <dgm:t>
        <a:bodyPr/>
        <a:lstStyle/>
        <a:p>
          <a:endParaRPr lang="en-GB"/>
        </a:p>
      </dgm:t>
    </dgm:pt>
    <dgm:pt modelId="{3F34DE61-CAB1-464E-915F-B34EC0A07BC2}">
      <dgm:prSet phldrT="[Text]" custT="1"/>
      <dgm:spPr>
        <a:ln>
          <a:solidFill>
            <a:srgbClr val="0F6B61"/>
          </a:solidFill>
        </a:ln>
      </dgm:spPr>
      <dgm:t>
        <a:bodyPr/>
        <a:lstStyle/>
        <a:p>
          <a:r>
            <a:rPr lang="en-US" sz="1000" b="1" dirty="0">
              <a:solidFill>
                <a:srgbClr val="0F6B61"/>
              </a:solidFill>
              <a:latin typeface="DM Sans" pitchFamily="2" charset="0"/>
            </a:rPr>
            <a:t>April 2023 - Launch of Tier 1 PCS – ongoing supply</a:t>
          </a:r>
          <a:endParaRPr lang="en-GB" sz="1000" b="1" dirty="0">
            <a:solidFill>
              <a:srgbClr val="0F6B61"/>
            </a:solidFill>
            <a:latin typeface="DM Sans" pitchFamily="2" charset="0"/>
          </a:endParaRPr>
        </a:p>
      </dgm:t>
    </dgm:pt>
    <dgm:pt modelId="{DCDE5BF3-CA83-4C3A-80A2-ED0D5B770D61}" type="parTrans" cxnId="{C870B079-D39E-4F10-B7A3-E8E4CFCA68BB}">
      <dgm:prSet/>
      <dgm:spPr/>
      <dgm:t>
        <a:bodyPr/>
        <a:lstStyle/>
        <a:p>
          <a:endParaRPr lang="en-GB"/>
        </a:p>
      </dgm:t>
    </dgm:pt>
    <dgm:pt modelId="{3359D9D3-7C7D-4D93-8854-4098D1852CCA}" type="sibTrans" cxnId="{C870B079-D39E-4F10-B7A3-E8E4CFCA68BB}">
      <dgm:prSet/>
      <dgm:spPr/>
      <dgm:t>
        <a:bodyPr/>
        <a:lstStyle/>
        <a:p>
          <a:endParaRPr lang="en-GB"/>
        </a:p>
      </dgm:t>
    </dgm:pt>
    <dgm:pt modelId="{FC4D2C19-0CE7-4C11-9999-D6E549DBA095}">
      <dgm:prSet phldrT="[Text]" custT="1"/>
      <dgm:spPr>
        <a:ln>
          <a:solidFill>
            <a:srgbClr val="0F6B61"/>
          </a:solidFill>
        </a:ln>
      </dgm:spPr>
      <dgm:t>
        <a:bodyPr/>
        <a:lstStyle/>
        <a:p>
          <a:r>
            <a:rPr lang="en-US" sz="1000" b="1" dirty="0">
              <a:solidFill>
                <a:srgbClr val="0F6B61"/>
              </a:solidFill>
              <a:latin typeface="DM Sans" pitchFamily="2" charset="0"/>
            </a:rPr>
            <a:t>December 2023 - Expansion of PCS – include initiation</a:t>
          </a:r>
          <a:endParaRPr lang="en-GB" sz="1000" b="1" dirty="0">
            <a:solidFill>
              <a:srgbClr val="0F6B61"/>
            </a:solidFill>
            <a:latin typeface="DM Sans" pitchFamily="2" charset="0"/>
          </a:endParaRPr>
        </a:p>
      </dgm:t>
    </dgm:pt>
    <dgm:pt modelId="{9E92F348-8ED7-41C8-BC2B-2C9B7A297C9E}" type="parTrans" cxnId="{397F00E0-8557-4832-9C19-C46EDA4CA7E1}">
      <dgm:prSet/>
      <dgm:spPr/>
      <dgm:t>
        <a:bodyPr/>
        <a:lstStyle/>
        <a:p>
          <a:endParaRPr lang="en-GB"/>
        </a:p>
      </dgm:t>
    </dgm:pt>
    <dgm:pt modelId="{41BC62AD-9C38-4797-86C0-F8ED634A79F0}" type="sibTrans" cxnId="{397F00E0-8557-4832-9C19-C46EDA4CA7E1}">
      <dgm:prSet/>
      <dgm:spPr/>
      <dgm:t>
        <a:bodyPr/>
        <a:lstStyle/>
        <a:p>
          <a:endParaRPr lang="en-GB"/>
        </a:p>
      </dgm:t>
    </dgm:pt>
    <dgm:pt modelId="{95284B98-58AE-4D60-8ED9-425F4ACC8BFB}">
      <dgm:prSet phldrT="[Text]" custT="1"/>
      <dgm:spPr>
        <a:ln>
          <a:solidFill>
            <a:srgbClr val="0F6B6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b="1" dirty="0">
              <a:solidFill>
                <a:srgbClr val="0F6B61"/>
              </a:solidFill>
              <a:latin typeface="DM Sans" pitchFamily="2" charset="0"/>
            </a:rPr>
            <a:t>October 2022 – commence Tier 2 pilot</a:t>
          </a:r>
          <a:endParaRPr lang="en-GB" sz="1000" b="1" dirty="0">
            <a:solidFill>
              <a:srgbClr val="0F6B61"/>
            </a:solidFill>
            <a:latin typeface="DM Sans" pitchFamily="2" charset="0"/>
          </a:endParaRPr>
        </a:p>
      </dgm:t>
    </dgm:pt>
    <dgm:pt modelId="{25039422-38EC-43A1-ABD7-252D774A9899}" type="parTrans" cxnId="{7133485B-F91A-4E72-B3BD-05FD47221937}">
      <dgm:prSet/>
      <dgm:spPr/>
      <dgm:t>
        <a:bodyPr/>
        <a:lstStyle/>
        <a:p>
          <a:endParaRPr lang="en-GB"/>
        </a:p>
      </dgm:t>
    </dgm:pt>
    <dgm:pt modelId="{BD58D344-5905-4524-9862-CD0FA4D52ABF}" type="sibTrans" cxnId="{7133485B-F91A-4E72-B3BD-05FD47221937}">
      <dgm:prSet/>
      <dgm:spPr/>
      <dgm:t>
        <a:bodyPr/>
        <a:lstStyle/>
        <a:p>
          <a:endParaRPr lang="en-GB"/>
        </a:p>
      </dgm:t>
    </dgm:pt>
    <dgm:pt modelId="{B26699D8-93B3-4510-B652-277DFEFE49A9}">
      <dgm:prSet phldrT="[Text]" custT="1"/>
      <dgm:spPr>
        <a:ln>
          <a:solidFill>
            <a:srgbClr val="0F6B61"/>
          </a:solidFill>
        </a:ln>
      </dgm:spPr>
      <dgm:t>
        <a:bodyPr/>
        <a:lstStyle/>
        <a:p>
          <a:r>
            <a:rPr lang="en-US" sz="1000" b="1" dirty="0">
              <a:solidFill>
                <a:srgbClr val="0F6B61"/>
              </a:solidFill>
              <a:latin typeface="DM Sans" pitchFamily="2" charset="0"/>
            </a:rPr>
            <a:t>May 2023 - Delivery Plan for recovering access to primary care </a:t>
          </a:r>
          <a:endParaRPr lang="en-GB" sz="1000" b="1" dirty="0">
            <a:solidFill>
              <a:srgbClr val="0F6B61"/>
            </a:solidFill>
            <a:latin typeface="DM Sans" pitchFamily="2" charset="0"/>
          </a:endParaRPr>
        </a:p>
      </dgm:t>
    </dgm:pt>
    <dgm:pt modelId="{BED797CC-D695-445F-A78D-B0C5A49149BE}" type="parTrans" cxnId="{A930A072-9955-46F9-B286-9C6FC8801DC3}">
      <dgm:prSet/>
      <dgm:spPr/>
      <dgm:t>
        <a:bodyPr/>
        <a:lstStyle/>
        <a:p>
          <a:endParaRPr lang="en-GB"/>
        </a:p>
      </dgm:t>
    </dgm:pt>
    <dgm:pt modelId="{FFF2B47F-A750-4856-8412-D0AD2C83009E}" type="sibTrans" cxnId="{A930A072-9955-46F9-B286-9C6FC8801DC3}">
      <dgm:prSet/>
      <dgm:spPr/>
      <dgm:t>
        <a:bodyPr/>
        <a:lstStyle/>
        <a:p>
          <a:endParaRPr lang="en-GB"/>
        </a:p>
      </dgm:t>
    </dgm:pt>
    <dgm:pt modelId="{DC3CF817-E8AD-4D27-9FAC-88CBD6A6BFC3}">
      <dgm:prSet phldrT="[Text]" custT="1"/>
      <dgm:spPr>
        <a:ln>
          <a:solidFill>
            <a:srgbClr val="0F6B61"/>
          </a:solidFill>
        </a:ln>
      </dgm:spPr>
      <dgm:t>
        <a:bodyPr/>
        <a:lstStyle/>
        <a:p>
          <a:r>
            <a:rPr lang="en-GB" sz="1000" b="1" dirty="0">
              <a:solidFill>
                <a:srgbClr val="0F6B61"/>
              </a:solidFill>
              <a:latin typeface="DM Sans" pitchFamily="2" charset="0"/>
            </a:rPr>
            <a:t>29th October 2025 – Inclusion of oral emergency contraception</a:t>
          </a:r>
        </a:p>
      </dgm:t>
    </dgm:pt>
    <dgm:pt modelId="{DE4CC846-BECB-4890-83C2-08008CA6F7EA}" type="parTrans" cxnId="{51AD6659-0D10-40E6-A20D-2DECC257D6CF}">
      <dgm:prSet/>
      <dgm:spPr/>
      <dgm:t>
        <a:bodyPr/>
        <a:lstStyle/>
        <a:p>
          <a:endParaRPr lang="en-GB"/>
        </a:p>
      </dgm:t>
    </dgm:pt>
    <dgm:pt modelId="{36B64F4B-B7A8-47F6-BFBF-BE8E3FEB6547}" type="sibTrans" cxnId="{51AD6659-0D10-40E6-A20D-2DECC257D6CF}">
      <dgm:prSet/>
      <dgm:spPr/>
      <dgm:t>
        <a:bodyPr/>
        <a:lstStyle/>
        <a:p>
          <a:endParaRPr lang="en-GB"/>
        </a:p>
      </dgm:t>
    </dgm:pt>
    <dgm:pt modelId="{D4EB8D0C-4CB3-4736-B2D0-89FBF427D96C}" type="pres">
      <dgm:prSet presAssocID="{4D5685AB-082F-46D4-B1FD-31CDF8627542}" presName="Name0" presStyleCnt="0">
        <dgm:presLayoutVars>
          <dgm:dir/>
          <dgm:resizeHandles val="exact"/>
        </dgm:presLayoutVars>
      </dgm:prSet>
      <dgm:spPr/>
    </dgm:pt>
    <dgm:pt modelId="{AC754909-E3E0-4C2C-A548-470D830E146D}" type="pres">
      <dgm:prSet presAssocID="{BA17A3B3-DAA2-4A3A-AC40-8819BB867A88}" presName="composite" presStyleCnt="0"/>
      <dgm:spPr/>
    </dgm:pt>
    <dgm:pt modelId="{6510460E-EC9F-412D-AFF0-47DB012983A7}" type="pres">
      <dgm:prSet presAssocID="{BA17A3B3-DAA2-4A3A-AC40-8819BB867A88}" presName="bgChev" presStyleLbl="node1" presStyleIdx="0" presStyleCnt="6" custScaleX="125169" custScaleY="142613"/>
      <dgm:spPr>
        <a:solidFill>
          <a:srgbClr val="0072CE"/>
        </a:solidFill>
      </dgm:spPr>
    </dgm:pt>
    <dgm:pt modelId="{AE8D6ECE-41F1-4551-B4BA-8AF0BD4BD45D}" type="pres">
      <dgm:prSet presAssocID="{BA17A3B3-DAA2-4A3A-AC40-8819BB867A88}" presName="txNode" presStyleLbl="fgAcc1" presStyleIdx="0" presStyleCnt="6" custScaleX="103426" custScaleY="138217" custLinFactNeighborX="-20875" custLinFactNeighborY="-16123">
        <dgm:presLayoutVars>
          <dgm:bulletEnabled val="1"/>
        </dgm:presLayoutVars>
      </dgm:prSet>
      <dgm:spPr/>
    </dgm:pt>
    <dgm:pt modelId="{0572506E-200B-4628-9511-F583604F77D4}" type="pres">
      <dgm:prSet presAssocID="{7D4707E2-F04B-4A65-9EE5-73818A81CB51}" presName="compositeSpace" presStyleCnt="0"/>
      <dgm:spPr/>
    </dgm:pt>
    <dgm:pt modelId="{DC67F702-44A7-40D4-B6D1-46D06D3D70A9}" type="pres">
      <dgm:prSet presAssocID="{95284B98-58AE-4D60-8ED9-425F4ACC8BFB}" presName="composite" presStyleCnt="0"/>
      <dgm:spPr/>
    </dgm:pt>
    <dgm:pt modelId="{3D83BCE2-7188-41AB-A6DE-D41D2B920C7F}" type="pres">
      <dgm:prSet presAssocID="{95284B98-58AE-4D60-8ED9-425F4ACC8BFB}" presName="bgChev" presStyleLbl="node1" presStyleIdx="1" presStyleCnt="6" custScaleX="126190" custScaleY="147407"/>
      <dgm:spPr>
        <a:solidFill>
          <a:srgbClr val="FF652C"/>
        </a:solidFill>
      </dgm:spPr>
    </dgm:pt>
    <dgm:pt modelId="{4AB41662-D7D4-4443-86C5-6F26032FF4AB}" type="pres">
      <dgm:prSet presAssocID="{95284B98-58AE-4D60-8ED9-425F4ACC8BFB}" presName="txNode" presStyleLbl="fgAcc1" presStyleIdx="1" presStyleCnt="6" custScaleX="114846" custScaleY="139201" custLinFactNeighborX="-16452" custLinFactNeighborY="-21714">
        <dgm:presLayoutVars>
          <dgm:bulletEnabled val="1"/>
        </dgm:presLayoutVars>
      </dgm:prSet>
      <dgm:spPr/>
    </dgm:pt>
    <dgm:pt modelId="{4EE7C87B-BDB0-41CF-A18D-3A3A5EFF8229}" type="pres">
      <dgm:prSet presAssocID="{BD58D344-5905-4524-9862-CD0FA4D52ABF}" presName="compositeSpace" presStyleCnt="0"/>
      <dgm:spPr/>
    </dgm:pt>
    <dgm:pt modelId="{0F154E55-A726-4326-8D78-9DE0B86DA93A}" type="pres">
      <dgm:prSet presAssocID="{3F34DE61-CAB1-464E-915F-B34EC0A07BC2}" presName="composite" presStyleCnt="0"/>
      <dgm:spPr/>
    </dgm:pt>
    <dgm:pt modelId="{BD125AD2-890D-45E7-8C86-287072449971}" type="pres">
      <dgm:prSet presAssocID="{3F34DE61-CAB1-464E-915F-B34EC0A07BC2}" presName="bgChev" presStyleLbl="node1" presStyleIdx="2" presStyleCnt="6" custScaleX="141221" custScaleY="153926" custLinFactNeighborX="-1888"/>
      <dgm:spPr>
        <a:solidFill>
          <a:srgbClr val="C600B7"/>
        </a:solidFill>
      </dgm:spPr>
    </dgm:pt>
    <dgm:pt modelId="{3EA49C7C-C691-44FC-BD45-5B2C6DCECB69}" type="pres">
      <dgm:prSet presAssocID="{3F34DE61-CAB1-464E-915F-B34EC0A07BC2}" presName="txNode" presStyleLbl="fgAcc1" presStyleIdx="2" presStyleCnt="6" custScaleX="119548" custScaleY="147985" custLinFactNeighborX="-25319" custLinFactNeighborY="-13826">
        <dgm:presLayoutVars>
          <dgm:bulletEnabled val="1"/>
        </dgm:presLayoutVars>
      </dgm:prSet>
      <dgm:spPr/>
    </dgm:pt>
    <dgm:pt modelId="{E85265A7-781B-437A-8C72-89BD0905B80B}" type="pres">
      <dgm:prSet presAssocID="{3359D9D3-7C7D-4D93-8854-4098D1852CCA}" presName="compositeSpace" presStyleCnt="0"/>
      <dgm:spPr/>
    </dgm:pt>
    <dgm:pt modelId="{8EDFBD9D-FF2F-4F1E-BE3B-444D659CD1E0}" type="pres">
      <dgm:prSet presAssocID="{B26699D8-93B3-4510-B652-277DFEFE49A9}" presName="composite" presStyleCnt="0"/>
      <dgm:spPr/>
    </dgm:pt>
    <dgm:pt modelId="{EC98CC8B-3C42-4F95-9C33-4AF436559134}" type="pres">
      <dgm:prSet presAssocID="{B26699D8-93B3-4510-B652-277DFEFE49A9}" presName="bgChev" presStyleLbl="node1" presStyleIdx="3" presStyleCnt="6" custScaleX="134921" custScaleY="144300"/>
      <dgm:spPr>
        <a:solidFill>
          <a:srgbClr val="0072CE"/>
        </a:solidFill>
      </dgm:spPr>
    </dgm:pt>
    <dgm:pt modelId="{7E370A3C-8A26-432C-919C-39592C9A281E}" type="pres">
      <dgm:prSet presAssocID="{B26699D8-93B3-4510-B652-277DFEFE49A9}" presName="txNode" presStyleLbl="fgAcc1" presStyleIdx="3" presStyleCnt="6" custScaleX="129649" custScaleY="156502" custLinFactNeighborX="-24940" custLinFactNeighborY="-12073">
        <dgm:presLayoutVars>
          <dgm:bulletEnabled val="1"/>
        </dgm:presLayoutVars>
      </dgm:prSet>
      <dgm:spPr/>
    </dgm:pt>
    <dgm:pt modelId="{F1C3E002-6161-4905-8232-72402766A619}" type="pres">
      <dgm:prSet presAssocID="{FFF2B47F-A750-4856-8412-D0AD2C83009E}" presName="compositeSpace" presStyleCnt="0"/>
      <dgm:spPr/>
    </dgm:pt>
    <dgm:pt modelId="{0E38B6BF-9AD9-4C2D-BFA8-2C2D372F03F4}" type="pres">
      <dgm:prSet presAssocID="{FC4D2C19-0CE7-4C11-9999-D6E549DBA095}" presName="composite" presStyleCnt="0"/>
      <dgm:spPr/>
    </dgm:pt>
    <dgm:pt modelId="{09BE9977-A3DE-4713-9AF6-E0B5E30E3E2F}" type="pres">
      <dgm:prSet presAssocID="{FC4D2C19-0CE7-4C11-9999-D6E549DBA095}" presName="bgChev" presStyleLbl="node1" presStyleIdx="4" presStyleCnt="6" custScaleX="139870" custScaleY="156221"/>
      <dgm:spPr>
        <a:solidFill>
          <a:srgbClr val="FF652C"/>
        </a:solidFill>
      </dgm:spPr>
    </dgm:pt>
    <dgm:pt modelId="{A1666E20-307B-4A50-A047-64F539780F59}" type="pres">
      <dgm:prSet presAssocID="{FC4D2C19-0CE7-4C11-9999-D6E549DBA095}" presName="txNode" presStyleLbl="fgAcc1" presStyleIdx="4" presStyleCnt="6" custScaleX="125320" custScaleY="151366" custLinFactNeighborX="-26400" custLinFactNeighborY="-17451">
        <dgm:presLayoutVars>
          <dgm:bulletEnabled val="1"/>
        </dgm:presLayoutVars>
      </dgm:prSet>
      <dgm:spPr/>
    </dgm:pt>
    <dgm:pt modelId="{8FCD5A3B-855E-4069-81B1-CE40046405BC}" type="pres">
      <dgm:prSet presAssocID="{41BC62AD-9C38-4797-86C0-F8ED634A79F0}" presName="compositeSpace" presStyleCnt="0"/>
      <dgm:spPr/>
    </dgm:pt>
    <dgm:pt modelId="{664E11FC-C76C-49AB-88C7-374C923C0A20}" type="pres">
      <dgm:prSet presAssocID="{DC3CF817-E8AD-4D27-9FAC-88CBD6A6BFC3}" presName="composite" presStyleCnt="0"/>
      <dgm:spPr/>
    </dgm:pt>
    <dgm:pt modelId="{72E7C43B-BE30-4D37-B8F3-10C3664B17BE}" type="pres">
      <dgm:prSet presAssocID="{DC3CF817-E8AD-4D27-9FAC-88CBD6A6BFC3}" presName="bgChev" presStyleLbl="node1" presStyleIdx="5" presStyleCnt="6" custScaleX="131366" custScaleY="152430"/>
      <dgm:spPr>
        <a:solidFill>
          <a:srgbClr val="D100C1"/>
        </a:solidFill>
      </dgm:spPr>
    </dgm:pt>
    <dgm:pt modelId="{48B2DDEF-EC0B-4C54-8455-6F66269D4788}" type="pres">
      <dgm:prSet presAssocID="{DC3CF817-E8AD-4D27-9FAC-88CBD6A6BFC3}" presName="txNode" presStyleLbl="fgAcc1" presStyleIdx="5" presStyleCnt="6" custScaleX="131239" custScaleY="145184" custLinFactNeighborX="-30610" custLinFactNeighborY="-13010">
        <dgm:presLayoutVars>
          <dgm:bulletEnabled val="1"/>
        </dgm:presLayoutVars>
      </dgm:prSet>
      <dgm:spPr/>
    </dgm:pt>
  </dgm:ptLst>
  <dgm:cxnLst>
    <dgm:cxn modelId="{7133485B-F91A-4E72-B3BD-05FD47221937}" srcId="{4D5685AB-082F-46D4-B1FD-31CDF8627542}" destId="{95284B98-58AE-4D60-8ED9-425F4ACC8BFB}" srcOrd="1" destOrd="0" parTransId="{25039422-38EC-43A1-ABD7-252D774A9899}" sibTransId="{BD58D344-5905-4524-9862-CD0FA4D52ABF}"/>
    <dgm:cxn modelId="{E2DBFF6C-60D5-4E25-88F9-D2033907DB1E}" type="presOf" srcId="{B26699D8-93B3-4510-B652-277DFEFE49A9}" destId="{7E370A3C-8A26-432C-919C-39592C9A281E}" srcOrd="0" destOrd="0" presId="urn:microsoft.com/office/officeart/2005/8/layout/chevronAccent+Icon"/>
    <dgm:cxn modelId="{A930A072-9955-46F9-B286-9C6FC8801DC3}" srcId="{4D5685AB-082F-46D4-B1FD-31CDF8627542}" destId="{B26699D8-93B3-4510-B652-277DFEFE49A9}" srcOrd="3" destOrd="0" parTransId="{BED797CC-D695-445F-A78D-B0C5A49149BE}" sibTransId="{FFF2B47F-A750-4856-8412-D0AD2C83009E}"/>
    <dgm:cxn modelId="{9DA94A54-8180-4AA2-99FE-CB53720732F8}" type="presOf" srcId="{BA17A3B3-DAA2-4A3A-AC40-8819BB867A88}" destId="{AE8D6ECE-41F1-4551-B4BA-8AF0BD4BD45D}" srcOrd="0" destOrd="0" presId="urn:microsoft.com/office/officeart/2005/8/layout/chevronAccent+Icon"/>
    <dgm:cxn modelId="{836AC554-7D46-4705-9852-7FC6D8D32B39}" type="presOf" srcId="{DC3CF817-E8AD-4D27-9FAC-88CBD6A6BFC3}" destId="{48B2DDEF-EC0B-4C54-8455-6F66269D4788}" srcOrd="0" destOrd="0" presId="urn:microsoft.com/office/officeart/2005/8/layout/chevronAccent+Icon"/>
    <dgm:cxn modelId="{51AD6659-0D10-40E6-A20D-2DECC257D6CF}" srcId="{4D5685AB-082F-46D4-B1FD-31CDF8627542}" destId="{DC3CF817-E8AD-4D27-9FAC-88CBD6A6BFC3}" srcOrd="5" destOrd="0" parTransId="{DE4CC846-BECB-4890-83C2-08008CA6F7EA}" sibTransId="{36B64F4B-B7A8-47F6-BFBF-BE8E3FEB6547}"/>
    <dgm:cxn modelId="{C870B079-D39E-4F10-B7A3-E8E4CFCA68BB}" srcId="{4D5685AB-082F-46D4-B1FD-31CDF8627542}" destId="{3F34DE61-CAB1-464E-915F-B34EC0A07BC2}" srcOrd="2" destOrd="0" parTransId="{DCDE5BF3-CA83-4C3A-80A2-ED0D5B770D61}" sibTransId="{3359D9D3-7C7D-4D93-8854-4098D1852CCA}"/>
    <dgm:cxn modelId="{5561EC98-1E37-41DC-9EEF-3376866184BF}" type="presOf" srcId="{4D5685AB-082F-46D4-B1FD-31CDF8627542}" destId="{D4EB8D0C-4CB3-4736-B2D0-89FBF427D96C}" srcOrd="0" destOrd="0" presId="urn:microsoft.com/office/officeart/2005/8/layout/chevronAccent+Icon"/>
    <dgm:cxn modelId="{C95B14AD-6E50-43A2-8B59-0594617646D3}" type="presOf" srcId="{95284B98-58AE-4D60-8ED9-425F4ACC8BFB}" destId="{4AB41662-D7D4-4443-86C5-6F26032FF4AB}" srcOrd="0" destOrd="0" presId="urn:microsoft.com/office/officeart/2005/8/layout/chevronAccent+Icon"/>
    <dgm:cxn modelId="{B39F5CB0-BF99-49DC-8D19-BF05FA486B76}" type="presOf" srcId="{3F34DE61-CAB1-464E-915F-B34EC0A07BC2}" destId="{3EA49C7C-C691-44FC-BD45-5B2C6DCECB69}" srcOrd="0" destOrd="0" presId="urn:microsoft.com/office/officeart/2005/8/layout/chevronAccent+Icon"/>
    <dgm:cxn modelId="{3678E5D6-EE55-4EEE-9371-5D27E01D9F39}" type="presOf" srcId="{FC4D2C19-0CE7-4C11-9999-D6E549DBA095}" destId="{A1666E20-307B-4A50-A047-64F539780F59}" srcOrd="0" destOrd="0" presId="urn:microsoft.com/office/officeart/2005/8/layout/chevronAccent+Icon"/>
    <dgm:cxn modelId="{100EB4DC-8E5A-4D66-939F-DBF0DBE4EDD6}" srcId="{4D5685AB-082F-46D4-B1FD-31CDF8627542}" destId="{BA17A3B3-DAA2-4A3A-AC40-8819BB867A88}" srcOrd="0" destOrd="0" parTransId="{7ABBC2CA-F1A9-4D7E-A091-5FE362BA33A3}" sibTransId="{7D4707E2-F04B-4A65-9EE5-73818A81CB51}"/>
    <dgm:cxn modelId="{397F00E0-8557-4832-9C19-C46EDA4CA7E1}" srcId="{4D5685AB-082F-46D4-B1FD-31CDF8627542}" destId="{FC4D2C19-0CE7-4C11-9999-D6E549DBA095}" srcOrd="4" destOrd="0" parTransId="{9E92F348-8ED7-41C8-BC2B-2C9B7A297C9E}" sibTransId="{41BC62AD-9C38-4797-86C0-F8ED634A79F0}"/>
    <dgm:cxn modelId="{C415A9F2-1316-4FF1-8C86-6E5B42E55AEA}" type="presParOf" srcId="{D4EB8D0C-4CB3-4736-B2D0-89FBF427D96C}" destId="{AC754909-E3E0-4C2C-A548-470D830E146D}" srcOrd="0" destOrd="0" presId="urn:microsoft.com/office/officeart/2005/8/layout/chevronAccent+Icon"/>
    <dgm:cxn modelId="{A2152013-116F-4C94-98FB-0EE5F39D80FA}" type="presParOf" srcId="{AC754909-E3E0-4C2C-A548-470D830E146D}" destId="{6510460E-EC9F-412D-AFF0-47DB012983A7}" srcOrd="0" destOrd="0" presId="urn:microsoft.com/office/officeart/2005/8/layout/chevronAccent+Icon"/>
    <dgm:cxn modelId="{9CD18A39-BD76-4055-ABA7-34B4AFF3CCD8}" type="presParOf" srcId="{AC754909-E3E0-4C2C-A548-470D830E146D}" destId="{AE8D6ECE-41F1-4551-B4BA-8AF0BD4BD45D}" srcOrd="1" destOrd="0" presId="urn:microsoft.com/office/officeart/2005/8/layout/chevronAccent+Icon"/>
    <dgm:cxn modelId="{5E9D0414-CB3A-40CF-837D-EBE853C4719F}" type="presParOf" srcId="{D4EB8D0C-4CB3-4736-B2D0-89FBF427D96C}" destId="{0572506E-200B-4628-9511-F583604F77D4}" srcOrd="1" destOrd="0" presId="urn:microsoft.com/office/officeart/2005/8/layout/chevronAccent+Icon"/>
    <dgm:cxn modelId="{88133A55-AC85-47E9-8DD0-A03165F13A13}" type="presParOf" srcId="{D4EB8D0C-4CB3-4736-B2D0-89FBF427D96C}" destId="{DC67F702-44A7-40D4-B6D1-46D06D3D70A9}" srcOrd="2" destOrd="0" presId="urn:microsoft.com/office/officeart/2005/8/layout/chevronAccent+Icon"/>
    <dgm:cxn modelId="{84E88F2F-6FCF-4DEE-8E2D-68F449D9FD79}" type="presParOf" srcId="{DC67F702-44A7-40D4-B6D1-46D06D3D70A9}" destId="{3D83BCE2-7188-41AB-A6DE-D41D2B920C7F}" srcOrd="0" destOrd="0" presId="urn:microsoft.com/office/officeart/2005/8/layout/chevronAccent+Icon"/>
    <dgm:cxn modelId="{DC737269-E4FC-4E49-A3B8-77C9661C51A5}" type="presParOf" srcId="{DC67F702-44A7-40D4-B6D1-46D06D3D70A9}" destId="{4AB41662-D7D4-4443-86C5-6F26032FF4AB}" srcOrd="1" destOrd="0" presId="urn:microsoft.com/office/officeart/2005/8/layout/chevronAccent+Icon"/>
    <dgm:cxn modelId="{2E7DD65C-37FB-4295-AF9A-F34CC4AD8C11}" type="presParOf" srcId="{D4EB8D0C-4CB3-4736-B2D0-89FBF427D96C}" destId="{4EE7C87B-BDB0-41CF-A18D-3A3A5EFF8229}" srcOrd="3" destOrd="0" presId="urn:microsoft.com/office/officeart/2005/8/layout/chevronAccent+Icon"/>
    <dgm:cxn modelId="{147B8C45-AE98-4E99-8239-CDDC741F3FFA}" type="presParOf" srcId="{D4EB8D0C-4CB3-4736-B2D0-89FBF427D96C}" destId="{0F154E55-A726-4326-8D78-9DE0B86DA93A}" srcOrd="4" destOrd="0" presId="urn:microsoft.com/office/officeart/2005/8/layout/chevronAccent+Icon"/>
    <dgm:cxn modelId="{2231A5F3-260C-4CB9-88C3-ADBE02032B94}" type="presParOf" srcId="{0F154E55-A726-4326-8D78-9DE0B86DA93A}" destId="{BD125AD2-890D-45E7-8C86-287072449971}" srcOrd="0" destOrd="0" presId="urn:microsoft.com/office/officeart/2005/8/layout/chevronAccent+Icon"/>
    <dgm:cxn modelId="{7DC0D520-A7B5-4657-A207-C069D1B21D3C}" type="presParOf" srcId="{0F154E55-A726-4326-8D78-9DE0B86DA93A}" destId="{3EA49C7C-C691-44FC-BD45-5B2C6DCECB69}" srcOrd="1" destOrd="0" presId="urn:microsoft.com/office/officeart/2005/8/layout/chevronAccent+Icon"/>
    <dgm:cxn modelId="{8F69DD24-7326-4323-9A34-3900C3E90D0A}" type="presParOf" srcId="{D4EB8D0C-4CB3-4736-B2D0-89FBF427D96C}" destId="{E85265A7-781B-437A-8C72-89BD0905B80B}" srcOrd="5" destOrd="0" presId="urn:microsoft.com/office/officeart/2005/8/layout/chevronAccent+Icon"/>
    <dgm:cxn modelId="{633392EF-6750-451E-A8A1-2305B75A5AE7}" type="presParOf" srcId="{D4EB8D0C-4CB3-4736-B2D0-89FBF427D96C}" destId="{8EDFBD9D-FF2F-4F1E-BE3B-444D659CD1E0}" srcOrd="6" destOrd="0" presId="urn:microsoft.com/office/officeart/2005/8/layout/chevronAccent+Icon"/>
    <dgm:cxn modelId="{DB64EFE7-1CEB-4AF7-95A2-602FCF01090A}" type="presParOf" srcId="{8EDFBD9D-FF2F-4F1E-BE3B-444D659CD1E0}" destId="{EC98CC8B-3C42-4F95-9C33-4AF436559134}" srcOrd="0" destOrd="0" presId="urn:microsoft.com/office/officeart/2005/8/layout/chevronAccent+Icon"/>
    <dgm:cxn modelId="{0891AB34-E7C1-48D8-8EE8-889D07EC5A24}" type="presParOf" srcId="{8EDFBD9D-FF2F-4F1E-BE3B-444D659CD1E0}" destId="{7E370A3C-8A26-432C-919C-39592C9A281E}" srcOrd="1" destOrd="0" presId="urn:microsoft.com/office/officeart/2005/8/layout/chevronAccent+Icon"/>
    <dgm:cxn modelId="{D4932506-B471-4693-9266-979DFC889825}" type="presParOf" srcId="{D4EB8D0C-4CB3-4736-B2D0-89FBF427D96C}" destId="{F1C3E002-6161-4905-8232-72402766A619}" srcOrd="7" destOrd="0" presId="urn:microsoft.com/office/officeart/2005/8/layout/chevronAccent+Icon"/>
    <dgm:cxn modelId="{EE7E1161-340C-4259-93F8-5B290A757DFB}" type="presParOf" srcId="{D4EB8D0C-4CB3-4736-B2D0-89FBF427D96C}" destId="{0E38B6BF-9AD9-4C2D-BFA8-2C2D372F03F4}" srcOrd="8" destOrd="0" presId="urn:microsoft.com/office/officeart/2005/8/layout/chevronAccent+Icon"/>
    <dgm:cxn modelId="{1DFE6F81-101A-4379-83F0-9F127E27A8DF}" type="presParOf" srcId="{0E38B6BF-9AD9-4C2D-BFA8-2C2D372F03F4}" destId="{09BE9977-A3DE-4713-9AF6-E0B5E30E3E2F}" srcOrd="0" destOrd="0" presId="urn:microsoft.com/office/officeart/2005/8/layout/chevronAccent+Icon"/>
    <dgm:cxn modelId="{8332E216-227F-42C0-BD37-40ED78D64BDC}" type="presParOf" srcId="{0E38B6BF-9AD9-4C2D-BFA8-2C2D372F03F4}" destId="{A1666E20-307B-4A50-A047-64F539780F59}" srcOrd="1" destOrd="0" presId="urn:microsoft.com/office/officeart/2005/8/layout/chevronAccent+Icon"/>
    <dgm:cxn modelId="{ECC28D53-A3D9-44D0-9EDD-BECF0E72F081}" type="presParOf" srcId="{D4EB8D0C-4CB3-4736-B2D0-89FBF427D96C}" destId="{8FCD5A3B-855E-4069-81B1-CE40046405BC}" srcOrd="9" destOrd="0" presId="urn:microsoft.com/office/officeart/2005/8/layout/chevronAccent+Icon"/>
    <dgm:cxn modelId="{CFB8EF97-D6D8-4AC5-8DD5-68DB59EE3F30}" type="presParOf" srcId="{D4EB8D0C-4CB3-4736-B2D0-89FBF427D96C}" destId="{664E11FC-C76C-49AB-88C7-374C923C0A20}" srcOrd="10" destOrd="0" presId="urn:microsoft.com/office/officeart/2005/8/layout/chevronAccent+Icon"/>
    <dgm:cxn modelId="{EABC99BA-EC7E-40F2-B88C-D25E572A1752}" type="presParOf" srcId="{664E11FC-C76C-49AB-88C7-374C923C0A20}" destId="{72E7C43B-BE30-4D37-B8F3-10C3664B17BE}" srcOrd="0" destOrd="0" presId="urn:microsoft.com/office/officeart/2005/8/layout/chevronAccent+Icon"/>
    <dgm:cxn modelId="{26CF6B4D-E107-43B0-96F6-270EFAE69944}" type="presParOf" srcId="{664E11FC-C76C-49AB-88C7-374C923C0A20}" destId="{48B2DDEF-EC0B-4C54-8455-6F66269D4788}" srcOrd="1" destOrd="0" presId="urn:microsoft.com/office/officeart/2005/8/layout/chevronAccent+Icon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A15EA6-CCE2-4B08-8DAC-3787AF7169FC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FE00B7-1002-437E-8C16-4D120B7ADE3F}">
      <dgm:prSet phldrT="[Text]" custT="1"/>
      <dgm:spPr>
        <a:solidFill>
          <a:srgbClr val="0072CE"/>
        </a:solidFill>
      </dgm:spPr>
      <dgm:t>
        <a:bodyPr vert="vert"/>
        <a:lstStyle/>
        <a:p>
          <a:r>
            <a:rPr lang="en-GB" sz="2800" b="1" dirty="0">
              <a:solidFill>
                <a:srgbClr val="FF6D3A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F0396AFB-12C9-4E92-B0AF-5AF9C05EE82F}" type="parTrans" cxnId="{BA3037D1-B588-45C8-924C-417F1DCAEA0B}">
      <dgm:prSet/>
      <dgm:spPr/>
      <dgm:t>
        <a:bodyPr/>
        <a:lstStyle/>
        <a:p>
          <a:endParaRPr lang="en-GB"/>
        </a:p>
      </dgm:t>
    </dgm:pt>
    <dgm:pt modelId="{40B8C1F2-8FA5-48B9-9716-E7E638331D49}" type="sibTrans" cxnId="{BA3037D1-B588-45C8-924C-417F1DCAEA0B}">
      <dgm:prSet/>
      <dgm:spPr/>
      <dgm:t>
        <a:bodyPr/>
        <a:lstStyle/>
        <a:p>
          <a:endParaRPr lang="en-GB"/>
        </a:p>
      </dgm:t>
    </dgm:pt>
    <dgm:pt modelId="{37365F5B-E59C-498D-8445-43C49A653957}">
      <dgm:prSet phldrT="[Text]" custT="1"/>
      <dgm:spPr/>
      <dgm:t>
        <a:bodyPr/>
        <a:lstStyle/>
        <a:p>
          <a:pPr algn="ctr"/>
          <a:endParaRPr kumimoji="0" lang="en-US" sz="16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kumimoji="0" lang="en-US" sz="16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kumimoji="0" lang="en-US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On-going supply </a:t>
          </a:r>
        </a:p>
        <a:p>
          <a:pPr algn="ctr"/>
          <a:r>
            <a:rPr kumimoji="0" lang="en-US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of </a:t>
          </a:r>
          <a:r>
            <a:rPr kumimoji="0" lang="en-GB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oral contraception</a:t>
          </a:r>
          <a:endParaRPr lang="en-GB" sz="1600" dirty="0"/>
        </a:p>
      </dgm:t>
    </dgm:pt>
    <dgm:pt modelId="{9E74819E-1AEE-4BD6-8429-EB8E54145FFF}" type="parTrans" cxnId="{60D72E92-73D0-4748-AEF7-3A6C4950353D}">
      <dgm:prSet/>
      <dgm:spPr/>
      <dgm:t>
        <a:bodyPr/>
        <a:lstStyle/>
        <a:p>
          <a:endParaRPr lang="en-GB"/>
        </a:p>
      </dgm:t>
    </dgm:pt>
    <dgm:pt modelId="{12FB82C9-3A89-4A59-88BC-57F13E1024DB}" type="sibTrans" cxnId="{60D72E92-73D0-4748-AEF7-3A6C4950353D}">
      <dgm:prSet/>
      <dgm:spPr/>
      <dgm:t>
        <a:bodyPr/>
        <a:lstStyle/>
        <a:p>
          <a:endParaRPr lang="en-GB"/>
        </a:p>
      </dgm:t>
    </dgm:pt>
    <dgm:pt modelId="{1F862F9A-8D5D-4212-AB99-4731E6BEF681}">
      <dgm:prSet phldrT="[Text]" custT="1"/>
      <dgm:spPr>
        <a:solidFill>
          <a:srgbClr val="0072CE"/>
        </a:solidFill>
      </dgm:spPr>
      <dgm:t>
        <a:bodyPr vert="vert"/>
        <a:lstStyle/>
        <a:p>
          <a:r>
            <a:rPr lang="en-GB" sz="2800" b="1" dirty="0">
              <a:solidFill>
                <a:srgbClr val="FF6D3A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gm:t>
    </dgm:pt>
    <dgm:pt modelId="{22DF0A68-6E3F-4C21-AB07-15B856DE6604}" type="parTrans" cxnId="{DAC317C6-14BC-4A80-83AA-CFB9EB93C4CB}">
      <dgm:prSet/>
      <dgm:spPr/>
      <dgm:t>
        <a:bodyPr/>
        <a:lstStyle/>
        <a:p>
          <a:endParaRPr lang="en-GB"/>
        </a:p>
      </dgm:t>
    </dgm:pt>
    <dgm:pt modelId="{A7D0293F-3324-4D02-85BE-0A2BD3B0B29C}" type="sibTrans" cxnId="{DAC317C6-14BC-4A80-83AA-CFB9EB93C4CB}">
      <dgm:prSet/>
      <dgm:spPr/>
      <dgm:t>
        <a:bodyPr/>
        <a:lstStyle/>
        <a:p>
          <a:endParaRPr lang="en-GB"/>
        </a:p>
      </dgm:t>
    </dgm:pt>
    <dgm:pt modelId="{9D8559C3-8ACD-491A-9483-A5D2A1668B93}">
      <dgm:prSet phldrT="[Text]" custT="1"/>
      <dgm:spPr/>
      <dgm:t>
        <a:bodyPr/>
        <a:lstStyle/>
        <a:p>
          <a:pPr algn="ctr"/>
          <a:endParaRPr kumimoji="0" lang="en-US" sz="16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kumimoji="0" lang="en-US" sz="16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kumimoji="0" lang="en-US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Review of </a:t>
          </a:r>
        </a:p>
        <a:p>
          <a:pPr algn="ctr"/>
          <a:r>
            <a:rPr kumimoji="0" lang="en-GB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oral contraception</a:t>
          </a:r>
          <a:endParaRPr lang="en-GB" sz="1600" dirty="0"/>
        </a:p>
      </dgm:t>
    </dgm:pt>
    <dgm:pt modelId="{FCBECF1F-EA06-46A3-BAEB-C299AF544FF7}" type="parTrans" cxnId="{C99BF21B-D843-4EA5-9418-2100971757B8}">
      <dgm:prSet/>
      <dgm:spPr/>
      <dgm:t>
        <a:bodyPr/>
        <a:lstStyle/>
        <a:p>
          <a:endParaRPr lang="en-GB"/>
        </a:p>
      </dgm:t>
    </dgm:pt>
    <dgm:pt modelId="{011AAD04-EE43-4AF0-A718-070082D930F2}" type="sibTrans" cxnId="{C99BF21B-D843-4EA5-9418-2100971757B8}">
      <dgm:prSet/>
      <dgm:spPr/>
      <dgm:t>
        <a:bodyPr/>
        <a:lstStyle/>
        <a:p>
          <a:endParaRPr lang="en-GB"/>
        </a:p>
      </dgm:t>
    </dgm:pt>
    <dgm:pt modelId="{C27ECB7C-CAF3-479B-8736-686133CD180F}">
      <dgm:prSet phldrT="[Text]" custT="1"/>
      <dgm:spPr>
        <a:solidFill>
          <a:srgbClr val="0072CE"/>
        </a:solidFill>
      </dgm:spPr>
      <dgm:t>
        <a:bodyPr vert="vert"/>
        <a:lstStyle/>
        <a:p>
          <a:r>
            <a:rPr lang="en-GB" sz="2800" b="1" dirty="0">
              <a:solidFill>
                <a:srgbClr val="FF6D3A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gm:t>
    </dgm:pt>
    <dgm:pt modelId="{8E1DF5FF-88AD-46E2-84E5-60EB6C44C165}" type="sibTrans" cxnId="{971EEB46-6D71-44C5-B682-C007A82DF53C}">
      <dgm:prSet/>
      <dgm:spPr/>
      <dgm:t>
        <a:bodyPr/>
        <a:lstStyle/>
        <a:p>
          <a:endParaRPr lang="en-GB"/>
        </a:p>
      </dgm:t>
    </dgm:pt>
    <dgm:pt modelId="{A95C139D-D2F7-43CE-B8DA-8884CC6211B4}" type="parTrans" cxnId="{971EEB46-6D71-44C5-B682-C007A82DF53C}">
      <dgm:prSet/>
      <dgm:spPr/>
      <dgm:t>
        <a:bodyPr/>
        <a:lstStyle/>
        <a:p>
          <a:endParaRPr lang="en-GB"/>
        </a:p>
      </dgm:t>
    </dgm:pt>
    <dgm:pt modelId="{543C4133-5F26-4073-917E-4C7E37CAE818}">
      <dgm:prSet phldrT="[Text]" custT="1"/>
      <dgm:spPr/>
      <dgm:t>
        <a:bodyPr/>
        <a:lstStyle/>
        <a:p>
          <a:pPr algn="ctr"/>
          <a:endParaRPr kumimoji="0" lang="en-US" sz="16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kumimoji="0" lang="en-US" sz="16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kumimoji="0" lang="en-US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Initiation of </a:t>
          </a:r>
        </a:p>
        <a:p>
          <a:pPr algn="ctr"/>
          <a:r>
            <a:rPr kumimoji="0" lang="en-US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oral contraception</a:t>
          </a:r>
          <a:endParaRPr lang="en-GB" sz="1600" dirty="0"/>
        </a:p>
      </dgm:t>
    </dgm:pt>
    <dgm:pt modelId="{F71839A4-FE28-4414-BAE5-CED625E363D6}" type="parTrans" cxnId="{5CE2CB05-819B-4F72-8167-8D28198D05F5}">
      <dgm:prSet/>
      <dgm:spPr/>
      <dgm:t>
        <a:bodyPr/>
        <a:lstStyle/>
        <a:p>
          <a:endParaRPr lang="en-GB"/>
        </a:p>
      </dgm:t>
    </dgm:pt>
    <dgm:pt modelId="{59B3E7F3-4C89-452B-A5C4-E6A7A2EDC1A5}" type="sibTrans" cxnId="{5CE2CB05-819B-4F72-8167-8D28198D05F5}">
      <dgm:prSet/>
      <dgm:spPr/>
      <dgm:t>
        <a:bodyPr/>
        <a:lstStyle/>
        <a:p>
          <a:endParaRPr lang="en-GB"/>
        </a:p>
      </dgm:t>
    </dgm:pt>
    <dgm:pt modelId="{134A3E57-52D4-4FDB-A0B2-CCA283FB4D83}">
      <dgm:prSet phldrT="[Text]" custT="1"/>
      <dgm:spPr>
        <a:solidFill>
          <a:srgbClr val="0072CE"/>
        </a:solidFill>
      </dgm:spPr>
      <dgm:t>
        <a:bodyPr vert="vert"/>
        <a:lstStyle/>
        <a:p>
          <a:r>
            <a:rPr lang="en-GB" sz="2800" b="1" dirty="0">
              <a:solidFill>
                <a:srgbClr val="FF6D3A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gm:t>
    </dgm:pt>
    <dgm:pt modelId="{0C036F3C-8539-4DA3-8080-9D0534B72CF6}" type="parTrans" cxnId="{25D160BD-7F62-4DCD-9180-8357976D6317}">
      <dgm:prSet/>
      <dgm:spPr/>
      <dgm:t>
        <a:bodyPr/>
        <a:lstStyle/>
        <a:p>
          <a:endParaRPr lang="en-GB"/>
        </a:p>
      </dgm:t>
    </dgm:pt>
    <dgm:pt modelId="{766E4E95-A778-4F19-B4EE-D85651C522F1}" type="sibTrans" cxnId="{25D160BD-7F62-4DCD-9180-8357976D6317}">
      <dgm:prSet/>
      <dgm:spPr/>
      <dgm:t>
        <a:bodyPr/>
        <a:lstStyle/>
        <a:p>
          <a:endParaRPr lang="en-GB"/>
        </a:p>
      </dgm:t>
    </dgm:pt>
    <dgm:pt modelId="{D0784A7F-7CEB-48BC-AAD6-1C30688057BA}">
      <dgm:prSet phldrT="[Text]" custT="1"/>
      <dgm:spPr/>
      <dgm:t>
        <a:bodyPr/>
        <a:lstStyle/>
        <a:p>
          <a:pPr algn="ctr"/>
          <a:endParaRPr kumimoji="0" lang="en-US" sz="16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kumimoji="0" lang="en-US" sz="16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kumimoji="0" lang="en-US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Provision of </a:t>
          </a:r>
        </a:p>
        <a:p>
          <a:pPr algn="ctr"/>
          <a:r>
            <a:rPr kumimoji="0" lang="en-US" sz="1600" b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oral emergency contraception</a:t>
          </a:r>
          <a:endParaRPr lang="en-GB" sz="2000" dirty="0"/>
        </a:p>
      </dgm:t>
    </dgm:pt>
    <dgm:pt modelId="{60575B1B-FC55-4601-9169-19B2663B5C1D}" type="parTrans" cxnId="{4B62D8E3-FCF9-4945-B769-09EAA6F754D1}">
      <dgm:prSet/>
      <dgm:spPr/>
      <dgm:t>
        <a:bodyPr/>
        <a:lstStyle/>
        <a:p>
          <a:endParaRPr lang="en-GB"/>
        </a:p>
      </dgm:t>
    </dgm:pt>
    <dgm:pt modelId="{F75AAD98-F08C-4376-A24A-3DDDDDD6058D}" type="sibTrans" cxnId="{4B62D8E3-FCF9-4945-B769-09EAA6F754D1}">
      <dgm:prSet/>
      <dgm:spPr/>
      <dgm:t>
        <a:bodyPr/>
        <a:lstStyle/>
        <a:p>
          <a:endParaRPr lang="en-GB"/>
        </a:p>
      </dgm:t>
    </dgm:pt>
    <dgm:pt modelId="{81F29F4C-824C-463C-B12B-3AD7DC286E15}">
      <dgm:prSet custT="1"/>
      <dgm:spPr/>
      <dgm:t>
        <a:bodyPr/>
        <a:lstStyle/>
        <a:p>
          <a:pPr algn="ctr"/>
          <a:endParaRPr kumimoji="0" lang="en-GB" sz="24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92CF13-1603-4E8B-9485-75AA1BCCB220}" type="parTrans" cxnId="{AE577495-511F-4266-AA80-061A51E578E4}">
      <dgm:prSet/>
      <dgm:spPr/>
      <dgm:t>
        <a:bodyPr/>
        <a:lstStyle/>
        <a:p>
          <a:endParaRPr lang="en-GB"/>
        </a:p>
      </dgm:t>
    </dgm:pt>
    <dgm:pt modelId="{D62121AF-C994-49B8-8325-1FDA97BBD6BC}" type="sibTrans" cxnId="{AE577495-511F-4266-AA80-061A51E578E4}">
      <dgm:prSet/>
      <dgm:spPr/>
      <dgm:t>
        <a:bodyPr/>
        <a:lstStyle/>
        <a:p>
          <a:endParaRPr lang="en-GB"/>
        </a:p>
      </dgm:t>
    </dgm:pt>
    <dgm:pt modelId="{3E58780B-3AB8-44B9-9D5F-60F97298AC7B}">
      <dgm:prSet custT="1"/>
      <dgm:spPr/>
      <dgm:t>
        <a:bodyPr/>
        <a:lstStyle/>
        <a:p>
          <a:pPr algn="ctr"/>
          <a:endParaRPr kumimoji="0" lang="en-GB" sz="2400" b="1" u="none" strike="noStrike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0AF358-420C-4122-B1DE-CF2B7A24DB3B}" type="parTrans" cxnId="{B5C7A72C-5769-4128-954E-4B2BC8B4B2C3}">
      <dgm:prSet/>
      <dgm:spPr/>
      <dgm:t>
        <a:bodyPr/>
        <a:lstStyle/>
        <a:p>
          <a:endParaRPr lang="en-GB"/>
        </a:p>
      </dgm:t>
    </dgm:pt>
    <dgm:pt modelId="{A8671087-D2E1-4E9B-A276-76522A5606C1}" type="sibTrans" cxnId="{B5C7A72C-5769-4128-954E-4B2BC8B4B2C3}">
      <dgm:prSet/>
      <dgm:spPr/>
      <dgm:t>
        <a:bodyPr/>
        <a:lstStyle/>
        <a:p>
          <a:endParaRPr lang="en-GB"/>
        </a:p>
      </dgm:t>
    </dgm:pt>
    <dgm:pt modelId="{9E1501BD-F653-4A18-8BF8-4BCD69485884}" type="pres">
      <dgm:prSet presAssocID="{C6A15EA6-CCE2-4B08-8DAC-3787AF7169FC}" presName="Name0" presStyleCnt="0">
        <dgm:presLayoutVars>
          <dgm:dir/>
          <dgm:animLvl val="lvl"/>
          <dgm:resizeHandles val="exact"/>
        </dgm:presLayoutVars>
      </dgm:prSet>
      <dgm:spPr/>
    </dgm:pt>
    <dgm:pt modelId="{5150C106-B6A8-4131-8EC0-B1BEE58B894B}" type="pres">
      <dgm:prSet presAssocID="{C27ECB7C-CAF3-479B-8736-686133CD180F}" presName="compositeNode" presStyleCnt="0">
        <dgm:presLayoutVars>
          <dgm:bulletEnabled val="1"/>
        </dgm:presLayoutVars>
      </dgm:prSet>
      <dgm:spPr/>
    </dgm:pt>
    <dgm:pt modelId="{3F8568C4-E9CC-4675-9525-2448839045EF}" type="pres">
      <dgm:prSet presAssocID="{C27ECB7C-CAF3-479B-8736-686133CD180F}" presName="bgRect" presStyleLbl="node1" presStyleIdx="0" presStyleCnt="4" custLinFactNeighborX="-7024" custLinFactNeighborY="-1233"/>
      <dgm:spPr/>
    </dgm:pt>
    <dgm:pt modelId="{B50D7C3D-50C3-4A58-BF06-279B40754191}" type="pres">
      <dgm:prSet presAssocID="{C27ECB7C-CAF3-479B-8736-686133CD180F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222DA2C2-7E11-4D56-B067-8D746DBBFB98}" type="pres">
      <dgm:prSet presAssocID="{C27ECB7C-CAF3-479B-8736-686133CD180F}" presName="childNode" presStyleLbl="node1" presStyleIdx="0" presStyleCnt="4">
        <dgm:presLayoutVars>
          <dgm:bulletEnabled val="1"/>
        </dgm:presLayoutVars>
      </dgm:prSet>
      <dgm:spPr/>
    </dgm:pt>
    <dgm:pt modelId="{3616FE23-1270-448D-BFD8-E00E54657358}" type="pres">
      <dgm:prSet presAssocID="{8E1DF5FF-88AD-46E2-84E5-60EB6C44C165}" presName="hSp" presStyleCnt="0"/>
      <dgm:spPr/>
    </dgm:pt>
    <dgm:pt modelId="{0BD88F91-D1E2-4317-9B26-5FB12A903F2B}" type="pres">
      <dgm:prSet presAssocID="{8E1DF5FF-88AD-46E2-84E5-60EB6C44C165}" presName="vProcSp" presStyleCnt="0"/>
      <dgm:spPr/>
    </dgm:pt>
    <dgm:pt modelId="{57304AD4-0C19-497D-8837-59BE38E101AF}" type="pres">
      <dgm:prSet presAssocID="{8E1DF5FF-88AD-46E2-84E5-60EB6C44C165}" presName="vSp1" presStyleCnt="0"/>
      <dgm:spPr/>
    </dgm:pt>
    <dgm:pt modelId="{885D00E4-BDF0-47A9-82BA-A46554CA1423}" type="pres">
      <dgm:prSet presAssocID="{8E1DF5FF-88AD-46E2-84E5-60EB6C44C165}" presName="simulatedConn" presStyleLbl="solidFgAcc1" presStyleIdx="0" presStyleCnt="3" custScaleX="161678" custScaleY="222181"/>
      <dgm:spPr>
        <a:prstGeom prst="mathPlus">
          <a:avLst/>
        </a:prstGeom>
        <a:solidFill>
          <a:srgbClr val="CB00BA"/>
        </a:solidFill>
      </dgm:spPr>
    </dgm:pt>
    <dgm:pt modelId="{37506E7E-2883-4F92-9B4B-003B453D854A}" type="pres">
      <dgm:prSet presAssocID="{8E1DF5FF-88AD-46E2-84E5-60EB6C44C165}" presName="vSp2" presStyleCnt="0"/>
      <dgm:spPr/>
    </dgm:pt>
    <dgm:pt modelId="{891EE311-0BD2-49BE-8C98-141C68924563}" type="pres">
      <dgm:prSet presAssocID="{8E1DF5FF-88AD-46E2-84E5-60EB6C44C165}" presName="sibTrans" presStyleCnt="0"/>
      <dgm:spPr/>
    </dgm:pt>
    <dgm:pt modelId="{1959709F-073A-4797-91F3-D028ACEB4A5B}" type="pres">
      <dgm:prSet presAssocID="{2FFE00B7-1002-437E-8C16-4D120B7ADE3F}" presName="compositeNode" presStyleCnt="0">
        <dgm:presLayoutVars>
          <dgm:bulletEnabled val="1"/>
        </dgm:presLayoutVars>
      </dgm:prSet>
      <dgm:spPr/>
    </dgm:pt>
    <dgm:pt modelId="{F21180C7-CF1B-4BAD-A6EA-E7F66402B856}" type="pres">
      <dgm:prSet presAssocID="{2FFE00B7-1002-437E-8C16-4D120B7ADE3F}" presName="bgRect" presStyleLbl="node1" presStyleIdx="1" presStyleCnt="4" custScaleX="110029" custLinFactNeighborX="0" custLinFactNeighborY="490"/>
      <dgm:spPr/>
    </dgm:pt>
    <dgm:pt modelId="{B98D5F84-71EA-4F61-A366-89EF3DB6E497}" type="pres">
      <dgm:prSet presAssocID="{2FFE00B7-1002-437E-8C16-4D120B7ADE3F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59D25A6D-2715-4432-A074-ABECAC5B9A4D}" type="pres">
      <dgm:prSet presAssocID="{2FFE00B7-1002-437E-8C16-4D120B7ADE3F}" presName="childNode" presStyleLbl="node1" presStyleIdx="1" presStyleCnt="4">
        <dgm:presLayoutVars>
          <dgm:bulletEnabled val="1"/>
        </dgm:presLayoutVars>
      </dgm:prSet>
      <dgm:spPr/>
    </dgm:pt>
    <dgm:pt modelId="{A231A51A-AF1B-4497-9E22-75084556836E}" type="pres">
      <dgm:prSet presAssocID="{40B8C1F2-8FA5-48B9-9716-E7E638331D49}" presName="hSp" presStyleCnt="0"/>
      <dgm:spPr/>
    </dgm:pt>
    <dgm:pt modelId="{B1BF0296-0872-48CD-9E94-F5A405766135}" type="pres">
      <dgm:prSet presAssocID="{40B8C1F2-8FA5-48B9-9716-E7E638331D49}" presName="vProcSp" presStyleCnt="0"/>
      <dgm:spPr/>
    </dgm:pt>
    <dgm:pt modelId="{C0C962CC-12FE-4899-A608-EDE07F136214}" type="pres">
      <dgm:prSet presAssocID="{40B8C1F2-8FA5-48B9-9716-E7E638331D49}" presName="vSp1" presStyleCnt="0"/>
      <dgm:spPr/>
    </dgm:pt>
    <dgm:pt modelId="{5BA9C97B-CC39-474D-9976-B9259F02203A}" type="pres">
      <dgm:prSet presAssocID="{40B8C1F2-8FA5-48B9-9716-E7E638331D49}" presName="simulatedConn" presStyleLbl="solidFgAcc1" presStyleIdx="1" presStyleCnt="3" custScaleX="159036" custScaleY="236178"/>
      <dgm:spPr>
        <a:prstGeom prst="mathPlus">
          <a:avLst/>
        </a:prstGeom>
        <a:solidFill>
          <a:srgbClr val="CB00BA"/>
        </a:solidFill>
      </dgm:spPr>
    </dgm:pt>
    <dgm:pt modelId="{637F6268-06BF-4D3D-9914-72BF5BEE7C29}" type="pres">
      <dgm:prSet presAssocID="{40B8C1F2-8FA5-48B9-9716-E7E638331D49}" presName="vSp2" presStyleCnt="0"/>
      <dgm:spPr/>
    </dgm:pt>
    <dgm:pt modelId="{D8E66096-8CD9-49A7-8BB5-ED10F69DCA4D}" type="pres">
      <dgm:prSet presAssocID="{40B8C1F2-8FA5-48B9-9716-E7E638331D49}" presName="sibTrans" presStyleCnt="0"/>
      <dgm:spPr/>
    </dgm:pt>
    <dgm:pt modelId="{57C1C0AF-CC6F-43F8-977A-A6528211BF99}" type="pres">
      <dgm:prSet presAssocID="{1F862F9A-8D5D-4212-AB99-4731E6BEF681}" presName="compositeNode" presStyleCnt="0">
        <dgm:presLayoutVars>
          <dgm:bulletEnabled val="1"/>
        </dgm:presLayoutVars>
      </dgm:prSet>
      <dgm:spPr/>
    </dgm:pt>
    <dgm:pt modelId="{B14F56C9-8786-4BC7-A3E6-C39F6D5CAE9D}" type="pres">
      <dgm:prSet presAssocID="{1F862F9A-8D5D-4212-AB99-4731E6BEF681}" presName="bgRect" presStyleLbl="node1" presStyleIdx="2" presStyleCnt="4"/>
      <dgm:spPr/>
    </dgm:pt>
    <dgm:pt modelId="{662DE8D2-0319-4E74-A627-48163492D88B}" type="pres">
      <dgm:prSet presAssocID="{1F862F9A-8D5D-4212-AB99-4731E6BEF681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2D84938F-B916-49C3-BA83-321BF04C40C0}" type="pres">
      <dgm:prSet presAssocID="{1F862F9A-8D5D-4212-AB99-4731E6BEF681}" presName="childNode" presStyleLbl="node1" presStyleIdx="2" presStyleCnt="4">
        <dgm:presLayoutVars>
          <dgm:bulletEnabled val="1"/>
        </dgm:presLayoutVars>
      </dgm:prSet>
      <dgm:spPr/>
    </dgm:pt>
    <dgm:pt modelId="{8150BBB0-A5C5-419E-BFCF-708B06680C2F}" type="pres">
      <dgm:prSet presAssocID="{A7D0293F-3324-4D02-85BE-0A2BD3B0B29C}" presName="hSp" presStyleCnt="0"/>
      <dgm:spPr/>
    </dgm:pt>
    <dgm:pt modelId="{8AD0350E-F3F1-431D-BBFD-264951A42320}" type="pres">
      <dgm:prSet presAssocID="{A7D0293F-3324-4D02-85BE-0A2BD3B0B29C}" presName="vProcSp" presStyleCnt="0"/>
      <dgm:spPr/>
    </dgm:pt>
    <dgm:pt modelId="{C519ED6B-8437-4D23-9944-5E27D9488515}" type="pres">
      <dgm:prSet presAssocID="{A7D0293F-3324-4D02-85BE-0A2BD3B0B29C}" presName="vSp1" presStyleCnt="0"/>
      <dgm:spPr/>
    </dgm:pt>
    <dgm:pt modelId="{87D3FFAF-8939-4A29-B7F5-66FC6F02DBFA}" type="pres">
      <dgm:prSet presAssocID="{A7D0293F-3324-4D02-85BE-0A2BD3B0B29C}" presName="simulatedConn" presStyleLbl="solidFgAcc1" presStyleIdx="2" presStyleCnt="3" custAng="16200000" custScaleX="172347" custScaleY="208733" custLinFactNeighborX="-16362" custLinFactNeighborY="-1339"/>
      <dgm:spPr>
        <a:prstGeom prst="mathPlus">
          <a:avLst/>
        </a:prstGeom>
        <a:solidFill>
          <a:srgbClr val="CB00BA"/>
        </a:solidFill>
      </dgm:spPr>
    </dgm:pt>
    <dgm:pt modelId="{3ADF3064-E870-4790-A7CA-449A8A4358E8}" type="pres">
      <dgm:prSet presAssocID="{A7D0293F-3324-4D02-85BE-0A2BD3B0B29C}" presName="vSp2" presStyleCnt="0"/>
      <dgm:spPr/>
    </dgm:pt>
    <dgm:pt modelId="{A6CC8FA1-21F8-4854-9D16-84586C26FB4C}" type="pres">
      <dgm:prSet presAssocID="{A7D0293F-3324-4D02-85BE-0A2BD3B0B29C}" presName="sibTrans" presStyleCnt="0"/>
      <dgm:spPr/>
    </dgm:pt>
    <dgm:pt modelId="{D50667F6-3ECE-4C44-9C2C-9E5A672917E0}" type="pres">
      <dgm:prSet presAssocID="{134A3E57-52D4-4FDB-A0B2-CCA283FB4D83}" presName="compositeNode" presStyleCnt="0">
        <dgm:presLayoutVars>
          <dgm:bulletEnabled val="1"/>
        </dgm:presLayoutVars>
      </dgm:prSet>
      <dgm:spPr/>
    </dgm:pt>
    <dgm:pt modelId="{F889D94F-AB7F-4369-8182-504708A59174}" type="pres">
      <dgm:prSet presAssocID="{134A3E57-52D4-4FDB-A0B2-CCA283FB4D83}" presName="bgRect" presStyleLbl="node1" presStyleIdx="3" presStyleCnt="4" custScaleX="104274" custLinFactNeighborX="-1364"/>
      <dgm:spPr/>
    </dgm:pt>
    <dgm:pt modelId="{8F25B315-5AD4-43CA-B8C4-89EDDE234CB8}" type="pres">
      <dgm:prSet presAssocID="{134A3E57-52D4-4FDB-A0B2-CCA283FB4D83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F3F17240-D978-4403-856C-0CE54DD9D45D}" type="pres">
      <dgm:prSet presAssocID="{134A3E57-52D4-4FDB-A0B2-CCA283FB4D83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5CE2CB05-819B-4F72-8167-8D28198D05F5}" srcId="{C27ECB7C-CAF3-479B-8736-686133CD180F}" destId="{543C4133-5F26-4073-917E-4C7E37CAE818}" srcOrd="0" destOrd="0" parTransId="{F71839A4-FE28-4414-BAE5-CED625E363D6}" sibTransId="{59B3E7F3-4C89-452B-A5C4-E6A7A2EDC1A5}"/>
    <dgm:cxn modelId="{C99BF21B-D843-4EA5-9418-2100971757B8}" srcId="{1F862F9A-8D5D-4212-AB99-4731E6BEF681}" destId="{9D8559C3-8ACD-491A-9483-A5D2A1668B93}" srcOrd="0" destOrd="0" parTransId="{FCBECF1F-EA06-46A3-BAEB-C299AF544FF7}" sibTransId="{011AAD04-EE43-4AF0-A718-070082D930F2}"/>
    <dgm:cxn modelId="{AEEA1F1E-8AC0-4652-8DA5-7D5E76163240}" type="presOf" srcId="{C6A15EA6-CCE2-4B08-8DAC-3787AF7169FC}" destId="{9E1501BD-F653-4A18-8BF8-4BCD69485884}" srcOrd="0" destOrd="0" presId="urn:microsoft.com/office/officeart/2005/8/layout/hProcess7"/>
    <dgm:cxn modelId="{2446F122-CA13-46ED-86D1-CE21CCEAC2A5}" type="presOf" srcId="{37365F5B-E59C-498D-8445-43C49A653957}" destId="{59D25A6D-2715-4432-A074-ABECAC5B9A4D}" srcOrd="0" destOrd="0" presId="urn:microsoft.com/office/officeart/2005/8/layout/hProcess7"/>
    <dgm:cxn modelId="{B5C7A72C-5769-4128-954E-4B2BC8B4B2C3}" srcId="{1F862F9A-8D5D-4212-AB99-4731E6BEF681}" destId="{3E58780B-3AB8-44B9-9D5F-60F97298AC7B}" srcOrd="1" destOrd="0" parTransId="{EC0AF358-420C-4122-B1DE-CF2B7A24DB3B}" sibTransId="{A8671087-D2E1-4E9B-A276-76522A5606C1}"/>
    <dgm:cxn modelId="{2D79743C-DDA6-4089-8CF9-6A0D5AE7B273}" type="presOf" srcId="{C27ECB7C-CAF3-479B-8736-686133CD180F}" destId="{B50D7C3D-50C3-4A58-BF06-279B40754191}" srcOrd="1" destOrd="0" presId="urn:microsoft.com/office/officeart/2005/8/layout/hProcess7"/>
    <dgm:cxn modelId="{971EEB46-6D71-44C5-B682-C007A82DF53C}" srcId="{C6A15EA6-CCE2-4B08-8DAC-3787AF7169FC}" destId="{C27ECB7C-CAF3-479B-8736-686133CD180F}" srcOrd="0" destOrd="0" parTransId="{A95C139D-D2F7-43CE-B8DA-8884CC6211B4}" sibTransId="{8E1DF5FF-88AD-46E2-84E5-60EB6C44C165}"/>
    <dgm:cxn modelId="{E5759368-1F67-498B-810C-46D2FEF3D08E}" type="presOf" srcId="{134A3E57-52D4-4FDB-A0B2-CCA283FB4D83}" destId="{8F25B315-5AD4-43CA-B8C4-89EDDE234CB8}" srcOrd="1" destOrd="0" presId="urn:microsoft.com/office/officeart/2005/8/layout/hProcess7"/>
    <dgm:cxn modelId="{D4F67391-17EB-4FC9-B5D5-07C0662F74E7}" type="presOf" srcId="{C27ECB7C-CAF3-479B-8736-686133CD180F}" destId="{3F8568C4-E9CC-4675-9525-2448839045EF}" srcOrd="0" destOrd="0" presId="urn:microsoft.com/office/officeart/2005/8/layout/hProcess7"/>
    <dgm:cxn modelId="{60D72E92-73D0-4748-AEF7-3A6C4950353D}" srcId="{2FFE00B7-1002-437E-8C16-4D120B7ADE3F}" destId="{37365F5B-E59C-498D-8445-43C49A653957}" srcOrd="0" destOrd="0" parTransId="{9E74819E-1AEE-4BD6-8429-EB8E54145FFF}" sibTransId="{12FB82C9-3A89-4A59-88BC-57F13E1024DB}"/>
    <dgm:cxn modelId="{02079D93-9578-49DD-9C93-648A39F865B5}" type="presOf" srcId="{1F862F9A-8D5D-4212-AB99-4731E6BEF681}" destId="{662DE8D2-0319-4E74-A627-48163492D88B}" srcOrd="1" destOrd="0" presId="urn:microsoft.com/office/officeart/2005/8/layout/hProcess7"/>
    <dgm:cxn modelId="{AE577495-511F-4266-AA80-061A51E578E4}" srcId="{2FFE00B7-1002-437E-8C16-4D120B7ADE3F}" destId="{81F29F4C-824C-463C-B12B-3AD7DC286E15}" srcOrd="1" destOrd="0" parTransId="{E992CF13-1603-4E8B-9485-75AA1BCCB220}" sibTransId="{D62121AF-C994-49B8-8325-1FDA97BBD6BC}"/>
    <dgm:cxn modelId="{DC396D97-3E21-4D85-80C2-B9F4F2F2D54D}" type="presOf" srcId="{D0784A7F-7CEB-48BC-AAD6-1C30688057BA}" destId="{F3F17240-D978-4403-856C-0CE54DD9D45D}" srcOrd="0" destOrd="0" presId="urn:microsoft.com/office/officeart/2005/8/layout/hProcess7"/>
    <dgm:cxn modelId="{25D160BD-7F62-4DCD-9180-8357976D6317}" srcId="{C6A15EA6-CCE2-4B08-8DAC-3787AF7169FC}" destId="{134A3E57-52D4-4FDB-A0B2-CCA283FB4D83}" srcOrd="3" destOrd="0" parTransId="{0C036F3C-8539-4DA3-8080-9D0534B72CF6}" sibTransId="{766E4E95-A778-4F19-B4EE-D85651C522F1}"/>
    <dgm:cxn modelId="{DAC317C6-14BC-4A80-83AA-CFB9EB93C4CB}" srcId="{C6A15EA6-CCE2-4B08-8DAC-3787AF7169FC}" destId="{1F862F9A-8D5D-4212-AB99-4731E6BEF681}" srcOrd="2" destOrd="0" parTransId="{22DF0A68-6E3F-4C21-AB07-15B856DE6604}" sibTransId="{A7D0293F-3324-4D02-85BE-0A2BD3B0B29C}"/>
    <dgm:cxn modelId="{BA3037D1-B588-45C8-924C-417F1DCAEA0B}" srcId="{C6A15EA6-CCE2-4B08-8DAC-3787AF7169FC}" destId="{2FFE00B7-1002-437E-8C16-4D120B7ADE3F}" srcOrd="1" destOrd="0" parTransId="{F0396AFB-12C9-4E92-B0AF-5AF9C05EE82F}" sibTransId="{40B8C1F2-8FA5-48B9-9716-E7E638331D49}"/>
    <dgm:cxn modelId="{A81B36D4-A899-4116-A1C4-3E61050F6094}" type="presOf" srcId="{2FFE00B7-1002-437E-8C16-4D120B7ADE3F}" destId="{F21180C7-CF1B-4BAD-A6EA-E7F66402B856}" srcOrd="0" destOrd="0" presId="urn:microsoft.com/office/officeart/2005/8/layout/hProcess7"/>
    <dgm:cxn modelId="{74BD84D7-23D7-4147-9F0C-2992CE3ACCA7}" type="presOf" srcId="{3E58780B-3AB8-44B9-9D5F-60F97298AC7B}" destId="{2D84938F-B916-49C3-BA83-321BF04C40C0}" srcOrd="0" destOrd="1" presId="urn:microsoft.com/office/officeart/2005/8/layout/hProcess7"/>
    <dgm:cxn modelId="{A6F60BE2-258D-4801-8C6A-CEBB0B92F29D}" type="presOf" srcId="{1F862F9A-8D5D-4212-AB99-4731E6BEF681}" destId="{B14F56C9-8786-4BC7-A3E6-C39F6D5CAE9D}" srcOrd="0" destOrd="0" presId="urn:microsoft.com/office/officeart/2005/8/layout/hProcess7"/>
    <dgm:cxn modelId="{4B62D8E3-FCF9-4945-B769-09EAA6F754D1}" srcId="{134A3E57-52D4-4FDB-A0B2-CCA283FB4D83}" destId="{D0784A7F-7CEB-48BC-AAD6-1C30688057BA}" srcOrd="0" destOrd="0" parTransId="{60575B1B-FC55-4601-9169-19B2663B5C1D}" sibTransId="{F75AAD98-F08C-4376-A24A-3DDDDDD6058D}"/>
    <dgm:cxn modelId="{3F6C67E7-0C5E-4A80-AB43-612808343EA2}" type="presOf" srcId="{134A3E57-52D4-4FDB-A0B2-CCA283FB4D83}" destId="{F889D94F-AB7F-4369-8182-504708A59174}" srcOrd="0" destOrd="0" presId="urn:microsoft.com/office/officeart/2005/8/layout/hProcess7"/>
    <dgm:cxn modelId="{C79339EC-271D-44F5-A21A-BB7612424D72}" type="presOf" srcId="{2FFE00B7-1002-437E-8C16-4D120B7ADE3F}" destId="{B98D5F84-71EA-4F61-A366-89EF3DB6E497}" srcOrd="1" destOrd="0" presId="urn:microsoft.com/office/officeart/2005/8/layout/hProcess7"/>
    <dgm:cxn modelId="{9DF0D1EF-30A6-4772-9587-253C203B7A12}" type="presOf" srcId="{81F29F4C-824C-463C-B12B-3AD7DC286E15}" destId="{59D25A6D-2715-4432-A074-ABECAC5B9A4D}" srcOrd="0" destOrd="1" presId="urn:microsoft.com/office/officeart/2005/8/layout/hProcess7"/>
    <dgm:cxn modelId="{D88B8BF6-93A2-4F61-93FE-AA60C40FF0BE}" type="presOf" srcId="{9D8559C3-8ACD-491A-9483-A5D2A1668B93}" destId="{2D84938F-B916-49C3-BA83-321BF04C40C0}" srcOrd="0" destOrd="0" presId="urn:microsoft.com/office/officeart/2005/8/layout/hProcess7"/>
    <dgm:cxn modelId="{EB1E45FC-1FA0-4D71-9018-A2A6867952BC}" type="presOf" srcId="{543C4133-5F26-4073-917E-4C7E37CAE818}" destId="{222DA2C2-7E11-4D56-B067-8D746DBBFB98}" srcOrd="0" destOrd="0" presId="urn:microsoft.com/office/officeart/2005/8/layout/hProcess7"/>
    <dgm:cxn modelId="{F755286A-0C49-4D29-B818-681AB070F9A2}" type="presParOf" srcId="{9E1501BD-F653-4A18-8BF8-4BCD69485884}" destId="{5150C106-B6A8-4131-8EC0-B1BEE58B894B}" srcOrd="0" destOrd="0" presId="urn:microsoft.com/office/officeart/2005/8/layout/hProcess7"/>
    <dgm:cxn modelId="{09AC4F03-1F73-48C9-B1E5-6D06B24A5DF7}" type="presParOf" srcId="{5150C106-B6A8-4131-8EC0-B1BEE58B894B}" destId="{3F8568C4-E9CC-4675-9525-2448839045EF}" srcOrd="0" destOrd="0" presId="urn:microsoft.com/office/officeart/2005/8/layout/hProcess7"/>
    <dgm:cxn modelId="{CD618D4C-DC56-4F82-89F2-0EEE70DD5F61}" type="presParOf" srcId="{5150C106-B6A8-4131-8EC0-B1BEE58B894B}" destId="{B50D7C3D-50C3-4A58-BF06-279B40754191}" srcOrd="1" destOrd="0" presId="urn:microsoft.com/office/officeart/2005/8/layout/hProcess7"/>
    <dgm:cxn modelId="{78237E71-7BCA-4B77-A35D-A606262120A1}" type="presParOf" srcId="{5150C106-B6A8-4131-8EC0-B1BEE58B894B}" destId="{222DA2C2-7E11-4D56-B067-8D746DBBFB98}" srcOrd="2" destOrd="0" presId="urn:microsoft.com/office/officeart/2005/8/layout/hProcess7"/>
    <dgm:cxn modelId="{EA5A94F6-1BA6-4175-969D-D091BAAC7A6D}" type="presParOf" srcId="{9E1501BD-F653-4A18-8BF8-4BCD69485884}" destId="{3616FE23-1270-448D-BFD8-E00E54657358}" srcOrd="1" destOrd="0" presId="urn:microsoft.com/office/officeart/2005/8/layout/hProcess7"/>
    <dgm:cxn modelId="{562359B2-38AF-4396-A7AF-C883B259560F}" type="presParOf" srcId="{9E1501BD-F653-4A18-8BF8-4BCD69485884}" destId="{0BD88F91-D1E2-4317-9B26-5FB12A903F2B}" srcOrd="2" destOrd="0" presId="urn:microsoft.com/office/officeart/2005/8/layout/hProcess7"/>
    <dgm:cxn modelId="{F7E80385-0378-495A-A5DF-4CF658ED2DFA}" type="presParOf" srcId="{0BD88F91-D1E2-4317-9B26-5FB12A903F2B}" destId="{57304AD4-0C19-497D-8837-59BE38E101AF}" srcOrd="0" destOrd="0" presId="urn:microsoft.com/office/officeart/2005/8/layout/hProcess7"/>
    <dgm:cxn modelId="{3A47C598-1438-4B6F-BD4E-FB6D82DAE43B}" type="presParOf" srcId="{0BD88F91-D1E2-4317-9B26-5FB12A903F2B}" destId="{885D00E4-BDF0-47A9-82BA-A46554CA1423}" srcOrd="1" destOrd="0" presId="urn:microsoft.com/office/officeart/2005/8/layout/hProcess7"/>
    <dgm:cxn modelId="{B351F062-0650-4624-9BFA-FD8754D0CD8A}" type="presParOf" srcId="{0BD88F91-D1E2-4317-9B26-5FB12A903F2B}" destId="{37506E7E-2883-4F92-9B4B-003B453D854A}" srcOrd="2" destOrd="0" presId="urn:microsoft.com/office/officeart/2005/8/layout/hProcess7"/>
    <dgm:cxn modelId="{DF66F853-FDEB-4577-9EF8-E4D4AA6F104F}" type="presParOf" srcId="{9E1501BD-F653-4A18-8BF8-4BCD69485884}" destId="{891EE311-0BD2-49BE-8C98-141C68924563}" srcOrd="3" destOrd="0" presId="urn:microsoft.com/office/officeart/2005/8/layout/hProcess7"/>
    <dgm:cxn modelId="{1FA8058E-62F6-456E-A8A1-6633A3987CFA}" type="presParOf" srcId="{9E1501BD-F653-4A18-8BF8-4BCD69485884}" destId="{1959709F-073A-4797-91F3-D028ACEB4A5B}" srcOrd="4" destOrd="0" presId="urn:microsoft.com/office/officeart/2005/8/layout/hProcess7"/>
    <dgm:cxn modelId="{45CDD1A9-6600-4FAE-A563-6E12DB5B1B9F}" type="presParOf" srcId="{1959709F-073A-4797-91F3-D028ACEB4A5B}" destId="{F21180C7-CF1B-4BAD-A6EA-E7F66402B856}" srcOrd="0" destOrd="0" presId="urn:microsoft.com/office/officeart/2005/8/layout/hProcess7"/>
    <dgm:cxn modelId="{CA5B6F1E-873C-45DC-8086-4C64D1B2A471}" type="presParOf" srcId="{1959709F-073A-4797-91F3-D028ACEB4A5B}" destId="{B98D5F84-71EA-4F61-A366-89EF3DB6E497}" srcOrd="1" destOrd="0" presId="urn:microsoft.com/office/officeart/2005/8/layout/hProcess7"/>
    <dgm:cxn modelId="{BF97955C-2860-4A0B-A51B-E12F686E7387}" type="presParOf" srcId="{1959709F-073A-4797-91F3-D028ACEB4A5B}" destId="{59D25A6D-2715-4432-A074-ABECAC5B9A4D}" srcOrd="2" destOrd="0" presId="urn:microsoft.com/office/officeart/2005/8/layout/hProcess7"/>
    <dgm:cxn modelId="{31915056-D4AB-4E1A-8F44-6B763F10EE05}" type="presParOf" srcId="{9E1501BD-F653-4A18-8BF8-4BCD69485884}" destId="{A231A51A-AF1B-4497-9E22-75084556836E}" srcOrd="5" destOrd="0" presId="urn:microsoft.com/office/officeart/2005/8/layout/hProcess7"/>
    <dgm:cxn modelId="{65E1CDC9-F218-4807-8C2E-D2A92C3E8BA4}" type="presParOf" srcId="{9E1501BD-F653-4A18-8BF8-4BCD69485884}" destId="{B1BF0296-0872-48CD-9E94-F5A405766135}" srcOrd="6" destOrd="0" presId="urn:microsoft.com/office/officeart/2005/8/layout/hProcess7"/>
    <dgm:cxn modelId="{CA71C0F9-D0C2-45F3-8296-2F8419BCF9C8}" type="presParOf" srcId="{B1BF0296-0872-48CD-9E94-F5A405766135}" destId="{C0C962CC-12FE-4899-A608-EDE07F136214}" srcOrd="0" destOrd="0" presId="urn:microsoft.com/office/officeart/2005/8/layout/hProcess7"/>
    <dgm:cxn modelId="{D12CE53E-A07B-46DE-B49C-D55975856960}" type="presParOf" srcId="{B1BF0296-0872-48CD-9E94-F5A405766135}" destId="{5BA9C97B-CC39-474D-9976-B9259F02203A}" srcOrd="1" destOrd="0" presId="urn:microsoft.com/office/officeart/2005/8/layout/hProcess7"/>
    <dgm:cxn modelId="{34C9260A-21BB-4A20-BF52-5ECC81D2BE41}" type="presParOf" srcId="{B1BF0296-0872-48CD-9E94-F5A405766135}" destId="{637F6268-06BF-4D3D-9914-72BF5BEE7C29}" srcOrd="2" destOrd="0" presId="urn:microsoft.com/office/officeart/2005/8/layout/hProcess7"/>
    <dgm:cxn modelId="{7E5F2788-8E02-44A9-A537-61E342BB0936}" type="presParOf" srcId="{9E1501BD-F653-4A18-8BF8-4BCD69485884}" destId="{D8E66096-8CD9-49A7-8BB5-ED10F69DCA4D}" srcOrd="7" destOrd="0" presId="urn:microsoft.com/office/officeart/2005/8/layout/hProcess7"/>
    <dgm:cxn modelId="{6E912B34-FCF1-4C11-BCFD-9EC918FABBD9}" type="presParOf" srcId="{9E1501BD-F653-4A18-8BF8-4BCD69485884}" destId="{57C1C0AF-CC6F-43F8-977A-A6528211BF99}" srcOrd="8" destOrd="0" presId="urn:microsoft.com/office/officeart/2005/8/layout/hProcess7"/>
    <dgm:cxn modelId="{6EFEDE72-89CF-4FCF-9009-1D4D11B7B99A}" type="presParOf" srcId="{57C1C0AF-CC6F-43F8-977A-A6528211BF99}" destId="{B14F56C9-8786-4BC7-A3E6-C39F6D5CAE9D}" srcOrd="0" destOrd="0" presId="urn:microsoft.com/office/officeart/2005/8/layout/hProcess7"/>
    <dgm:cxn modelId="{CBC8248C-6D58-4DF0-93A7-6DE8BCA40B9D}" type="presParOf" srcId="{57C1C0AF-CC6F-43F8-977A-A6528211BF99}" destId="{662DE8D2-0319-4E74-A627-48163492D88B}" srcOrd="1" destOrd="0" presId="urn:microsoft.com/office/officeart/2005/8/layout/hProcess7"/>
    <dgm:cxn modelId="{A30153F5-88A4-4F79-B19E-FB08911D1EDA}" type="presParOf" srcId="{57C1C0AF-CC6F-43F8-977A-A6528211BF99}" destId="{2D84938F-B916-49C3-BA83-321BF04C40C0}" srcOrd="2" destOrd="0" presId="urn:microsoft.com/office/officeart/2005/8/layout/hProcess7"/>
    <dgm:cxn modelId="{E3288EC4-BB10-4FD2-AF48-FA65F590F97B}" type="presParOf" srcId="{9E1501BD-F653-4A18-8BF8-4BCD69485884}" destId="{8150BBB0-A5C5-419E-BFCF-708B06680C2F}" srcOrd="9" destOrd="0" presId="urn:microsoft.com/office/officeart/2005/8/layout/hProcess7"/>
    <dgm:cxn modelId="{A6DB2798-5370-4FA4-8465-9D3277731820}" type="presParOf" srcId="{9E1501BD-F653-4A18-8BF8-4BCD69485884}" destId="{8AD0350E-F3F1-431D-BBFD-264951A42320}" srcOrd="10" destOrd="0" presId="urn:microsoft.com/office/officeart/2005/8/layout/hProcess7"/>
    <dgm:cxn modelId="{9FFC289B-A9FE-43E6-B36D-121CB9CCF27C}" type="presParOf" srcId="{8AD0350E-F3F1-431D-BBFD-264951A42320}" destId="{C519ED6B-8437-4D23-9944-5E27D9488515}" srcOrd="0" destOrd="0" presId="urn:microsoft.com/office/officeart/2005/8/layout/hProcess7"/>
    <dgm:cxn modelId="{455CB92A-CF3B-487E-8EBD-D9A1E7830EDB}" type="presParOf" srcId="{8AD0350E-F3F1-431D-BBFD-264951A42320}" destId="{87D3FFAF-8939-4A29-B7F5-66FC6F02DBFA}" srcOrd="1" destOrd="0" presId="urn:microsoft.com/office/officeart/2005/8/layout/hProcess7"/>
    <dgm:cxn modelId="{6E4DA8A4-609B-4109-9BB0-F372274841A9}" type="presParOf" srcId="{8AD0350E-F3F1-431D-BBFD-264951A42320}" destId="{3ADF3064-E870-4790-A7CA-449A8A4358E8}" srcOrd="2" destOrd="0" presId="urn:microsoft.com/office/officeart/2005/8/layout/hProcess7"/>
    <dgm:cxn modelId="{F2BBE0F1-3E08-45E7-BB29-81442A34E82F}" type="presParOf" srcId="{9E1501BD-F653-4A18-8BF8-4BCD69485884}" destId="{A6CC8FA1-21F8-4854-9D16-84586C26FB4C}" srcOrd="11" destOrd="0" presId="urn:microsoft.com/office/officeart/2005/8/layout/hProcess7"/>
    <dgm:cxn modelId="{12977EF7-8F6C-4CB2-A54D-DAC8135C4320}" type="presParOf" srcId="{9E1501BD-F653-4A18-8BF8-4BCD69485884}" destId="{D50667F6-3ECE-4C44-9C2C-9E5A672917E0}" srcOrd="12" destOrd="0" presId="urn:microsoft.com/office/officeart/2005/8/layout/hProcess7"/>
    <dgm:cxn modelId="{DFD1E422-48BF-4747-82A8-941E5F7B4492}" type="presParOf" srcId="{D50667F6-3ECE-4C44-9C2C-9E5A672917E0}" destId="{F889D94F-AB7F-4369-8182-504708A59174}" srcOrd="0" destOrd="0" presId="urn:microsoft.com/office/officeart/2005/8/layout/hProcess7"/>
    <dgm:cxn modelId="{5E285589-00E7-4DC5-9B5E-0F498D08156A}" type="presParOf" srcId="{D50667F6-3ECE-4C44-9C2C-9E5A672917E0}" destId="{8F25B315-5AD4-43CA-B8C4-89EDDE234CB8}" srcOrd="1" destOrd="0" presId="urn:microsoft.com/office/officeart/2005/8/layout/hProcess7"/>
    <dgm:cxn modelId="{28C53176-2965-4639-8680-E4425BEE0AF2}" type="presParOf" srcId="{D50667F6-3ECE-4C44-9C2C-9E5A672917E0}" destId="{F3F17240-D978-4403-856C-0CE54DD9D45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BBFDA2-4B96-49CC-AD07-1362865BF072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1A2C9E-6289-4D94-B76B-72906805267A}">
      <dgm:prSet phldrT="[Text]" custT="1"/>
      <dgm:spPr>
        <a:xfrm>
          <a:off x="0" y="0"/>
          <a:ext cx="4856632" cy="4254637"/>
        </a:xfrm>
        <a:prstGeom prst="roundRect">
          <a:avLst>
            <a:gd name="adj" fmla="val 10000"/>
          </a:avLst>
        </a:prstGeom>
        <a:solidFill>
          <a:srgbClr val="15608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en-GB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If a supply is clinically appropriate</a:t>
          </a:r>
        </a:p>
      </dgm:t>
    </dgm:pt>
    <dgm:pt modelId="{295D0956-0BBB-494E-B9F4-A724984A720D}" type="parTrans" cxnId="{1EDB274D-621D-4DE1-A69A-A772391D0FA2}">
      <dgm:prSet/>
      <dgm:spPr/>
      <dgm:t>
        <a:bodyPr/>
        <a:lstStyle/>
        <a:p>
          <a:endParaRPr lang="en-GB"/>
        </a:p>
      </dgm:t>
    </dgm:pt>
    <dgm:pt modelId="{195AD16D-6F4F-4364-9D08-2665564B66B3}" type="sibTrans" cxnId="{1EDB274D-621D-4DE1-A69A-A772391D0FA2}">
      <dgm:prSet/>
      <dgm:spPr/>
      <dgm:t>
        <a:bodyPr/>
        <a:lstStyle/>
        <a:p>
          <a:endParaRPr lang="en-GB"/>
        </a:p>
      </dgm:t>
    </dgm:pt>
    <dgm:pt modelId="{644F39A2-FA64-4115-9D0C-5ED1B990D39B}">
      <dgm:prSet phldrT="[Text]" custT="1"/>
      <dgm:spPr>
        <a:xfrm>
          <a:off x="490711" y="1276836"/>
          <a:ext cx="3885306" cy="784552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7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Pharmacist or pharmacy technician will issue a supply</a:t>
          </a:r>
        </a:p>
      </dgm:t>
    </dgm:pt>
    <dgm:pt modelId="{9DE8FF4D-7B6E-4066-B68D-4C24AF838A1D}" type="parTrans" cxnId="{023F927C-62BD-4E7E-8D3D-7BFDD9BEA820}">
      <dgm:prSet/>
      <dgm:spPr/>
      <dgm:t>
        <a:bodyPr/>
        <a:lstStyle/>
        <a:p>
          <a:endParaRPr lang="en-GB"/>
        </a:p>
      </dgm:t>
    </dgm:pt>
    <dgm:pt modelId="{AF4D1CD1-B46D-4806-B593-FDEC817D1889}" type="sibTrans" cxnId="{023F927C-62BD-4E7E-8D3D-7BFDD9BEA820}">
      <dgm:prSet/>
      <dgm:spPr/>
      <dgm:t>
        <a:bodyPr/>
        <a:lstStyle/>
        <a:p>
          <a:endParaRPr lang="en-GB"/>
        </a:p>
      </dgm:t>
    </dgm:pt>
    <dgm:pt modelId="{107E9F54-BA00-4FCE-A8E4-1E345587B63A}">
      <dgm:prSet phldrT="[Text]" custT="1"/>
      <dgm:spPr>
        <a:xfrm>
          <a:off x="490711" y="2182089"/>
          <a:ext cx="3885306" cy="784552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7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Counsel and discuss next steps</a:t>
          </a:r>
        </a:p>
      </dgm:t>
    </dgm:pt>
    <dgm:pt modelId="{57CAEB34-3F0B-40EE-AE83-9F4CD12CB55D}" type="parTrans" cxnId="{B0E3733D-C933-4750-988E-34F5D8B7088B}">
      <dgm:prSet/>
      <dgm:spPr/>
      <dgm:t>
        <a:bodyPr/>
        <a:lstStyle/>
        <a:p>
          <a:endParaRPr lang="en-GB"/>
        </a:p>
      </dgm:t>
    </dgm:pt>
    <dgm:pt modelId="{5E898E2E-7096-4009-A659-8F15360C8661}" type="sibTrans" cxnId="{B0E3733D-C933-4750-988E-34F5D8B7088B}">
      <dgm:prSet/>
      <dgm:spPr/>
      <dgm:t>
        <a:bodyPr/>
        <a:lstStyle/>
        <a:p>
          <a:endParaRPr lang="en-GB"/>
        </a:p>
      </dgm:t>
    </dgm:pt>
    <dgm:pt modelId="{E4B6C96D-6DA1-46F8-9DB1-D586FDC7F164}">
      <dgm:prSet phldrT="[Text]" custT="1"/>
      <dgm:spPr>
        <a:xfrm>
          <a:off x="5194409" y="0"/>
          <a:ext cx="4856632" cy="4254637"/>
        </a:xfrm>
        <a:prstGeom prst="roundRect">
          <a:avLst>
            <a:gd name="adj" fmla="val 10000"/>
          </a:avLst>
        </a:prstGeom>
        <a:solidFill>
          <a:srgbClr val="15608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en-GB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If a supply is </a:t>
          </a:r>
          <a:r>
            <a:rPr lang="en-GB" sz="2400" b="1" u="sng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not</a:t>
          </a:r>
          <a:r>
            <a:rPr lang="en-GB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 clinically appropriate</a:t>
          </a:r>
        </a:p>
      </dgm:t>
    </dgm:pt>
    <dgm:pt modelId="{C526B33D-B53B-4740-8971-F14FC1BE27CC}" type="parTrans" cxnId="{48CDB26A-DDEE-428B-ACE7-26E54E8A41B3}">
      <dgm:prSet/>
      <dgm:spPr/>
      <dgm:t>
        <a:bodyPr/>
        <a:lstStyle/>
        <a:p>
          <a:endParaRPr lang="en-GB"/>
        </a:p>
      </dgm:t>
    </dgm:pt>
    <dgm:pt modelId="{AA945193-076A-40D8-862E-92880A0CDEF1}" type="sibTrans" cxnId="{48CDB26A-DDEE-428B-ACE7-26E54E8A41B3}">
      <dgm:prSet/>
      <dgm:spPr/>
      <dgm:t>
        <a:bodyPr/>
        <a:lstStyle/>
        <a:p>
          <a:endParaRPr lang="en-GB"/>
        </a:p>
      </dgm:t>
    </dgm:pt>
    <dgm:pt modelId="{B6A50551-7AE8-4A1F-9363-13C67F87439F}">
      <dgm:prSet phldrT="[Text]" custT="1"/>
      <dgm:spPr>
        <a:xfrm>
          <a:off x="5711591" y="1276754"/>
          <a:ext cx="3885306" cy="835865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7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Pharmacist or pharmacy technician will explain why a supply cannot be made</a:t>
          </a:r>
        </a:p>
      </dgm:t>
    </dgm:pt>
    <dgm:pt modelId="{84FB9F5D-5E84-493D-B987-B264430AAA0D}" type="parTrans" cxnId="{56FA80B9-7C08-4D7A-847E-6EF47C58CD24}">
      <dgm:prSet/>
      <dgm:spPr/>
      <dgm:t>
        <a:bodyPr/>
        <a:lstStyle/>
        <a:p>
          <a:endParaRPr lang="en-GB"/>
        </a:p>
      </dgm:t>
    </dgm:pt>
    <dgm:pt modelId="{58D5F0DC-3926-41EE-A026-8720FDABE707}" type="sibTrans" cxnId="{56FA80B9-7C08-4D7A-847E-6EF47C58CD24}">
      <dgm:prSet/>
      <dgm:spPr/>
      <dgm:t>
        <a:bodyPr/>
        <a:lstStyle/>
        <a:p>
          <a:endParaRPr lang="en-GB"/>
        </a:p>
      </dgm:t>
    </dgm:pt>
    <dgm:pt modelId="{44783B0D-5AA4-49ED-8E17-32A75D242C84}">
      <dgm:prSet phldrT="[Text]" custT="1"/>
      <dgm:spPr>
        <a:xfrm>
          <a:off x="490711" y="3087342"/>
          <a:ext cx="3885306" cy="954117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7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If person consents, GP is notified of consultation, the outcome and the person’s record is updated</a:t>
          </a:r>
          <a:endParaRPr lang="en-GB" sz="17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5C490158-CD62-4A03-969F-4461420DAEAA}" type="parTrans" cxnId="{5F5B44EB-9228-4DFD-BFF8-03A14A307B93}">
      <dgm:prSet/>
      <dgm:spPr/>
      <dgm:t>
        <a:bodyPr/>
        <a:lstStyle/>
        <a:p>
          <a:endParaRPr lang="en-GB"/>
        </a:p>
      </dgm:t>
    </dgm:pt>
    <dgm:pt modelId="{FE9485AD-95A9-4FBC-BB09-393EC6693822}" type="sibTrans" cxnId="{5F5B44EB-9228-4DFD-BFF8-03A14A307B93}">
      <dgm:prSet/>
      <dgm:spPr/>
      <dgm:t>
        <a:bodyPr/>
        <a:lstStyle/>
        <a:p>
          <a:endParaRPr lang="en-GB"/>
        </a:p>
      </dgm:t>
    </dgm:pt>
    <dgm:pt modelId="{1B7D34F5-A1EF-4287-90B1-22D5F81318A2}">
      <dgm:prSet phldrT="[Text]" custT="1"/>
      <dgm:spPr>
        <a:xfrm>
          <a:off x="5711591" y="2241215"/>
          <a:ext cx="3885306" cy="835865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7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If person consents, GP is notified of consultation, the outcome and the person’s record is updated</a:t>
          </a:r>
        </a:p>
      </dgm:t>
    </dgm:pt>
    <dgm:pt modelId="{CAF7437D-880B-4582-BBFF-C06248CD4C22}" type="parTrans" cxnId="{7E156D05-4494-4005-86F7-019A8B07B380}">
      <dgm:prSet/>
      <dgm:spPr/>
      <dgm:t>
        <a:bodyPr/>
        <a:lstStyle/>
        <a:p>
          <a:endParaRPr lang="en-GB"/>
        </a:p>
      </dgm:t>
    </dgm:pt>
    <dgm:pt modelId="{961A7464-CBAC-4313-80DF-136427E66B41}" type="sibTrans" cxnId="{7E156D05-4494-4005-86F7-019A8B07B380}">
      <dgm:prSet/>
      <dgm:spPr/>
      <dgm:t>
        <a:bodyPr/>
        <a:lstStyle/>
        <a:p>
          <a:endParaRPr lang="en-GB"/>
        </a:p>
      </dgm:t>
    </dgm:pt>
    <dgm:pt modelId="{7E7C88CD-7009-4CC6-B171-D64CEEA4F3CA}">
      <dgm:prSet phldrT="[Text]" custT="1"/>
      <dgm:spPr>
        <a:xfrm>
          <a:off x="5711591" y="3205675"/>
          <a:ext cx="3885306" cy="835865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17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Refer to GP or sexual health clinic where appropriate</a:t>
          </a:r>
        </a:p>
      </dgm:t>
    </dgm:pt>
    <dgm:pt modelId="{5AB1DE82-9235-4C3C-A6C8-DFCDFD4AA154}" type="parTrans" cxnId="{7F5EDFBB-4690-4562-B348-75B920A78918}">
      <dgm:prSet/>
      <dgm:spPr/>
      <dgm:t>
        <a:bodyPr/>
        <a:lstStyle/>
        <a:p>
          <a:endParaRPr lang="en-GB"/>
        </a:p>
      </dgm:t>
    </dgm:pt>
    <dgm:pt modelId="{D3E31995-6D7F-40FF-A2D5-F32215DFFAC2}" type="sibTrans" cxnId="{7F5EDFBB-4690-4562-B348-75B920A78918}">
      <dgm:prSet/>
      <dgm:spPr/>
      <dgm:t>
        <a:bodyPr/>
        <a:lstStyle/>
        <a:p>
          <a:endParaRPr lang="en-GB"/>
        </a:p>
      </dgm:t>
    </dgm:pt>
    <dgm:pt modelId="{2E9EB955-85D9-4BF7-AA1E-A7EE5D5F12C3}" type="pres">
      <dgm:prSet presAssocID="{7FBBFDA2-4B96-49CC-AD07-1362865BF072}" presName="theList" presStyleCnt="0">
        <dgm:presLayoutVars>
          <dgm:dir/>
          <dgm:animLvl val="lvl"/>
          <dgm:resizeHandles val="exact"/>
        </dgm:presLayoutVars>
      </dgm:prSet>
      <dgm:spPr/>
    </dgm:pt>
    <dgm:pt modelId="{7FE31996-2395-4DF3-B64A-2D96532656C1}" type="pres">
      <dgm:prSet presAssocID="{751A2C9E-6289-4D94-B76B-72906805267A}" presName="compNode" presStyleCnt="0"/>
      <dgm:spPr/>
    </dgm:pt>
    <dgm:pt modelId="{FCD689BD-24BD-4798-BE7C-BF674F393789}" type="pres">
      <dgm:prSet presAssocID="{751A2C9E-6289-4D94-B76B-72906805267A}" presName="aNode" presStyleLbl="bgShp" presStyleIdx="0" presStyleCnt="2" custLinFactNeighborX="-528"/>
      <dgm:spPr/>
    </dgm:pt>
    <dgm:pt modelId="{DD51713C-F72A-43EA-8FD1-B2629D080072}" type="pres">
      <dgm:prSet presAssocID="{751A2C9E-6289-4D94-B76B-72906805267A}" presName="textNode" presStyleLbl="bgShp" presStyleIdx="0" presStyleCnt="2"/>
      <dgm:spPr/>
    </dgm:pt>
    <dgm:pt modelId="{15CF9D24-75B3-403B-90FC-99E9DD248117}" type="pres">
      <dgm:prSet presAssocID="{751A2C9E-6289-4D94-B76B-72906805267A}" presName="compChildNode" presStyleCnt="0"/>
      <dgm:spPr/>
    </dgm:pt>
    <dgm:pt modelId="{0E3725D3-0E6A-4E3A-8F0B-9A7242CBB0BC}" type="pres">
      <dgm:prSet presAssocID="{751A2C9E-6289-4D94-B76B-72906805267A}" presName="theInnerList" presStyleCnt="0"/>
      <dgm:spPr/>
    </dgm:pt>
    <dgm:pt modelId="{0FFE0D0C-0CBE-46B4-9F6C-B92F98C54AF1}" type="pres">
      <dgm:prSet presAssocID="{644F39A2-FA64-4115-9D0C-5ED1B990D39B}" presName="childNode" presStyleLbl="node1" presStyleIdx="0" presStyleCnt="6">
        <dgm:presLayoutVars>
          <dgm:bulletEnabled val="1"/>
        </dgm:presLayoutVars>
      </dgm:prSet>
      <dgm:spPr/>
    </dgm:pt>
    <dgm:pt modelId="{C9DF689B-C372-4533-9F44-F3A13158994A}" type="pres">
      <dgm:prSet presAssocID="{644F39A2-FA64-4115-9D0C-5ED1B990D39B}" presName="aSpace2" presStyleCnt="0"/>
      <dgm:spPr/>
    </dgm:pt>
    <dgm:pt modelId="{0F8DB132-4C29-4B71-BD18-9638697CB92E}" type="pres">
      <dgm:prSet presAssocID="{107E9F54-BA00-4FCE-A8E4-1E345587B63A}" presName="childNode" presStyleLbl="node1" presStyleIdx="1" presStyleCnt="6">
        <dgm:presLayoutVars>
          <dgm:bulletEnabled val="1"/>
        </dgm:presLayoutVars>
      </dgm:prSet>
      <dgm:spPr/>
    </dgm:pt>
    <dgm:pt modelId="{E826D44E-3718-49BB-AB29-2E82336570AE}" type="pres">
      <dgm:prSet presAssocID="{107E9F54-BA00-4FCE-A8E4-1E345587B63A}" presName="aSpace2" presStyleCnt="0"/>
      <dgm:spPr/>
    </dgm:pt>
    <dgm:pt modelId="{7CB19D52-B635-40FE-AAB7-AADDE8842612}" type="pres">
      <dgm:prSet presAssocID="{44783B0D-5AA4-49ED-8E17-32A75D242C84}" presName="childNode" presStyleLbl="node1" presStyleIdx="2" presStyleCnt="6" custScaleY="121613">
        <dgm:presLayoutVars>
          <dgm:bulletEnabled val="1"/>
        </dgm:presLayoutVars>
      </dgm:prSet>
      <dgm:spPr/>
    </dgm:pt>
    <dgm:pt modelId="{11569803-7C34-4E18-A765-D173C3DE07B7}" type="pres">
      <dgm:prSet presAssocID="{751A2C9E-6289-4D94-B76B-72906805267A}" presName="aSpace" presStyleCnt="0"/>
      <dgm:spPr/>
    </dgm:pt>
    <dgm:pt modelId="{FCFF65C5-532D-414E-A0B5-64853D79E216}" type="pres">
      <dgm:prSet presAssocID="{E4B6C96D-6DA1-46F8-9DB1-D586FDC7F164}" presName="compNode" presStyleCnt="0"/>
      <dgm:spPr/>
    </dgm:pt>
    <dgm:pt modelId="{05B3C8BF-C1AD-44D8-AAA4-3D5AE0E43389}" type="pres">
      <dgm:prSet presAssocID="{E4B6C96D-6DA1-46F8-9DB1-D586FDC7F164}" presName="aNode" presStyleLbl="bgShp" presStyleIdx="1" presStyleCnt="2" custLinFactNeighborX="-135"/>
      <dgm:spPr/>
    </dgm:pt>
    <dgm:pt modelId="{8E8F6B0D-F5E6-4DDB-B52A-F232EC8315CD}" type="pres">
      <dgm:prSet presAssocID="{E4B6C96D-6DA1-46F8-9DB1-D586FDC7F164}" presName="textNode" presStyleLbl="bgShp" presStyleIdx="1" presStyleCnt="2"/>
      <dgm:spPr/>
    </dgm:pt>
    <dgm:pt modelId="{4EEFC0B7-B12F-439C-9D91-7C3842D0509A}" type="pres">
      <dgm:prSet presAssocID="{E4B6C96D-6DA1-46F8-9DB1-D586FDC7F164}" presName="compChildNode" presStyleCnt="0"/>
      <dgm:spPr/>
    </dgm:pt>
    <dgm:pt modelId="{920BFF9F-026E-4298-99CD-8F36EC49793E}" type="pres">
      <dgm:prSet presAssocID="{E4B6C96D-6DA1-46F8-9DB1-D586FDC7F164}" presName="theInnerList" presStyleCnt="0"/>
      <dgm:spPr/>
    </dgm:pt>
    <dgm:pt modelId="{19FE70D9-753D-469C-AC58-A358038CF162}" type="pres">
      <dgm:prSet presAssocID="{B6A50551-7AE8-4A1F-9363-13C67F87439F}" presName="childNode" presStyleLbl="node1" presStyleIdx="3" presStyleCnt="6">
        <dgm:presLayoutVars>
          <dgm:bulletEnabled val="1"/>
        </dgm:presLayoutVars>
      </dgm:prSet>
      <dgm:spPr/>
    </dgm:pt>
    <dgm:pt modelId="{0E2F1341-14A6-4748-8A59-26F131750583}" type="pres">
      <dgm:prSet presAssocID="{B6A50551-7AE8-4A1F-9363-13C67F87439F}" presName="aSpace2" presStyleCnt="0"/>
      <dgm:spPr/>
    </dgm:pt>
    <dgm:pt modelId="{4E08DF6E-ED1B-4241-BCEC-54628F8B6DED}" type="pres">
      <dgm:prSet presAssocID="{1B7D34F5-A1EF-4287-90B1-22D5F81318A2}" presName="childNode" presStyleLbl="node1" presStyleIdx="4" presStyleCnt="6">
        <dgm:presLayoutVars>
          <dgm:bulletEnabled val="1"/>
        </dgm:presLayoutVars>
      </dgm:prSet>
      <dgm:spPr/>
    </dgm:pt>
    <dgm:pt modelId="{99DD3C08-A2A2-48D4-A75C-0EAC44C36A9F}" type="pres">
      <dgm:prSet presAssocID="{1B7D34F5-A1EF-4287-90B1-22D5F81318A2}" presName="aSpace2" presStyleCnt="0"/>
      <dgm:spPr/>
    </dgm:pt>
    <dgm:pt modelId="{576475A4-E42B-4427-806E-407463179684}" type="pres">
      <dgm:prSet presAssocID="{7E7C88CD-7009-4CC6-B171-D64CEEA4F3CA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7E156D05-4494-4005-86F7-019A8B07B380}" srcId="{E4B6C96D-6DA1-46F8-9DB1-D586FDC7F164}" destId="{1B7D34F5-A1EF-4287-90B1-22D5F81318A2}" srcOrd="1" destOrd="0" parTransId="{CAF7437D-880B-4582-BBFF-C06248CD4C22}" sibTransId="{961A7464-CBAC-4313-80DF-136427E66B41}"/>
    <dgm:cxn modelId="{F22ED53A-FDF8-4DBE-A678-37A64A8F90AB}" type="presOf" srcId="{B6A50551-7AE8-4A1F-9363-13C67F87439F}" destId="{19FE70D9-753D-469C-AC58-A358038CF162}" srcOrd="0" destOrd="0" presId="urn:microsoft.com/office/officeart/2005/8/layout/lProcess2"/>
    <dgm:cxn modelId="{B0E3733D-C933-4750-988E-34F5D8B7088B}" srcId="{751A2C9E-6289-4D94-B76B-72906805267A}" destId="{107E9F54-BA00-4FCE-A8E4-1E345587B63A}" srcOrd="1" destOrd="0" parTransId="{57CAEB34-3F0B-40EE-AE83-9F4CD12CB55D}" sibTransId="{5E898E2E-7096-4009-A659-8F15360C8661}"/>
    <dgm:cxn modelId="{0AA7F95B-3B17-49B1-B1A0-64E178D712AE}" type="presOf" srcId="{107E9F54-BA00-4FCE-A8E4-1E345587B63A}" destId="{0F8DB132-4C29-4B71-BD18-9638697CB92E}" srcOrd="0" destOrd="0" presId="urn:microsoft.com/office/officeart/2005/8/layout/lProcess2"/>
    <dgm:cxn modelId="{48CDB26A-DDEE-428B-ACE7-26E54E8A41B3}" srcId="{7FBBFDA2-4B96-49CC-AD07-1362865BF072}" destId="{E4B6C96D-6DA1-46F8-9DB1-D586FDC7F164}" srcOrd="1" destOrd="0" parTransId="{C526B33D-B53B-4740-8971-F14FC1BE27CC}" sibTransId="{AA945193-076A-40D8-862E-92880A0CDEF1}"/>
    <dgm:cxn modelId="{1EDB274D-621D-4DE1-A69A-A772391D0FA2}" srcId="{7FBBFDA2-4B96-49CC-AD07-1362865BF072}" destId="{751A2C9E-6289-4D94-B76B-72906805267A}" srcOrd="0" destOrd="0" parTransId="{295D0956-0BBB-494E-B9F4-A724984A720D}" sibTransId="{195AD16D-6F4F-4364-9D08-2665564B66B3}"/>
    <dgm:cxn modelId="{023F927C-62BD-4E7E-8D3D-7BFDD9BEA820}" srcId="{751A2C9E-6289-4D94-B76B-72906805267A}" destId="{644F39A2-FA64-4115-9D0C-5ED1B990D39B}" srcOrd="0" destOrd="0" parTransId="{9DE8FF4D-7B6E-4066-B68D-4C24AF838A1D}" sibTransId="{AF4D1CD1-B46D-4806-B593-FDEC817D1889}"/>
    <dgm:cxn modelId="{EAFB8B7D-6C31-40CE-9067-4E57A0B6904D}" type="presOf" srcId="{44783B0D-5AA4-49ED-8E17-32A75D242C84}" destId="{7CB19D52-B635-40FE-AAB7-AADDE8842612}" srcOrd="0" destOrd="0" presId="urn:microsoft.com/office/officeart/2005/8/layout/lProcess2"/>
    <dgm:cxn modelId="{0A256F82-A528-464E-AB74-37EEE03214BE}" type="presOf" srcId="{751A2C9E-6289-4D94-B76B-72906805267A}" destId="{DD51713C-F72A-43EA-8FD1-B2629D080072}" srcOrd="1" destOrd="0" presId="urn:microsoft.com/office/officeart/2005/8/layout/lProcess2"/>
    <dgm:cxn modelId="{BCBACFAD-D0BC-41D9-A575-73629568365B}" type="presOf" srcId="{7FBBFDA2-4B96-49CC-AD07-1362865BF072}" destId="{2E9EB955-85D9-4BF7-AA1E-A7EE5D5F12C3}" srcOrd="0" destOrd="0" presId="urn:microsoft.com/office/officeart/2005/8/layout/lProcess2"/>
    <dgm:cxn modelId="{56FA80B9-7C08-4D7A-847E-6EF47C58CD24}" srcId="{E4B6C96D-6DA1-46F8-9DB1-D586FDC7F164}" destId="{B6A50551-7AE8-4A1F-9363-13C67F87439F}" srcOrd="0" destOrd="0" parTransId="{84FB9F5D-5E84-493D-B987-B264430AAA0D}" sibTransId="{58D5F0DC-3926-41EE-A026-8720FDABE707}"/>
    <dgm:cxn modelId="{7F5EDFBB-4690-4562-B348-75B920A78918}" srcId="{E4B6C96D-6DA1-46F8-9DB1-D586FDC7F164}" destId="{7E7C88CD-7009-4CC6-B171-D64CEEA4F3CA}" srcOrd="2" destOrd="0" parTransId="{5AB1DE82-9235-4C3C-A6C8-DFCDFD4AA154}" sibTransId="{D3E31995-6D7F-40FF-A2D5-F32215DFFAC2}"/>
    <dgm:cxn modelId="{609640BC-3C14-4F83-B5AC-D902535D1CC5}" type="presOf" srcId="{7E7C88CD-7009-4CC6-B171-D64CEEA4F3CA}" destId="{576475A4-E42B-4427-806E-407463179684}" srcOrd="0" destOrd="0" presId="urn:microsoft.com/office/officeart/2005/8/layout/lProcess2"/>
    <dgm:cxn modelId="{A6087BC8-4816-47BA-90BE-087AB2CEB725}" type="presOf" srcId="{644F39A2-FA64-4115-9D0C-5ED1B990D39B}" destId="{0FFE0D0C-0CBE-46B4-9F6C-B92F98C54AF1}" srcOrd="0" destOrd="0" presId="urn:microsoft.com/office/officeart/2005/8/layout/lProcess2"/>
    <dgm:cxn modelId="{483330CA-AD91-4C18-AA12-0475A391ECEC}" type="presOf" srcId="{E4B6C96D-6DA1-46F8-9DB1-D586FDC7F164}" destId="{8E8F6B0D-F5E6-4DDB-B52A-F232EC8315CD}" srcOrd="1" destOrd="0" presId="urn:microsoft.com/office/officeart/2005/8/layout/lProcess2"/>
    <dgm:cxn modelId="{6A7302D7-CB64-4DFD-AC71-4B7DC819F3B9}" type="presOf" srcId="{1B7D34F5-A1EF-4287-90B1-22D5F81318A2}" destId="{4E08DF6E-ED1B-4241-BCEC-54628F8B6DED}" srcOrd="0" destOrd="0" presId="urn:microsoft.com/office/officeart/2005/8/layout/lProcess2"/>
    <dgm:cxn modelId="{40A30AE5-A4E5-4956-B5B7-013C2EE600AB}" type="presOf" srcId="{E4B6C96D-6DA1-46F8-9DB1-D586FDC7F164}" destId="{05B3C8BF-C1AD-44D8-AAA4-3D5AE0E43389}" srcOrd="0" destOrd="0" presId="urn:microsoft.com/office/officeart/2005/8/layout/lProcess2"/>
    <dgm:cxn modelId="{0045AEEA-569F-43CE-9666-CAF79F5AF4DE}" type="presOf" srcId="{751A2C9E-6289-4D94-B76B-72906805267A}" destId="{FCD689BD-24BD-4798-BE7C-BF674F393789}" srcOrd="0" destOrd="0" presId="urn:microsoft.com/office/officeart/2005/8/layout/lProcess2"/>
    <dgm:cxn modelId="{5F5B44EB-9228-4DFD-BFF8-03A14A307B93}" srcId="{751A2C9E-6289-4D94-B76B-72906805267A}" destId="{44783B0D-5AA4-49ED-8E17-32A75D242C84}" srcOrd="2" destOrd="0" parTransId="{5C490158-CD62-4A03-969F-4461420DAEAA}" sibTransId="{FE9485AD-95A9-4FBC-BB09-393EC6693822}"/>
    <dgm:cxn modelId="{1F409F6D-0831-472D-B82A-2AEC107D2B60}" type="presParOf" srcId="{2E9EB955-85D9-4BF7-AA1E-A7EE5D5F12C3}" destId="{7FE31996-2395-4DF3-B64A-2D96532656C1}" srcOrd="0" destOrd="0" presId="urn:microsoft.com/office/officeart/2005/8/layout/lProcess2"/>
    <dgm:cxn modelId="{913AFE8B-1E86-420E-99F1-E3DFF9330E85}" type="presParOf" srcId="{7FE31996-2395-4DF3-B64A-2D96532656C1}" destId="{FCD689BD-24BD-4798-BE7C-BF674F393789}" srcOrd="0" destOrd="0" presId="urn:microsoft.com/office/officeart/2005/8/layout/lProcess2"/>
    <dgm:cxn modelId="{95F65514-2567-4964-8180-E60C5FB3CE39}" type="presParOf" srcId="{7FE31996-2395-4DF3-B64A-2D96532656C1}" destId="{DD51713C-F72A-43EA-8FD1-B2629D080072}" srcOrd="1" destOrd="0" presId="urn:microsoft.com/office/officeart/2005/8/layout/lProcess2"/>
    <dgm:cxn modelId="{1B49CBB5-AB91-4BE3-B0CE-D864FCB5552F}" type="presParOf" srcId="{7FE31996-2395-4DF3-B64A-2D96532656C1}" destId="{15CF9D24-75B3-403B-90FC-99E9DD248117}" srcOrd="2" destOrd="0" presId="urn:microsoft.com/office/officeart/2005/8/layout/lProcess2"/>
    <dgm:cxn modelId="{778006C6-4673-448A-829A-EF678613F6A4}" type="presParOf" srcId="{15CF9D24-75B3-403B-90FC-99E9DD248117}" destId="{0E3725D3-0E6A-4E3A-8F0B-9A7242CBB0BC}" srcOrd="0" destOrd="0" presId="urn:microsoft.com/office/officeart/2005/8/layout/lProcess2"/>
    <dgm:cxn modelId="{0E64F3C0-D582-4311-8020-3F64CA325ED8}" type="presParOf" srcId="{0E3725D3-0E6A-4E3A-8F0B-9A7242CBB0BC}" destId="{0FFE0D0C-0CBE-46B4-9F6C-B92F98C54AF1}" srcOrd="0" destOrd="0" presId="urn:microsoft.com/office/officeart/2005/8/layout/lProcess2"/>
    <dgm:cxn modelId="{26A8C332-166D-4099-8949-C73ED5047615}" type="presParOf" srcId="{0E3725D3-0E6A-4E3A-8F0B-9A7242CBB0BC}" destId="{C9DF689B-C372-4533-9F44-F3A13158994A}" srcOrd="1" destOrd="0" presId="urn:microsoft.com/office/officeart/2005/8/layout/lProcess2"/>
    <dgm:cxn modelId="{A674AB61-3234-4D0A-8C8F-3EEC9B3041F6}" type="presParOf" srcId="{0E3725D3-0E6A-4E3A-8F0B-9A7242CBB0BC}" destId="{0F8DB132-4C29-4B71-BD18-9638697CB92E}" srcOrd="2" destOrd="0" presId="urn:microsoft.com/office/officeart/2005/8/layout/lProcess2"/>
    <dgm:cxn modelId="{80392CDA-5FF1-4165-92B9-90E67E678F16}" type="presParOf" srcId="{0E3725D3-0E6A-4E3A-8F0B-9A7242CBB0BC}" destId="{E826D44E-3718-49BB-AB29-2E82336570AE}" srcOrd="3" destOrd="0" presId="urn:microsoft.com/office/officeart/2005/8/layout/lProcess2"/>
    <dgm:cxn modelId="{DD0E089D-F9E9-4C97-BD54-87F114671222}" type="presParOf" srcId="{0E3725D3-0E6A-4E3A-8F0B-9A7242CBB0BC}" destId="{7CB19D52-B635-40FE-AAB7-AADDE8842612}" srcOrd="4" destOrd="0" presId="urn:microsoft.com/office/officeart/2005/8/layout/lProcess2"/>
    <dgm:cxn modelId="{F073D088-5B9E-4272-A147-2A3EAECEBD2D}" type="presParOf" srcId="{2E9EB955-85D9-4BF7-AA1E-A7EE5D5F12C3}" destId="{11569803-7C34-4E18-A765-D173C3DE07B7}" srcOrd="1" destOrd="0" presId="urn:microsoft.com/office/officeart/2005/8/layout/lProcess2"/>
    <dgm:cxn modelId="{A1311E3B-8FBF-4B14-9145-B02C95041B6C}" type="presParOf" srcId="{2E9EB955-85D9-4BF7-AA1E-A7EE5D5F12C3}" destId="{FCFF65C5-532D-414E-A0B5-64853D79E216}" srcOrd="2" destOrd="0" presId="urn:microsoft.com/office/officeart/2005/8/layout/lProcess2"/>
    <dgm:cxn modelId="{ABEF4D68-0B00-4AE8-ABCB-ECF037495219}" type="presParOf" srcId="{FCFF65C5-532D-414E-A0B5-64853D79E216}" destId="{05B3C8BF-C1AD-44D8-AAA4-3D5AE0E43389}" srcOrd="0" destOrd="0" presId="urn:microsoft.com/office/officeart/2005/8/layout/lProcess2"/>
    <dgm:cxn modelId="{F9074DA2-0140-4186-B476-DDB713B8DA1A}" type="presParOf" srcId="{FCFF65C5-532D-414E-A0B5-64853D79E216}" destId="{8E8F6B0D-F5E6-4DDB-B52A-F232EC8315CD}" srcOrd="1" destOrd="0" presId="urn:microsoft.com/office/officeart/2005/8/layout/lProcess2"/>
    <dgm:cxn modelId="{63DE1147-B113-4CC9-9CA1-72FCD412345F}" type="presParOf" srcId="{FCFF65C5-532D-414E-A0B5-64853D79E216}" destId="{4EEFC0B7-B12F-439C-9D91-7C3842D0509A}" srcOrd="2" destOrd="0" presId="urn:microsoft.com/office/officeart/2005/8/layout/lProcess2"/>
    <dgm:cxn modelId="{67600F49-D3BC-48B1-9573-DAFB90ED8092}" type="presParOf" srcId="{4EEFC0B7-B12F-439C-9D91-7C3842D0509A}" destId="{920BFF9F-026E-4298-99CD-8F36EC49793E}" srcOrd="0" destOrd="0" presId="urn:microsoft.com/office/officeart/2005/8/layout/lProcess2"/>
    <dgm:cxn modelId="{A508E919-30C2-482B-8495-EDB02CDBF327}" type="presParOf" srcId="{920BFF9F-026E-4298-99CD-8F36EC49793E}" destId="{19FE70D9-753D-469C-AC58-A358038CF162}" srcOrd="0" destOrd="0" presId="urn:microsoft.com/office/officeart/2005/8/layout/lProcess2"/>
    <dgm:cxn modelId="{48585175-297C-46AB-B469-748807D2DC13}" type="presParOf" srcId="{920BFF9F-026E-4298-99CD-8F36EC49793E}" destId="{0E2F1341-14A6-4748-8A59-26F131750583}" srcOrd="1" destOrd="0" presId="urn:microsoft.com/office/officeart/2005/8/layout/lProcess2"/>
    <dgm:cxn modelId="{CBAF9607-7084-49B0-856F-AE42ECCCF715}" type="presParOf" srcId="{920BFF9F-026E-4298-99CD-8F36EC49793E}" destId="{4E08DF6E-ED1B-4241-BCEC-54628F8B6DED}" srcOrd="2" destOrd="0" presId="urn:microsoft.com/office/officeart/2005/8/layout/lProcess2"/>
    <dgm:cxn modelId="{A826DB4B-AE99-4AED-B20C-A076E2D7BBA2}" type="presParOf" srcId="{920BFF9F-026E-4298-99CD-8F36EC49793E}" destId="{99DD3C08-A2A2-48D4-A75C-0EAC44C36A9F}" srcOrd="3" destOrd="0" presId="urn:microsoft.com/office/officeart/2005/8/layout/lProcess2"/>
    <dgm:cxn modelId="{747EAE52-3EAC-4E7F-BE5F-4EED9AAE8661}" type="presParOf" srcId="{920BFF9F-026E-4298-99CD-8F36EC49793E}" destId="{576475A4-E42B-4427-806E-40746317968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62EA96-4FE5-4196-8A6E-086460F6CA9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06E98E1-6FE3-495C-8DC0-715F1E8D4556}">
      <dgm:prSet phldrT="[Text]"/>
      <dgm:spPr>
        <a:solidFill>
          <a:srgbClr val="0072CE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Levonorgestrel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GB" dirty="0"/>
        </a:p>
      </dgm:t>
    </dgm:pt>
    <dgm:pt modelId="{E5DA882B-143C-4E8E-96F8-2F6F564112BD}" type="parTrans" cxnId="{2F64E186-3D57-4DD4-9337-F631C4222F64}">
      <dgm:prSet/>
      <dgm:spPr/>
      <dgm:t>
        <a:bodyPr/>
        <a:lstStyle/>
        <a:p>
          <a:endParaRPr lang="en-GB"/>
        </a:p>
      </dgm:t>
    </dgm:pt>
    <dgm:pt modelId="{B5080E3D-6465-4FD1-9F52-31CE0B0591E3}" type="sibTrans" cxnId="{2F64E186-3D57-4DD4-9337-F631C4222F64}">
      <dgm:prSet/>
      <dgm:spPr/>
      <dgm:t>
        <a:bodyPr/>
        <a:lstStyle/>
        <a:p>
          <a:endParaRPr lang="en-GB"/>
        </a:p>
      </dgm:t>
    </dgm:pt>
    <dgm:pt modelId="{439F3CAC-D85E-425B-9333-4220ABFA0855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dirty="0">
              <a:solidFill>
                <a:schemeClr val="bg2"/>
              </a:solidFill>
            </a:rPr>
            <a:t>Within 4 days (96 hours) of UPSI</a:t>
          </a:r>
          <a:endParaRPr lang="en-GB" dirty="0">
            <a:solidFill>
              <a:schemeClr val="bg2"/>
            </a:solidFill>
          </a:endParaRPr>
        </a:p>
      </dgm:t>
    </dgm:pt>
    <dgm:pt modelId="{AF08147A-26EC-405C-859F-4D28FFDB33F8}" type="parTrans" cxnId="{A8513316-6579-4B64-9E08-5940E5BD6E18}">
      <dgm:prSet/>
      <dgm:spPr/>
      <dgm:t>
        <a:bodyPr/>
        <a:lstStyle/>
        <a:p>
          <a:endParaRPr lang="en-GB"/>
        </a:p>
      </dgm:t>
    </dgm:pt>
    <dgm:pt modelId="{A381DBEC-6FB1-4D80-A815-AFEE43F28227}" type="sibTrans" cxnId="{A8513316-6579-4B64-9E08-5940E5BD6E18}">
      <dgm:prSet/>
      <dgm:spPr/>
      <dgm:t>
        <a:bodyPr/>
        <a:lstStyle/>
        <a:p>
          <a:endParaRPr lang="en-GB"/>
        </a:p>
      </dgm:t>
    </dgm:pt>
    <dgm:pt modelId="{5B9895B5-E0EF-4AB6-BC3E-5A162A813C25}">
      <dgm:prSet phldrT="[Text]"/>
      <dgm:spPr>
        <a:solidFill>
          <a:srgbClr val="0072CE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Ulipristal acetate </a:t>
          </a:r>
          <a:endParaRPr lang="en-GB" dirty="0">
            <a:solidFill>
              <a:schemeClr val="bg2"/>
            </a:solidFill>
          </a:endParaRPr>
        </a:p>
      </dgm:t>
    </dgm:pt>
    <dgm:pt modelId="{F71DF6C4-3B01-437F-A9B5-ACB2FB03456D}" type="parTrans" cxnId="{23561320-DF49-469E-A8F4-0B7FA51BF31E}">
      <dgm:prSet/>
      <dgm:spPr/>
      <dgm:t>
        <a:bodyPr/>
        <a:lstStyle/>
        <a:p>
          <a:endParaRPr lang="en-GB"/>
        </a:p>
      </dgm:t>
    </dgm:pt>
    <dgm:pt modelId="{B3330135-D583-4537-8889-7C14E7113E6B}" type="sibTrans" cxnId="{23561320-DF49-469E-A8F4-0B7FA51BF31E}">
      <dgm:prSet/>
      <dgm:spPr/>
      <dgm:t>
        <a:bodyPr/>
        <a:lstStyle/>
        <a:p>
          <a:endParaRPr lang="en-GB"/>
        </a:p>
      </dgm:t>
    </dgm:pt>
    <dgm:pt modelId="{878D18D4-F41A-46A8-AB4A-08958BBCCD1D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Within 5 days (120 hours) of UPSI</a:t>
          </a:r>
          <a:endParaRPr lang="en-GB" dirty="0">
            <a:solidFill>
              <a:schemeClr val="bg2"/>
            </a:solidFill>
          </a:endParaRPr>
        </a:p>
      </dgm:t>
    </dgm:pt>
    <dgm:pt modelId="{5616116D-0662-4AC3-B03A-FE18AA75D27C}" type="parTrans" cxnId="{E0DDF5A8-1B10-452B-B8F7-D3BB621D140F}">
      <dgm:prSet/>
      <dgm:spPr/>
      <dgm:t>
        <a:bodyPr/>
        <a:lstStyle/>
        <a:p>
          <a:endParaRPr lang="en-GB"/>
        </a:p>
      </dgm:t>
    </dgm:pt>
    <dgm:pt modelId="{3E89163C-EA7E-4DEA-ABFB-98E5B671D9AF}" type="sibTrans" cxnId="{E0DDF5A8-1B10-452B-B8F7-D3BB621D140F}">
      <dgm:prSet/>
      <dgm:spPr/>
      <dgm:t>
        <a:bodyPr/>
        <a:lstStyle/>
        <a:p>
          <a:endParaRPr lang="en-GB"/>
        </a:p>
      </dgm:t>
    </dgm:pt>
    <dgm:pt modelId="{8A2FD6F2-33BF-4081-A630-A8651189B5D5}" type="pres">
      <dgm:prSet presAssocID="{DC62EA96-4FE5-4196-8A6E-086460F6CA94}" presName="Name0" presStyleCnt="0">
        <dgm:presLayoutVars>
          <dgm:dir/>
          <dgm:animLvl val="lvl"/>
          <dgm:resizeHandles val="exact"/>
        </dgm:presLayoutVars>
      </dgm:prSet>
      <dgm:spPr/>
    </dgm:pt>
    <dgm:pt modelId="{43F2AE75-98D8-4EAE-99CD-B1B00CF2D99B}" type="pres">
      <dgm:prSet presAssocID="{806E98E1-6FE3-495C-8DC0-715F1E8D4556}" presName="composite" presStyleCnt="0"/>
      <dgm:spPr/>
    </dgm:pt>
    <dgm:pt modelId="{281F3FC1-C9AC-43F4-952B-361F4B071281}" type="pres">
      <dgm:prSet presAssocID="{806E98E1-6FE3-495C-8DC0-715F1E8D455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39CFE28-A450-4306-8EB0-43EED531C32B}" type="pres">
      <dgm:prSet presAssocID="{806E98E1-6FE3-495C-8DC0-715F1E8D4556}" presName="desTx" presStyleLbl="alignAccFollowNode1" presStyleIdx="0" presStyleCnt="2">
        <dgm:presLayoutVars>
          <dgm:bulletEnabled val="1"/>
        </dgm:presLayoutVars>
      </dgm:prSet>
      <dgm:spPr/>
    </dgm:pt>
    <dgm:pt modelId="{8DE0DA34-87C3-4E0B-AD06-751C926ED326}" type="pres">
      <dgm:prSet presAssocID="{B5080E3D-6465-4FD1-9F52-31CE0B0591E3}" presName="space" presStyleCnt="0"/>
      <dgm:spPr/>
    </dgm:pt>
    <dgm:pt modelId="{7CD00E6E-5C6A-4AA2-97F4-2D58F86AA6E3}" type="pres">
      <dgm:prSet presAssocID="{5B9895B5-E0EF-4AB6-BC3E-5A162A813C25}" presName="composite" presStyleCnt="0"/>
      <dgm:spPr/>
    </dgm:pt>
    <dgm:pt modelId="{FC0988BA-5AAB-4AC7-AA3E-09DFFBA6BDA7}" type="pres">
      <dgm:prSet presAssocID="{5B9895B5-E0EF-4AB6-BC3E-5A162A813C2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6B749A7-3CF9-411F-AC00-58350E514A5B}" type="pres">
      <dgm:prSet presAssocID="{5B9895B5-E0EF-4AB6-BC3E-5A162A813C2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268430C-6E4C-4410-A902-EC899AF02324}" type="presOf" srcId="{878D18D4-F41A-46A8-AB4A-08958BBCCD1D}" destId="{D6B749A7-3CF9-411F-AC00-58350E514A5B}" srcOrd="0" destOrd="0" presId="urn:microsoft.com/office/officeart/2005/8/layout/hList1"/>
    <dgm:cxn modelId="{A8513316-6579-4B64-9E08-5940E5BD6E18}" srcId="{806E98E1-6FE3-495C-8DC0-715F1E8D4556}" destId="{439F3CAC-D85E-425B-9333-4220ABFA0855}" srcOrd="0" destOrd="0" parTransId="{AF08147A-26EC-405C-859F-4D28FFDB33F8}" sibTransId="{A381DBEC-6FB1-4D80-A815-AFEE43F28227}"/>
    <dgm:cxn modelId="{23561320-DF49-469E-A8F4-0B7FA51BF31E}" srcId="{DC62EA96-4FE5-4196-8A6E-086460F6CA94}" destId="{5B9895B5-E0EF-4AB6-BC3E-5A162A813C25}" srcOrd="1" destOrd="0" parTransId="{F71DF6C4-3B01-437F-A9B5-ACB2FB03456D}" sibTransId="{B3330135-D583-4537-8889-7C14E7113E6B}"/>
    <dgm:cxn modelId="{2F64E186-3D57-4DD4-9337-F631C4222F64}" srcId="{DC62EA96-4FE5-4196-8A6E-086460F6CA94}" destId="{806E98E1-6FE3-495C-8DC0-715F1E8D4556}" srcOrd="0" destOrd="0" parTransId="{E5DA882B-143C-4E8E-96F8-2F6F564112BD}" sibTransId="{B5080E3D-6465-4FD1-9F52-31CE0B0591E3}"/>
    <dgm:cxn modelId="{E0DDF5A8-1B10-452B-B8F7-D3BB621D140F}" srcId="{5B9895B5-E0EF-4AB6-BC3E-5A162A813C25}" destId="{878D18D4-F41A-46A8-AB4A-08958BBCCD1D}" srcOrd="0" destOrd="0" parTransId="{5616116D-0662-4AC3-B03A-FE18AA75D27C}" sibTransId="{3E89163C-EA7E-4DEA-ABFB-98E5B671D9AF}"/>
    <dgm:cxn modelId="{726F6CAA-C133-41B9-A953-4DABAD53127C}" type="presOf" srcId="{5B9895B5-E0EF-4AB6-BC3E-5A162A813C25}" destId="{FC0988BA-5AAB-4AC7-AA3E-09DFFBA6BDA7}" srcOrd="0" destOrd="0" presId="urn:microsoft.com/office/officeart/2005/8/layout/hList1"/>
    <dgm:cxn modelId="{62A6DCC3-5D05-40D9-942B-F57D328AB115}" type="presOf" srcId="{DC62EA96-4FE5-4196-8A6E-086460F6CA94}" destId="{8A2FD6F2-33BF-4081-A630-A8651189B5D5}" srcOrd="0" destOrd="0" presId="urn:microsoft.com/office/officeart/2005/8/layout/hList1"/>
    <dgm:cxn modelId="{467696D1-910A-490C-A67F-47ED5DD30AC1}" type="presOf" srcId="{439F3CAC-D85E-425B-9333-4220ABFA0855}" destId="{B39CFE28-A450-4306-8EB0-43EED531C32B}" srcOrd="0" destOrd="0" presId="urn:microsoft.com/office/officeart/2005/8/layout/hList1"/>
    <dgm:cxn modelId="{E18BEAF6-7E80-40E1-8411-8839A0D1F490}" type="presOf" srcId="{806E98E1-6FE3-495C-8DC0-715F1E8D4556}" destId="{281F3FC1-C9AC-43F4-952B-361F4B071281}" srcOrd="0" destOrd="0" presId="urn:microsoft.com/office/officeart/2005/8/layout/hList1"/>
    <dgm:cxn modelId="{A7C84E3D-45D9-442C-81CD-CECF4DB5427C}" type="presParOf" srcId="{8A2FD6F2-33BF-4081-A630-A8651189B5D5}" destId="{43F2AE75-98D8-4EAE-99CD-B1B00CF2D99B}" srcOrd="0" destOrd="0" presId="urn:microsoft.com/office/officeart/2005/8/layout/hList1"/>
    <dgm:cxn modelId="{4B8EB666-B8BA-46A1-A353-AF0CFAD9EB4B}" type="presParOf" srcId="{43F2AE75-98D8-4EAE-99CD-B1B00CF2D99B}" destId="{281F3FC1-C9AC-43F4-952B-361F4B071281}" srcOrd="0" destOrd="0" presId="urn:microsoft.com/office/officeart/2005/8/layout/hList1"/>
    <dgm:cxn modelId="{5E0D10C7-5425-4488-A4F8-017AEE77258C}" type="presParOf" srcId="{43F2AE75-98D8-4EAE-99CD-B1B00CF2D99B}" destId="{B39CFE28-A450-4306-8EB0-43EED531C32B}" srcOrd="1" destOrd="0" presId="urn:microsoft.com/office/officeart/2005/8/layout/hList1"/>
    <dgm:cxn modelId="{E3498943-1C3A-4655-AA2B-B94C490EF8C5}" type="presParOf" srcId="{8A2FD6F2-33BF-4081-A630-A8651189B5D5}" destId="{8DE0DA34-87C3-4E0B-AD06-751C926ED326}" srcOrd="1" destOrd="0" presId="urn:microsoft.com/office/officeart/2005/8/layout/hList1"/>
    <dgm:cxn modelId="{27420B57-61F9-442E-803D-E45D766E7F3C}" type="presParOf" srcId="{8A2FD6F2-33BF-4081-A630-A8651189B5D5}" destId="{7CD00E6E-5C6A-4AA2-97F4-2D58F86AA6E3}" srcOrd="2" destOrd="0" presId="urn:microsoft.com/office/officeart/2005/8/layout/hList1"/>
    <dgm:cxn modelId="{8D7C1FA6-C19B-40E7-AF24-85A0D7B43E6B}" type="presParOf" srcId="{7CD00E6E-5C6A-4AA2-97F4-2D58F86AA6E3}" destId="{FC0988BA-5AAB-4AC7-AA3E-09DFFBA6BDA7}" srcOrd="0" destOrd="0" presId="urn:microsoft.com/office/officeart/2005/8/layout/hList1"/>
    <dgm:cxn modelId="{5DDE0055-4D9D-4E11-8220-D4975D5B5930}" type="presParOf" srcId="{7CD00E6E-5C6A-4AA2-97F4-2D58F86AA6E3}" destId="{D6B749A7-3CF9-411F-AC00-58350E514A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5F292-D4DE-4EC9-A106-243A0A586264}">
      <dsp:nvSpPr>
        <dsp:cNvPr id="0" name=""/>
        <dsp:cNvSpPr/>
      </dsp:nvSpPr>
      <dsp:spPr>
        <a:xfrm rot="10800000">
          <a:off x="1185435" y="1911"/>
          <a:ext cx="3608825" cy="1159317"/>
        </a:xfrm>
        <a:prstGeom prst="homePlate">
          <a:avLst/>
        </a:prstGeom>
        <a:solidFill>
          <a:srgbClr val="47D1B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1227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100000"/>
            <a:buNone/>
          </a:pPr>
          <a:r>
            <a:rPr lang="en-US" sz="1200" b="1" kern="1200" dirty="0">
              <a:solidFill>
                <a:schemeClr val="tx2"/>
              </a:solidFill>
              <a:ea typeface="Calibri" panose="020F0502020204030204" pitchFamily="34" charset="0"/>
              <a:cs typeface="Arial" panose="020B0604020202020204" pitchFamily="34" charset="0"/>
            </a:rPr>
            <a:t>NHS Long Term Plan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100000"/>
            <a:buNone/>
          </a:pPr>
          <a:r>
            <a:rPr lang="en-GB" sz="1200" b="1" kern="1200" dirty="0">
              <a:solidFill>
                <a:schemeClr val="bg2"/>
              </a:solidFill>
            </a:rPr>
            <a:t>“importance of NHS services complementing the action taken by local government to support the commissioning of sexual </a:t>
          </a:r>
          <a:r>
            <a:rPr lang="en-GB" sz="1200" b="1" kern="1200" dirty="0">
              <a:solidFill>
                <a:schemeClr val="bg2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rPr>
            <a:t>health</a:t>
          </a:r>
          <a:r>
            <a:rPr lang="en-GB" sz="1200" b="1" kern="1200" dirty="0">
              <a:solidFill>
                <a:schemeClr val="bg2"/>
              </a:solidFill>
            </a:rPr>
            <a:t> services”</a:t>
          </a:r>
          <a:endParaRPr lang="en-GB" sz="1200" kern="1200" dirty="0">
            <a:solidFill>
              <a:schemeClr val="bg2"/>
            </a:solidFill>
          </a:endParaRPr>
        </a:p>
      </dsp:txBody>
      <dsp:txXfrm rot="10800000">
        <a:off x="1475264" y="1911"/>
        <a:ext cx="3318996" cy="1159317"/>
      </dsp:txXfrm>
    </dsp:sp>
    <dsp:sp modelId="{23FB2936-D770-4AC1-9E21-5BB8018E7B50}">
      <dsp:nvSpPr>
        <dsp:cNvPr id="0" name=""/>
        <dsp:cNvSpPr/>
      </dsp:nvSpPr>
      <dsp:spPr>
        <a:xfrm>
          <a:off x="632544" y="26691"/>
          <a:ext cx="1105780" cy="11097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4AB1C9-97AD-49FC-BBD2-CAD6B9C21392}">
      <dsp:nvSpPr>
        <dsp:cNvPr id="0" name=""/>
        <dsp:cNvSpPr/>
      </dsp:nvSpPr>
      <dsp:spPr>
        <a:xfrm rot="10800000">
          <a:off x="1198819" y="1507293"/>
          <a:ext cx="3608825" cy="1159317"/>
        </a:xfrm>
        <a:prstGeom prst="homePlate">
          <a:avLst/>
        </a:prstGeom>
        <a:solidFill>
          <a:srgbClr val="C68D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1227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solidFill>
                <a:srgbClr val="202A30"/>
              </a:solidFill>
              <a:effectLst/>
              <a:latin typeface="+mn-lt"/>
            </a:rPr>
            <a:t>Pharmacy offer for sexual health, reproductive health and HIV: a resource for commissioners and providers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>
              <a:solidFill>
                <a:schemeClr val="bg2"/>
              </a:solidFill>
              <a:effectLst/>
              <a:latin typeface="-apple-system"/>
            </a:rPr>
            <a:t>“</a:t>
          </a:r>
          <a:r>
            <a:rPr lang="en-US" sz="1200" b="1" i="0" kern="1200" dirty="0">
              <a:solidFill>
                <a:schemeClr val="bg2"/>
              </a:solidFill>
              <a:effectLst/>
              <a:latin typeface="+mn-lt"/>
            </a:rPr>
            <a:t>the role community pharmacy can play in supporting ongoing contraception”</a:t>
          </a:r>
          <a:endParaRPr lang="en-GB" sz="1200" b="1" kern="1200" dirty="0">
            <a:solidFill>
              <a:schemeClr val="bg2"/>
            </a:solidFill>
            <a:latin typeface="+mn-lt"/>
          </a:endParaRPr>
        </a:p>
      </dsp:txBody>
      <dsp:txXfrm rot="10800000">
        <a:off x="1488648" y="1507293"/>
        <a:ext cx="3318996" cy="1159317"/>
      </dsp:txXfrm>
    </dsp:sp>
    <dsp:sp modelId="{2B64ABE4-FC21-4102-9FB3-346EFDE3B19F}">
      <dsp:nvSpPr>
        <dsp:cNvPr id="0" name=""/>
        <dsp:cNvSpPr/>
      </dsp:nvSpPr>
      <dsp:spPr>
        <a:xfrm>
          <a:off x="619160" y="1507293"/>
          <a:ext cx="1159317" cy="115931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56E229-3C74-483D-9A86-B800F9DF9F9E}">
      <dsp:nvSpPr>
        <dsp:cNvPr id="0" name=""/>
        <dsp:cNvSpPr/>
      </dsp:nvSpPr>
      <dsp:spPr>
        <a:xfrm rot="10800000">
          <a:off x="1224225" y="3014586"/>
          <a:ext cx="3608825" cy="1159317"/>
        </a:xfrm>
        <a:prstGeom prst="homePlate">
          <a:avLst/>
        </a:prstGeom>
        <a:solidFill>
          <a:srgbClr val="FF652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1227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100000"/>
            <a:buNone/>
          </a:pPr>
          <a:r>
            <a:rPr lang="en-GB" sz="1200" b="1" kern="1200" dirty="0">
              <a:solidFill>
                <a:schemeClr val="tx2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Commitment in CPCF </a:t>
          </a:r>
          <a:r>
            <a:rPr lang="en-US" sz="1200" b="1" kern="1200" dirty="0">
              <a:solidFill>
                <a:schemeClr val="tx2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to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100000"/>
            <a:buNone/>
          </a:pPr>
          <a:r>
            <a:rPr lang="en-US" sz="1200" b="1" kern="1200" dirty="0">
              <a:solidFill>
                <a:schemeClr val="bg2"/>
              </a:solidFill>
              <a:effectLst/>
              <a:ea typeface="Calibri" panose="020F0502020204030204" pitchFamily="34" charset="0"/>
              <a:cs typeface="Arial" panose="020B0604020202020204" pitchFamily="34" charset="0"/>
            </a:rPr>
            <a:t> “test a range of prevention services”</a:t>
          </a:r>
          <a:endParaRPr lang="en-GB" sz="1200" b="1" kern="1200" dirty="0">
            <a:solidFill>
              <a:schemeClr val="bg2"/>
            </a:solidFill>
          </a:endParaRPr>
        </a:p>
      </dsp:txBody>
      <dsp:txXfrm rot="10800000">
        <a:off x="1514054" y="3014586"/>
        <a:ext cx="3318996" cy="1159317"/>
      </dsp:txXfrm>
    </dsp:sp>
    <dsp:sp modelId="{C9A580B1-F4EF-4CC2-9417-72127A2A5C4C}">
      <dsp:nvSpPr>
        <dsp:cNvPr id="0" name=""/>
        <dsp:cNvSpPr/>
      </dsp:nvSpPr>
      <dsp:spPr>
        <a:xfrm>
          <a:off x="619160" y="3012675"/>
          <a:ext cx="1159317" cy="115931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0460E-EC9F-412D-AFF0-47DB012983A7}">
      <dsp:nvSpPr>
        <dsp:cNvPr id="0" name=""/>
        <dsp:cNvSpPr/>
      </dsp:nvSpPr>
      <dsp:spPr>
        <a:xfrm>
          <a:off x="8934" y="2154254"/>
          <a:ext cx="1631897" cy="717699"/>
        </a:xfrm>
        <a:prstGeom prst="chevron">
          <a:avLst>
            <a:gd name="adj" fmla="val 40000"/>
          </a:avLst>
        </a:prstGeom>
        <a:solidFill>
          <a:srgbClr val="0072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D6ECE-41F1-4551-B4BA-8AF0BD4BD45D}">
      <dsp:nvSpPr>
        <dsp:cNvPr id="0" name=""/>
        <dsp:cNvSpPr/>
      </dsp:nvSpPr>
      <dsp:spPr>
        <a:xfrm>
          <a:off x="271991" y="2209989"/>
          <a:ext cx="1138667" cy="695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F6B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0F6B61"/>
              </a:solidFill>
              <a:latin typeface="DM Sans" pitchFamily="2" charset="0"/>
            </a:rPr>
            <a:t>2021  - commence Tier 1 pilot</a:t>
          </a:r>
          <a:endParaRPr lang="en-GB" sz="1000" b="1" kern="1200" dirty="0">
            <a:solidFill>
              <a:srgbClr val="0F6B61"/>
            </a:solidFill>
            <a:latin typeface="DM Sans" pitchFamily="2" charset="0"/>
          </a:endParaRPr>
        </a:p>
      </dsp:txBody>
      <dsp:txXfrm>
        <a:off x="292364" y="2230362"/>
        <a:ext cx="1097921" cy="654830"/>
      </dsp:txXfrm>
    </dsp:sp>
    <dsp:sp modelId="{3D83BCE2-7188-41AB-A6DE-D41D2B920C7F}">
      <dsp:nvSpPr>
        <dsp:cNvPr id="0" name=""/>
        <dsp:cNvSpPr/>
      </dsp:nvSpPr>
      <dsp:spPr>
        <a:xfrm>
          <a:off x="1681392" y="2146985"/>
          <a:ext cx="1645208" cy="741824"/>
        </a:xfrm>
        <a:prstGeom prst="chevron">
          <a:avLst>
            <a:gd name="adj" fmla="val 40000"/>
          </a:avLst>
        </a:prstGeom>
        <a:solidFill>
          <a:srgbClr val="FF65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41662-D7D4-4443-86C5-6F26032FF4AB}">
      <dsp:nvSpPr>
        <dsp:cNvPr id="0" name=""/>
        <dsp:cNvSpPr/>
      </dsp:nvSpPr>
      <dsp:spPr>
        <a:xfrm>
          <a:off x="1936936" y="2184170"/>
          <a:ext cx="1264395" cy="700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F6B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b="1" kern="1200" dirty="0">
              <a:solidFill>
                <a:srgbClr val="0F6B61"/>
              </a:solidFill>
              <a:latin typeface="DM Sans" pitchFamily="2" charset="0"/>
            </a:rPr>
            <a:t>October 2022 – commence Tier 2 pilot</a:t>
          </a:r>
          <a:endParaRPr lang="en-GB" sz="1000" b="1" kern="1200" dirty="0">
            <a:solidFill>
              <a:srgbClr val="0F6B61"/>
            </a:solidFill>
            <a:latin typeface="DM Sans" pitchFamily="2" charset="0"/>
          </a:endParaRPr>
        </a:p>
      </dsp:txBody>
      <dsp:txXfrm>
        <a:off x="1957454" y="2204688"/>
        <a:ext cx="1223359" cy="659492"/>
      </dsp:txXfrm>
    </dsp:sp>
    <dsp:sp modelId="{BD125AD2-890D-45E7-8C86-287072449971}">
      <dsp:nvSpPr>
        <dsp:cNvPr id="0" name=""/>
        <dsp:cNvSpPr/>
      </dsp:nvSpPr>
      <dsp:spPr>
        <a:xfrm>
          <a:off x="3398406" y="2127732"/>
          <a:ext cx="1841175" cy="774631"/>
        </a:xfrm>
        <a:prstGeom prst="chevron">
          <a:avLst>
            <a:gd name="adj" fmla="val 40000"/>
          </a:avLst>
        </a:prstGeom>
        <a:solidFill>
          <a:srgbClr val="C600B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49C7C-C691-44FC-BD45-5B2C6DCECB69}">
      <dsp:nvSpPr>
        <dsp:cNvPr id="0" name=""/>
        <dsp:cNvSpPr/>
      </dsp:nvSpPr>
      <dsp:spPr>
        <a:xfrm>
          <a:off x="3653043" y="2198914"/>
          <a:ext cx="1316162" cy="7447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F6B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0F6B61"/>
              </a:solidFill>
              <a:latin typeface="DM Sans" pitchFamily="2" charset="0"/>
            </a:rPr>
            <a:t>April 2023 - Launch of Tier 1 PCS – ongoing supply</a:t>
          </a:r>
          <a:endParaRPr lang="en-GB" sz="1000" b="1" kern="1200" dirty="0">
            <a:solidFill>
              <a:srgbClr val="0F6B61"/>
            </a:solidFill>
            <a:latin typeface="DM Sans" pitchFamily="2" charset="0"/>
          </a:endParaRPr>
        </a:p>
      </dsp:txBody>
      <dsp:txXfrm>
        <a:off x="3674855" y="2220726"/>
        <a:ext cx="1272538" cy="701109"/>
      </dsp:txXfrm>
    </dsp:sp>
    <dsp:sp modelId="{EC98CC8B-3C42-4F95-9C33-4AF436559134}">
      <dsp:nvSpPr>
        <dsp:cNvPr id="0" name=""/>
        <dsp:cNvSpPr/>
      </dsp:nvSpPr>
      <dsp:spPr>
        <a:xfrm>
          <a:off x="5304758" y="2129127"/>
          <a:ext cx="1759039" cy="726188"/>
        </a:xfrm>
        <a:prstGeom prst="chevron">
          <a:avLst>
            <a:gd name="adj" fmla="val 40000"/>
          </a:avLst>
        </a:prstGeom>
        <a:solidFill>
          <a:srgbClr val="0072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70A3C-8A26-432C-919C-39592C9A281E}">
      <dsp:nvSpPr>
        <dsp:cNvPr id="0" name=""/>
        <dsp:cNvSpPr/>
      </dsp:nvSpPr>
      <dsp:spPr>
        <a:xfrm>
          <a:off x="5442281" y="2163479"/>
          <a:ext cx="1427369" cy="787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F6B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0F6B61"/>
              </a:solidFill>
              <a:latin typeface="DM Sans" pitchFamily="2" charset="0"/>
            </a:rPr>
            <a:t>May 2023 - Delivery Plan for recovering access to primary care </a:t>
          </a:r>
          <a:endParaRPr lang="en-GB" sz="1000" b="1" kern="1200" dirty="0">
            <a:solidFill>
              <a:srgbClr val="0F6B61"/>
            </a:solidFill>
            <a:latin typeface="DM Sans" pitchFamily="2" charset="0"/>
          </a:endParaRPr>
        </a:p>
      </dsp:txBody>
      <dsp:txXfrm>
        <a:off x="5465349" y="2186547"/>
        <a:ext cx="1381233" cy="741459"/>
      </dsp:txXfrm>
    </dsp:sp>
    <dsp:sp modelId="{09BE9977-A3DE-4713-9AF6-E0B5E30E3E2F}">
      <dsp:nvSpPr>
        <dsp:cNvPr id="0" name=""/>
        <dsp:cNvSpPr/>
      </dsp:nvSpPr>
      <dsp:spPr>
        <a:xfrm>
          <a:off x="7184788" y="2120591"/>
          <a:ext cx="1823562" cy="786181"/>
        </a:xfrm>
        <a:prstGeom prst="chevron">
          <a:avLst>
            <a:gd name="adj" fmla="val 40000"/>
          </a:avLst>
        </a:prstGeom>
        <a:solidFill>
          <a:srgbClr val="FF65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66E20-307B-4A50-A047-64F539780F59}">
      <dsp:nvSpPr>
        <dsp:cNvPr id="0" name=""/>
        <dsp:cNvSpPr/>
      </dsp:nvSpPr>
      <dsp:spPr>
        <a:xfrm>
          <a:off x="7362329" y="2170798"/>
          <a:ext cx="1379708" cy="761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F6B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0F6B61"/>
              </a:solidFill>
              <a:latin typeface="DM Sans" pitchFamily="2" charset="0"/>
            </a:rPr>
            <a:t>December 2023 - Expansion of PCS – include initiation</a:t>
          </a:r>
          <a:endParaRPr lang="en-GB" sz="1000" b="1" kern="1200" dirty="0">
            <a:solidFill>
              <a:srgbClr val="0F6B61"/>
            </a:solidFill>
            <a:latin typeface="DM Sans" pitchFamily="2" charset="0"/>
          </a:endParaRPr>
        </a:p>
      </dsp:txBody>
      <dsp:txXfrm>
        <a:off x="7384640" y="2193109"/>
        <a:ext cx="1335086" cy="717126"/>
      </dsp:txXfrm>
    </dsp:sp>
    <dsp:sp modelId="{72E7C43B-BE30-4D37-B8F3-10C3664B17BE}">
      <dsp:nvSpPr>
        <dsp:cNvPr id="0" name=""/>
        <dsp:cNvSpPr/>
      </dsp:nvSpPr>
      <dsp:spPr>
        <a:xfrm>
          <a:off x="9073250" y="2133138"/>
          <a:ext cx="1712690" cy="767103"/>
        </a:xfrm>
        <a:prstGeom prst="chevron">
          <a:avLst>
            <a:gd name="adj" fmla="val 40000"/>
          </a:avLst>
        </a:prstGeom>
        <a:solidFill>
          <a:srgbClr val="D100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2DDEF-EC0B-4C54-8455-6F66269D4788}">
      <dsp:nvSpPr>
        <dsp:cNvPr id="0" name=""/>
        <dsp:cNvSpPr/>
      </dsp:nvSpPr>
      <dsp:spPr>
        <a:xfrm>
          <a:off x="9116423" y="2211710"/>
          <a:ext cx="1444874" cy="730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F6B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rgbClr val="0F6B61"/>
              </a:solidFill>
              <a:latin typeface="DM Sans" pitchFamily="2" charset="0"/>
            </a:rPr>
            <a:t>29th October 2025 – Inclusion of oral emergency contraception</a:t>
          </a:r>
        </a:p>
      </dsp:txBody>
      <dsp:txXfrm>
        <a:off x="9137823" y="2233110"/>
        <a:ext cx="1402074" cy="6878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568C4-E9CC-4675-9525-2448839045EF}">
      <dsp:nvSpPr>
        <dsp:cNvPr id="0" name=""/>
        <dsp:cNvSpPr/>
      </dsp:nvSpPr>
      <dsp:spPr>
        <a:xfrm>
          <a:off x="0" y="0"/>
          <a:ext cx="1935058" cy="1705803"/>
        </a:xfrm>
        <a:prstGeom prst="roundRect">
          <a:avLst>
            <a:gd name="adj" fmla="val 5000"/>
          </a:avLst>
        </a:prstGeom>
        <a:solidFill>
          <a:srgbClr val="0072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FF6D3A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sp:txBody>
      <dsp:txXfrm rot="16200000">
        <a:off x="-505873" y="505873"/>
        <a:ext cx="1398758" cy="387011"/>
      </dsp:txXfrm>
    </dsp:sp>
    <dsp:sp modelId="{222DA2C2-7E11-4D56-B067-8D746DBBFB98}">
      <dsp:nvSpPr>
        <dsp:cNvPr id="0" name=""/>
        <dsp:cNvSpPr/>
      </dsp:nvSpPr>
      <dsp:spPr>
        <a:xfrm>
          <a:off x="387011" y="0"/>
          <a:ext cx="1441618" cy="17058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16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16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Initiation of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oral contraception</a:t>
          </a:r>
          <a:endParaRPr lang="en-GB" sz="1600" kern="1200" dirty="0"/>
        </a:p>
      </dsp:txBody>
      <dsp:txXfrm>
        <a:off x="387011" y="0"/>
        <a:ext cx="1441618" cy="1705803"/>
      </dsp:txXfrm>
    </dsp:sp>
    <dsp:sp modelId="{F21180C7-CF1B-4BAD-A6EA-E7F66402B856}">
      <dsp:nvSpPr>
        <dsp:cNvPr id="0" name=""/>
        <dsp:cNvSpPr/>
      </dsp:nvSpPr>
      <dsp:spPr>
        <a:xfrm>
          <a:off x="2185099" y="0"/>
          <a:ext cx="2129125" cy="1705803"/>
        </a:xfrm>
        <a:prstGeom prst="roundRect">
          <a:avLst>
            <a:gd name="adj" fmla="val 5000"/>
          </a:avLst>
        </a:prstGeom>
        <a:solidFill>
          <a:srgbClr val="0072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FF6D3A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 rot="16200000">
        <a:off x="1698632" y="486466"/>
        <a:ext cx="1398758" cy="425825"/>
      </dsp:txXfrm>
    </dsp:sp>
    <dsp:sp modelId="{885D00E4-BDF0-47A9-82BA-A46554CA1423}">
      <dsp:nvSpPr>
        <dsp:cNvPr id="0" name=""/>
        <dsp:cNvSpPr/>
      </dsp:nvSpPr>
      <dsp:spPr>
        <a:xfrm rot="5400000">
          <a:off x="1869322" y="1134013"/>
          <a:ext cx="471877" cy="469284"/>
        </a:xfrm>
        <a:prstGeom prst="mathPlus">
          <a:avLst/>
        </a:prstGeom>
        <a:solidFill>
          <a:srgbClr val="CB00B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25A6D-2715-4432-A074-ABECAC5B9A4D}">
      <dsp:nvSpPr>
        <dsp:cNvPr id="0" name=""/>
        <dsp:cNvSpPr/>
      </dsp:nvSpPr>
      <dsp:spPr>
        <a:xfrm>
          <a:off x="2596854" y="0"/>
          <a:ext cx="1586198" cy="17058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16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16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On-going supply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of </a:t>
          </a:r>
          <a:r>
            <a:rPr kumimoji="0" lang="en-GB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oral contraception</a:t>
          </a:r>
          <a:endParaRPr lang="en-GB" sz="16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GB" sz="24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6854" y="0"/>
        <a:ext cx="1586198" cy="1705803"/>
      </dsp:txXfrm>
    </dsp:sp>
    <dsp:sp modelId="{B14F56C9-8786-4BC7-A3E6-C39F6D5CAE9D}">
      <dsp:nvSpPr>
        <dsp:cNvPr id="0" name=""/>
        <dsp:cNvSpPr/>
      </dsp:nvSpPr>
      <dsp:spPr>
        <a:xfrm>
          <a:off x="4553309" y="0"/>
          <a:ext cx="1935058" cy="1705803"/>
        </a:xfrm>
        <a:prstGeom prst="roundRect">
          <a:avLst>
            <a:gd name="adj" fmla="val 5000"/>
          </a:avLst>
        </a:prstGeom>
        <a:solidFill>
          <a:srgbClr val="0072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FF6D3A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sp:txBody>
      <dsp:txXfrm rot="16200000">
        <a:off x="4047435" y="505873"/>
        <a:ext cx="1398758" cy="387011"/>
      </dsp:txXfrm>
    </dsp:sp>
    <dsp:sp modelId="{5BA9C97B-CC39-474D-9976-B9259F02203A}">
      <dsp:nvSpPr>
        <dsp:cNvPr id="0" name=""/>
        <dsp:cNvSpPr/>
      </dsp:nvSpPr>
      <dsp:spPr>
        <a:xfrm rot="5400000">
          <a:off x="4230683" y="1129653"/>
          <a:ext cx="493245" cy="461615"/>
        </a:xfrm>
        <a:prstGeom prst="mathPlus">
          <a:avLst/>
        </a:prstGeom>
        <a:solidFill>
          <a:srgbClr val="CB00B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4938F-B916-49C3-BA83-321BF04C40C0}">
      <dsp:nvSpPr>
        <dsp:cNvPr id="0" name=""/>
        <dsp:cNvSpPr/>
      </dsp:nvSpPr>
      <dsp:spPr>
        <a:xfrm>
          <a:off x="4940320" y="0"/>
          <a:ext cx="1441618" cy="17058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16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16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Review of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GB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oral contraception</a:t>
          </a:r>
          <a:endParaRPr lang="en-GB" sz="16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GB" sz="24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40320" y="0"/>
        <a:ext cx="1441618" cy="1705803"/>
      </dsp:txXfrm>
    </dsp:sp>
    <dsp:sp modelId="{F889D94F-AB7F-4369-8182-504708A59174}">
      <dsp:nvSpPr>
        <dsp:cNvPr id="0" name=""/>
        <dsp:cNvSpPr/>
      </dsp:nvSpPr>
      <dsp:spPr>
        <a:xfrm>
          <a:off x="6739693" y="0"/>
          <a:ext cx="2017762" cy="1705803"/>
        </a:xfrm>
        <a:prstGeom prst="roundRect">
          <a:avLst>
            <a:gd name="adj" fmla="val 5000"/>
          </a:avLst>
        </a:prstGeom>
        <a:solidFill>
          <a:srgbClr val="0072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FF6D3A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sp:txBody>
      <dsp:txXfrm rot="16200000">
        <a:off x="6242090" y="497602"/>
        <a:ext cx="1398758" cy="403552"/>
      </dsp:txXfrm>
    </dsp:sp>
    <dsp:sp modelId="{87D3FFAF-8939-4A29-B7F5-66FC6F02DBFA}">
      <dsp:nvSpPr>
        <dsp:cNvPr id="0" name=""/>
        <dsp:cNvSpPr/>
      </dsp:nvSpPr>
      <dsp:spPr>
        <a:xfrm>
          <a:off x="6397586" y="1127522"/>
          <a:ext cx="451376" cy="500252"/>
        </a:xfrm>
        <a:prstGeom prst="mathPlus">
          <a:avLst/>
        </a:prstGeom>
        <a:solidFill>
          <a:srgbClr val="CB00BA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17240-D978-4403-856C-0CE54DD9D45D}">
      <dsp:nvSpPr>
        <dsp:cNvPr id="0" name=""/>
        <dsp:cNvSpPr/>
      </dsp:nvSpPr>
      <dsp:spPr>
        <a:xfrm>
          <a:off x="7137250" y="0"/>
          <a:ext cx="1503233" cy="17058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16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sz="1600" b="1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Provision of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rPr>
            <a:t>oral emergency contraception</a:t>
          </a:r>
          <a:endParaRPr lang="en-GB" sz="2000" kern="1200" dirty="0"/>
        </a:p>
      </dsp:txBody>
      <dsp:txXfrm>
        <a:off x="7137250" y="0"/>
        <a:ext cx="1503233" cy="17058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689BD-24BD-4798-BE7C-BF674F393789}">
      <dsp:nvSpPr>
        <dsp:cNvPr id="0" name=""/>
        <dsp:cNvSpPr/>
      </dsp:nvSpPr>
      <dsp:spPr>
        <a:xfrm>
          <a:off x="0" y="0"/>
          <a:ext cx="4856632" cy="4254637"/>
        </a:xfrm>
        <a:prstGeom prst="roundRect">
          <a:avLst>
            <a:gd name="adj" fmla="val 10000"/>
          </a:avLst>
        </a:prstGeom>
        <a:solidFill>
          <a:srgbClr val="15608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If a supply is clinically appropriate</a:t>
          </a:r>
        </a:p>
      </dsp:txBody>
      <dsp:txXfrm>
        <a:off x="37384" y="37384"/>
        <a:ext cx="4781864" cy="1201623"/>
      </dsp:txXfrm>
    </dsp:sp>
    <dsp:sp modelId="{0FFE0D0C-0CBE-46B4-9F6C-B92F98C54AF1}">
      <dsp:nvSpPr>
        <dsp:cNvPr id="0" name=""/>
        <dsp:cNvSpPr/>
      </dsp:nvSpPr>
      <dsp:spPr>
        <a:xfrm>
          <a:off x="490711" y="1276836"/>
          <a:ext cx="3885306" cy="784552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Pharmacist or pharmacy technician will issue a supply</a:t>
          </a:r>
        </a:p>
      </dsp:txBody>
      <dsp:txXfrm>
        <a:off x="513690" y="1299815"/>
        <a:ext cx="3839348" cy="738594"/>
      </dsp:txXfrm>
    </dsp:sp>
    <dsp:sp modelId="{0F8DB132-4C29-4B71-BD18-9638697CB92E}">
      <dsp:nvSpPr>
        <dsp:cNvPr id="0" name=""/>
        <dsp:cNvSpPr/>
      </dsp:nvSpPr>
      <dsp:spPr>
        <a:xfrm>
          <a:off x="490711" y="2182089"/>
          <a:ext cx="3885306" cy="784552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Counsel and discuss next steps</a:t>
          </a:r>
        </a:p>
      </dsp:txBody>
      <dsp:txXfrm>
        <a:off x="513690" y="2205068"/>
        <a:ext cx="3839348" cy="738594"/>
      </dsp:txXfrm>
    </dsp:sp>
    <dsp:sp modelId="{7CB19D52-B635-40FE-AAB7-AADDE8842612}">
      <dsp:nvSpPr>
        <dsp:cNvPr id="0" name=""/>
        <dsp:cNvSpPr/>
      </dsp:nvSpPr>
      <dsp:spPr>
        <a:xfrm>
          <a:off x="490711" y="3087342"/>
          <a:ext cx="3885306" cy="954117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If person consents, GP is notified of consultation, the outcome and the person’s record is updated</a:t>
          </a:r>
          <a:endParaRPr lang="en-GB" sz="1700" kern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>
        <a:off x="518656" y="3115287"/>
        <a:ext cx="3829416" cy="898227"/>
      </dsp:txXfrm>
    </dsp:sp>
    <dsp:sp modelId="{05B3C8BF-C1AD-44D8-AAA4-3D5AE0E43389}">
      <dsp:nvSpPr>
        <dsp:cNvPr id="0" name=""/>
        <dsp:cNvSpPr/>
      </dsp:nvSpPr>
      <dsp:spPr>
        <a:xfrm>
          <a:off x="5219372" y="0"/>
          <a:ext cx="4856632" cy="4254637"/>
        </a:xfrm>
        <a:prstGeom prst="roundRect">
          <a:avLst>
            <a:gd name="adj" fmla="val 10000"/>
          </a:avLst>
        </a:prstGeom>
        <a:solidFill>
          <a:srgbClr val="15608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If a supply is </a:t>
          </a:r>
          <a:r>
            <a:rPr lang="en-GB" sz="2400" b="1" u="sng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not</a:t>
          </a:r>
          <a:r>
            <a:rPr lang="en-GB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 clinically appropriate</a:t>
          </a:r>
        </a:p>
      </dsp:txBody>
      <dsp:txXfrm>
        <a:off x="5256756" y="37384"/>
        <a:ext cx="4781864" cy="1201623"/>
      </dsp:txXfrm>
    </dsp:sp>
    <dsp:sp modelId="{19FE70D9-753D-469C-AC58-A358038CF162}">
      <dsp:nvSpPr>
        <dsp:cNvPr id="0" name=""/>
        <dsp:cNvSpPr/>
      </dsp:nvSpPr>
      <dsp:spPr>
        <a:xfrm>
          <a:off x="5711591" y="1276754"/>
          <a:ext cx="3885306" cy="835865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Pharmacist or pharmacy technician will explain why a supply cannot be made</a:t>
          </a:r>
        </a:p>
      </dsp:txBody>
      <dsp:txXfrm>
        <a:off x="5736073" y="1301236"/>
        <a:ext cx="3836342" cy="786901"/>
      </dsp:txXfrm>
    </dsp:sp>
    <dsp:sp modelId="{4E08DF6E-ED1B-4241-BCEC-54628F8B6DED}">
      <dsp:nvSpPr>
        <dsp:cNvPr id="0" name=""/>
        <dsp:cNvSpPr/>
      </dsp:nvSpPr>
      <dsp:spPr>
        <a:xfrm>
          <a:off x="5711591" y="2241215"/>
          <a:ext cx="3885306" cy="835865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If person consents, GP is notified of consultation, the outcome and the person’s record is updated</a:t>
          </a:r>
        </a:p>
      </dsp:txBody>
      <dsp:txXfrm>
        <a:off x="5736073" y="2265697"/>
        <a:ext cx="3836342" cy="786901"/>
      </dsp:txXfrm>
    </dsp:sp>
    <dsp:sp modelId="{576475A4-E42B-4427-806E-407463179684}">
      <dsp:nvSpPr>
        <dsp:cNvPr id="0" name=""/>
        <dsp:cNvSpPr/>
      </dsp:nvSpPr>
      <dsp:spPr>
        <a:xfrm>
          <a:off x="5711591" y="3205675"/>
          <a:ext cx="3885306" cy="835865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Refer to GP or sexual health clinic where appropriate</a:t>
          </a:r>
        </a:p>
      </dsp:txBody>
      <dsp:txXfrm>
        <a:off x="5736073" y="3230157"/>
        <a:ext cx="3836342" cy="7869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F3FC1-C9AC-43F4-952B-361F4B071281}">
      <dsp:nvSpPr>
        <dsp:cNvPr id="0" name=""/>
        <dsp:cNvSpPr/>
      </dsp:nvSpPr>
      <dsp:spPr>
        <a:xfrm>
          <a:off x="39" y="23923"/>
          <a:ext cx="3798093" cy="460800"/>
        </a:xfrm>
        <a:prstGeom prst="rect">
          <a:avLst/>
        </a:prstGeom>
        <a:solidFill>
          <a:srgbClr val="0072C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Levonorgestrel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GB" sz="1600" kern="1200" dirty="0"/>
        </a:p>
      </dsp:txBody>
      <dsp:txXfrm>
        <a:off x="39" y="23923"/>
        <a:ext cx="3798093" cy="460800"/>
      </dsp:txXfrm>
    </dsp:sp>
    <dsp:sp modelId="{B39CFE28-A450-4306-8EB0-43EED531C32B}">
      <dsp:nvSpPr>
        <dsp:cNvPr id="0" name=""/>
        <dsp:cNvSpPr/>
      </dsp:nvSpPr>
      <dsp:spPr>
        <a:xfrm>
          <a:off x="39" y="484723"/>
          <a:ext cx="3798093" cy="702720"/>
        </a:xfrm>
        <a:prstGeom prst="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2"/>
              </a:solidFill>
            </a:rPr>
            <a:t>Within 4 days (96 hours) of UPSI</a:t>
          </a:r>
          <a:endParaRPr lang="en-GB" sz="1600" kern="1200" dirty="0">
            <a:solidFill>
              <a:schemeClr val="bg2"/>
            </a:solidFill>
          </a:endParaRPr>
        </a:p>
      </dsp:txBody>
      <dsp:txXfrm>
        <a:off x="39" y="484723"/>
        <a:ext cx="3798093" cy="702720"/>
      </dsp:txXfrm>
    </dsp:sp>
    <dsp:sp modelId="{FC0988BA-5AAB-4AC7-AA3E-09DFFBA6BDA7}">
      <dsp:nvSpPr>
        <dsp:cNvPr id="0" name=""/>
        <dsp:cNvSpPr/>
      </dsp:nvSpPr>
      <dsp:spPr>
        <a:xfrm>
          <a:off x="4329866" y="23923"/>
          <a:ext cx="3798093" cy="460800"/>
        </a:xfrm>
        <a:prstGeom prst="rect">
          <a:avLst/>
        </a:prstGeom>
        <a:solidFill>
          <a:srgbClr val="0072C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Ulipristal acetate </a:t>
          </a:r>
          <a:endParaRPr lang="en-GB" sz="1600" kern="1200" dirty="0">
            <a:solidFill>
              <a:schemeClr val="bg2"/>
            </a:solidFill>
          </a:endParaRPr>
        </a:p>
      </dsp:txBody>
      <dsp:txXfrm>
        <a:off x="4329866" y="23923"/>
        <a:ext cx="3798093" cy="460800"/>
      </dsp:txXfrm>
    </dsp:sp>
    <dsp:sp modelId="{D6B749A7-3CF9-411F-AC00-58350E514A5B}">
      <dsp:nvSpPr>
        <dsp:cNvPr id="0" name=""/>
        <dsp:cNvSpPr/>
      </dsp:nvSpPr>
      <dsp:spPr>
        <a:xfrm>
          <a:off x="4329866" y="484723"/>
          <a:ext cx="3798093" cy="702720"/>
        </a:xfrm>
        <a:prstGeom prst="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Within 5 days (120 hours) of UPSI</a:t>
          </a:r>
          <a:endParaRPr lang="en-GB" sz="1600" kern="1200" dirty="0">
            <a:solidFill>
              <a:schemeClr val="bg2"/>
            </a:solidFill>
          </a:endParaRPr>
        </a:p>
      </dsp:txBody>
      <dsp:txXfrm>
        <a:off x="4329866" y="484723"/>
        <a:ext cx="3798093" cy="702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04D95-B157-1146-842D-9361530D14CC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56578-BF11-9F4D-A837-E435DD4B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pharmacy-offer-for-sexual-health-reproductive-health-and-hiv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bsa.nhs.uk/pharmacies-gp-practices-and-appliance-contractors/dispensing-contractors-information/nhs-community-pharmacy-contraception-management-service-pilo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Pharmacies have experience of providing emergency contraception and contraception services as part of locally commissioned sexual health services.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NHS Long Term Plan highlighted the importance……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A30"/>
                </a:solidFill>
                <a:effectLst/>
                <a:latin typeface="-apple-system"/>
              </a:rPr>
              <a:t>A </a:t>
            </a:r>
            <a:r>
              <a:rPr lang="en-US" b="0" i="0" u="sng" dirty="0">
                <a:solidFill>
                  <a:srgbClr val="005EB8"/>
                </a:solidFill>
                <a:effectLst/>
                <a:latin typeface="-apple-system"/>
                <a:hlinkClick r:id="rId3"/>
              </a:rPr>
              <a:t>Public Health England resource for commissioners (2019)</a:t>
            </a:r>
            <a:r>
              <a:rPr lang="en-US" b="0" i="0" dirty="0">
                <a:solidFill>
                  <a:srgbClr val="202A30"/>
                </a:solidFill>
                <a:effectLst/>
                <a:latin typeface="-apple-system"/>
              </a:rPr>
              <a:t> highlighted the role community pharmacy can play in supporting ongoing contraception.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A30"/>
                </a:solidFill>
                <a:effectLst/>
                <a:latin typeface="-apple-system"/>
              </a:rPr>
              <a:t>The 2015 Community Pharmacy Contractual Framework included a commitment to test……….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578-BF11-9F4D-A837-E435DD4B88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1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NHS England commenced </a:t>
            </a:r>
            <a:r>
              <a:rPr lang="en-GB" sz="1200" b="1" u="sng" dirty="0">
                <a:solidFill>
                  <a:srgbClr val="5196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 pilot in 2021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involved pharmacies offering repeat supplies of oral contraception to people who had previously had the product prescribed.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Pilot of Tier 2 (initiation) commenced in October 2022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April 2023 following negotiations the Tier 1 service was launched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accent6"/>
                </a:solidFill>
              </a:rPr>
              <a:t>In May 2023. the Delivery Plan for recovering access to primary care was published. This included a commitment to increase provision of the PCS and the Hypertension Case-Finding Service and proposed additional funding to support this. 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accent6"/>
                </a:solidFill>
              </a:rPr>
              <a:t>Following </a:t>
            </a:r>
            <a:r>
              <a:rPr lang="en-GB" sz="1200" b="0" dirty="0">
                <a:solidFill>
                  <a:schemeClr val="accent6"/>
                </a:solidFill>
              </a:rPr>
              <a:t>negotiations in December 2023, we had an expansion of PCS to include initiation.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00" b="0" dirty="0">
                <a:solidFill>
                  <a:schemeClr val="accent6"/>
                </a:solidFill>
              </a:rPr>
              <a:t>Following a further round of negotiations in March 2025, the service was further expanded in October 2025 to include provision of oral emergency contraception.  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development does not stop there. NHSE has looked at Independent Prescribing as an alternative to PGDs as part of the IP pathfinder programme.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is also underway trailing a few pharmacies with what was proposed to be Tier 3 – ongoing management and supply of LARCs.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56578-BF11-9F4D-A837-E435DD4B8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17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56578-BF11-9F4D-A837-E435DD4B8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171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578-BF11-9F4D-A837-E435DD4B88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62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578-BF11-9F4D-A837-E435DD4B88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17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E1FEB-2EBE-407F-AF8B-F9AD8F87076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005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578-BF11-9F4D-A837-E435DD4B88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59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578-BF11-9F4D-A837-E435DD4B88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7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thing, human face, person, smile&#10;&#10;Description automatically generated">
            <a:extLst>
              <a:ext uri="{FF2B5EF4-FFF2-40B4-BE49-F238E27FC236}">
                <a16:creationId xmlns:a16="http://schemas.microsoft.com/office/drawing/2014/main" id="{15FC90AE-88BB-6562-8F51-203C1521A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823" y="1264204"/>
            <a:ext cx="5740073" cy="451063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4" name="Picture 3" descr="A logo with colorful squares&#10;&#10;Description automatically generated">
            <a:extLst>
              <a:ext uri="{FF2B5EF4-FFF2-40B4-BE49-F238E27FC236}">
                <a16:creationId xmlns:a16="http://schemas.microsoft.com/office/drawing/2014/main" id="{53D1B712-07F0-ACB5-CCF0-9BB9CF8940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731" t="28039" r="11091" b="34228"/>
          <a:stretch/>
        </p:blipFill>
        <p:spPr>
          <a:xfrm>
            <a:off x="201708" y="181469"/>
            <a:ext cx="2339786" cy="75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9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6412D-53F8-E0AF-1302-C1F470C0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7" y="365125"/>
            <a:ext cx="1041841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85956-3986-5D52-5AD3-91599670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978" y="1681163"/>
            <a:ext cx="506059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D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930A0-A446-8934-83B0-4211CE9DD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6978" y="2718651"/>
            <a:ext cx="5060597" cy="34710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73EB0-202F-9534-7FA6-4360AF302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9948" y="1681163"/>
            <a:ext cx="485543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D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24C7C7-9972-861A-4FE3-88F8319EF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9948" y="2718651"/>
            <a:ext cx="4855439" cy="34710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BD02DD-D141-31DC-5F08-399C5421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4A02C5-BABC-E8B6-0ACD-ED244D3A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985BB-EA85-CB44-EC72-A8AA5E0E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2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449D-27B1-7F72-FF02-A3C9C61F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65125"/>
            <a:ext cx="10416822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4DAF6E-A6CE-8E1F-7712-50736750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DE5B0-5C76-4FF0-0647-75F16630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343FB-AF03-CE0F-4C9E-D1D429F4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5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A6CF-5E58-6404-777E-F8DE33A1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2436"/>
            <a:ext cx="3835047" cy="2198914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FE4B-4FC6-24FC-D2CB-DF6C98DC8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42920-6755-600A-0F2C-89E0FAAD5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78" y="3429000"/>
            <a:ext cx="383504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8BB2E-F127-2942-6275-F8973C29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651BB-69AD-54FC-BD8D-98D8F5E9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B6A26-29C5-A008-6741-1D58B585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5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3FDFF-4146-8CD5-3C87-D19BE64B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7424"/>
            <a:ext cx="3835047" cy="217254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B195D-8CE5-F0E2-0FF4-12F378102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68988" y="1673224"/>
            <a:ext cx="4831645" cy="37264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C38BC-3C86-7AA4-43B8-024C9E223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78" y="3429000"/>
            <a:ext cx="383504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AB55-097B-2831-B03E-C01860C6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DABBC-9BEF-DB93-4AB1-355364F8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49394-3E59-F90E-978C-40DC1CBC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05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61448-670D-3DB7-2A72-BD218D05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1A21C0-9EEF-5C5C-C944-5F63E5C6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DC09B-0830-B547-5BE5-E894DB13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7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FE92-6FD4-3308-9AFB-F35D40EB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637BC-0935-1214-5EF0-E31429EB0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A0ADC-1FE9-2FB7-5404-73592F7B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C921B-B8EB-463A-96C7-6C6B82681F6F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A698B-8DEF-F1AB-C697-565139D89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BC00-55B2-D31E-3470-4F0A2E38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D6A2-5D30-4BE8-A5F1-E6B86748C45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18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2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4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1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1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2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9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5995-54D3-DDFE-21DF-86D9C9FE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703285"/>
            <a:ext cx="10410472" cy="2015367"/>
          </a:xfrm>
        </p:spPr>
        <p:txBody>
          <a:bodyPr anchor="t" anchorCtr="0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E5D0A-7541-AB3A-7D84-B5ED8F5D7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978" y="3429000"/>
            <a:ext cx="10410472" cy="230901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2000">
                <a:solidFill>
                  <a:srgbClr val="0072C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252ED-F918-709F-364D-EF7A825F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568F5-97A0-C8A1-5AD7-B6FA54D0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B5580-4CF0-E22E-9532-02B6CBC8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DED8-4D4F-EFED-613A-F59C4792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65125"/>
            <a:ext cx="10416822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782A5-1A86-937D-22E5-C3571C8BC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5082821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EF7FE-06D2-883E-5876-1F8132E7A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978" y="1825625"/>
            <a:ext cx="5082821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405CF-2D37-8B88-F360-0D7B4691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5B0C1-1746-696D-8E4C-C0354C04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A69A7-0EC1-8AC4-AD38-1F7C596D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1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49E6C9-767E-87D0-9B16-55CEE3C9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365125"/>
            <a:ext cx="10191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D1C9C-1361-1715-3A0C-E9140AAD6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0" y="1825625"/>
            <a:ext cx="10191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74DCC-90D5-4A4B-4014-ACE5C3011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3225" y="6356350"/>
            <a:ext cx="139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fld id="{8F3B928F-9529-4741-8D68-C934E21C6887}" type="datetimeFigureOut">
              <a:rPr lang="en-US" smtClean="0"/>
              <a:pPr/>
              <a:t>12/3/2025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E93E-FE88-318F-67C2-DF02FAAA0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34756" y="6356350"/>
            <a:ext cx="4831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21C1C-DDA7-3DC8-CBA9-AF2BBBF49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644" y="6356350"/>
            <a:ext cx="680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fld id="{E69C1DFF-60A0-0E45-8672-CB76E4BE2A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logo with colorful squares&#10;&#10;Description automatically generated">
            <a:extLst>
              <a:ext uri="{FF2B5EF4-FFF2-40B4-BE49-F238E27FC236}">
                <a16:creationId xmlns:a16="http://schemas.microsoft.com/office/drawing/2014/main" id="{1365104E-CB57-5EF5-770C-C19A481CB4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l="5731" t="28039" r="11091" b="34228"/>
          <a:stretch/>
        </p:blipFill>
        <p:spPr>
          <a:xfrm>
            <a:off x="192615" y="6009249"/>
            <a:ext cx="2164460" cy="6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7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65" r:id="rId4"/>
    <p:sldLayoutId id="2147483662" r:id="rId5"/>
    <p:sldLayoutId id="2147483666" r:id="rId6"/>
    <p:sldLayoutId id="2147483667" r:id="rId7"/>
    <p:sldLayoutId id="2147483651" r:id="rId8"/>
    <p:sldLayoutId id="2147483652" r:id="rId9"/>
    <p:sldLayoutId id="2147483653" r:id="rId10"/>
    <p:sldLayoutId id="2147483654" r:id="rId11"/>
    <p:sldLayoutId id="2147483656" r:id="rId12"/>
    <p:sldLayoutId id="2147483657" r:id="rId13"/>
    <p:sldLayoutId id="2147483655" r:id="rId14"/>
    <p:sldLayoutId id="2147483668" r:id="rId15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400" b="0" i="0" kern="1200">
          <a:solidFill>
            <a:srgbClr val="0072CE"/>
          </a:solidFill>
          <a:latin typeface="Mokoko Medium" panose="02060503020203020204" pitchFamily="18" charset="77"/>
          <a:ea typeface="+mj-ea"/>
          <a:cs typeface="Mokoko Medium" panose="02060503020203020204" pitchFamily="18" charset="77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FF6E3B"/>
        </a:buClr>
        <a:buSzPct val="80000"/>
        <a:buFont typeface="Wingdings" pitchFamily="2" charset="2"/>
        <a:buChar char="§"/>
        <a:defRPr sz="2400" kern="1200">
          <a:solidFill>
            <a:srgbClr val="0072CE"/>
          </a:solidFill>
          <a:latin typeface="DM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2000" kern="1200">
          <a:solidFill>
            <a:srgbClr val="0072CE"/>
          </a:solidFill>
          <a:latin typeface="DM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800" kern="1200">
          <a:solidFill>
            <a:srgbClr val="0072CE"/>
          </a:solidFill>
          <a:latin typeface="DM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600" kern="1200">
          <a:solidFill>
            <a:srgbClr val="0072CE"/>
          </a:solidFill>
          <a:latin typeface="DM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600" kern="1200">
          <a:solidFill>
            <a:srgbClr val="0072CE"/>
          </a:solidFill>
          <a:latin typeface="DM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0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6.png"/><Relationship Id="rId5" Type="http://schemas.openxmlformats.org/officeDocument/2006/relationships/diagramData" Target="../diagrams/data2.xml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diagramDrawing" Target="../diagrams/drawing2.xml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gov.uk/government/publications/womens-health-strategy-for-england/womens-health-strategy-for-england" TargetMode="Externa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C54D-FFCD-E683-4907-C5541372D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 dirty="0">
                <a:solidFill>
                  <a:srgbClr val="0072CE"/>
                </a:solidFill>
                <a:effectLst/>
                <a:latin typeface="Mokoko Medium" panose="02060603020203020204" pitchFamily="18" charset="0"/>
              </a:rPr>
              <a:t>Read and delete this slide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77270-10CB-E0C1-A1E2-708FCC8BA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10698552" cy="435133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Community Pharmacy England presentation on the Pharmacy Contraception Service is for use by LPCs when running local events on the Pharmacy Contraception Service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Further information on the service is available at </a:t>
            </a:r>
            <a:r>
              <a:rPr lang="en-US" sz="2400" b="1" i="0" u="none" strike="noStrike" dirty="0">
                <a:solidFill>
                  <a:srgbClr val="FF65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cpe.org.uk/PCS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Presenters should first read the service specification and the FAQs on the Community Pharmacy England website and </a:t>
            </a:r>
            <a:r>
              <a:rPr lang="en-US" sz="2400" b="0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familiarise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themselves with the Patient Group Directions. The content of these documents/resources provide the key information and additional background knowledge for anybody giving this presentation at an event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Presenters may also want to watch the Community Pharmacy England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Pharmacy Contraception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Getting going with the service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Emergency contraception and the PCS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on-demand webinars available at </a:t>
            </a:r>
            <a:r>
              <a:rPr lang="en-US" sz="2400" b="1" dirty="0">
                <a:solidFill>
                  <a:srgbClr val="FF65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cpe.org.uk/webinars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as this presentation is based on the PowerPoints used during these webinars</a:t>
            </a:r>
            <a:endParaRPr lang="en-US" sz="2400" b="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Questions or comments on this presentation can be sent to the Services Team: </a:t>
            </a:r>
            <a:r>
              <a:rPr lang="en-US" sz="2400" b="1" i="0" u="none" strike="noStrike" dirty="0">
                <a:solidFill>
                  <a:srgbClr val="FF65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services.team@cpe.org.uk 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can pick and choose the elements of the presentation that suit the needs of your event/discussion. There is also some text highlighted in yellow in the presentation that will need to be amended/deleted depending on the audience</a:t>
            </a:r>
            <a:endParaRPr lang="en-US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Last updated: </a:t>
            </a:r>
            <a:r>
              <a:rPr lang="en-US" sz="24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13th November 2025</a:t>
            </a:r>
            <a:endParaRPr lang="en-US" sz="24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522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B993B5-1FAC-75F4-3C9B-ED78BAF06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050584"/>
            <a:ext cx="11963400" cy="57321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435929-3D13-0E18-C07D-6D1EAC1B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88889"/>
            <a:ext cx="11190111" cy="961696"/>
          </a:xfrm>
        </p:spPr>
        <p:txBody>
          <a:bodyPr>
            <a:normAutofit/>
          </a:bodyPr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High-level service overview - initiation</a:t>
            </a:r>
            <a:endParaRPr lang="en-GB" dirty="0">
              <a:highlight>
                <a:srgbClr val="FFFF00"/>
              </a:highlight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36D6B9A-D6EC-83D0-0DC9-F506481F9C2D}"/>
              </a:ext>
            </a:extLst>
          </p:cNvPr>
          <p:cNvSpPr>
            <a:spLocks noGrp="1"/>
          </p:cNvSpPr>
          <p:nvPr/>
        </p:nvSpPr>
        <p:spPr>
          <a:xfrm>
            <a:off x="3782096" y="1825567"/>
            <a:ext cx="1211765" cy="428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5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6AAD428-AF0F-3501-286A-EB461D490F5D}"/>
              </a:ext>
            </a:extLst>
          </p:cNvPr>
          <p:cNvSpPr/>
          <p:nvPr/>
        </p:nvSpPr>
        <p:spPr>
          <a:xfrm>
            <a:off x="4387978" y="6418689"/>
            <a:ext cx="7323937" cy="394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1">
            <a:extLst>
              <a:ext uri="{FF2B5EF4-FFF2-40B4-BE49-F238E27FC236}">
                <a16:creationId xmlns:a16="http://schemas.microsoft.com/office/drawing/2014/main" id="{7D3AE5D9-05A7-6C42-FC06-EB86815CF09B}"/>
              </a:ext>
            </a:extLst>
          </p:cNvPr>
          <p:cNvSpPr txBox="1"/>
          <p:nvPr/>
        </p:nvSpPr>
        <p:spPr>
          <a:xfrm>
            <a:off x="4387978" y="6465032"/>
            <a:ext cx="7323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copy of the service pathway diagram can be found in Annex A of the service specification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ACA280-EFFA-943B-834F-AE3BC4C2A015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BD8648-DB50-919F-1AE8-FB512645AF86}"/>
              </a:ext>
            </a:extLst>
          </p:cNvPr>
          <p:cNvSpPr/>
          <p:nvPr/>
        </p:nvSpPr>
        <p:spPr>
          <a:xfrm>
            <a:off x="4047783" y="2039724"/>
            <a:ext cx="7433734" cy="394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*signposting organisation includes primary care (e.g. GP practices and pharmacies) and Sexual Health Clinics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E063A2-BDCD-1AF2-2CD3-91FB4042BA60}"/>
              </a:ext>
            </a:extLst>
          </p:cNvPr>
          <p:cNvSpPr/>
          <p:nvPr/>
        </p:nvSpPr>
        <p:spPr>
          <a:xfrm>
            <a:off x="710466" y="5473932"/>
            <a:ext cx="3452995" cy="11751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Initiation is: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oral contraception for the first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to restart following a pill free break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person is being switched to an alternative pill 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52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E4F87-4F6E-BFEA-3FFF-27FF58AC0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BB2294-19DE-58FB-7889-5F2FC0466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" y="1200151"/>
            <a:ext cx="11980333" cy="558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946F61-DDEB-7EB9-BFA7-31AA788B2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0" y="214301"/>
            <a:ext cx="11854707" cy="94245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High-level service overview – Ongoing supply</a:t>
            </a:r>
            <a:endParaRPr lang="en-GB" dirty="0">
              <a:highlight>
                <a:srgbClr val="FFFF00"/>
              </a:highlight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2111B23-7B84-C0E3-6751-CE8C563FBAC5}"/>
              </a:ext>
            </a:extLst>
          </p:cNvPr>
          <p:cNvSpPr>
            <a:spLocks noGrp="1"/>
          </p:cNvSpPr>
          <p:nvPr/>
        </p:nvSpPr>
        <p:spPr>
          <a:xfrm>
            <a:off x="3782096" y="1825567"/>
            <a:ext cx="1211765" cy="428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5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0AD2170-E99F-EAF5-D6C6-A93704947251}"/>
              </a:ext>
            </a:extLst>
          </p:cNvPr>
          <p:cNvSpPr/>
          <p:nvPr/>
        </p:nvSpPr>
        <p:spPr>
          <a:xfrm>
            <a:off x="4716121" y="6387238"/>
            <a:ext cx="7323937" cy="394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1">
            <a:extLst>
              <a:ext uri="{FF2B5EF4-FFF2-40B4-BE49-F238E27FC236}">
                <a16:creationId xmlns:a16="http://schemas.microsoft.com/office/drawing/2014/main" id="{D5AE179E-A5A5-DD09-0E0B-BD4796E7AA5F}"/>
              </a:ext>
            </a:extLst>
          </p:cNvPr>
          <p:cNvSpPr txBox="1"/>
          <p:nvPr/>
        </p:nvSpPr>
        <p:spPr>
          <a:xfrm>
            <a:off x="4785284" y="6430630"/>
            <a:ext cx="7323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copy of the service pathway diagram can be found in Annex A of the service specification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D07FCA-CDBC-9FC6-EC0D-AD3B31B743B3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BCCAF1-FC20-4E22-2BE4-A55224235805}"/>
              </a:ext>
            </a:extLst>
          </p:cNvPr>
          <p:cNvSpPr/>
          <p:nvPr/>
        </p:nvSpPr>
        <p:spPr>
          <a:xfrm>
            <a:off x="4059768" y="2142607"/>
            <a:ext cx="7433734" cy="394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*signposting organisation includes primary care (e.g. GP practices and pharmacies) and Sexual Health Clinics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2F4049-229A-B815-B67A-DFDC4B5DE48E}"/>
              </a:ext>
            </a:extLst>
          </p:cNvPr>
          <p:cNvSpPr/>
          <p:nvPr/>
        </p:nvSpPr>
        <p:spPr>
          <a:xfrm>
            <a:off x="592463" y="5202247"/>
            <a:ext cx="6095999" cy="10675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supply is: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 person has been supplied with oral contraception by a primary care provider (including general practice and pharmacies) or a sexual health clinic (or equivalent) and a subsequent equivalent supply is needed.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current supply of oral contraception should still be in use.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98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0BF5-4EA0-E606-5327-5A6941C8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48" y="304800"/>
            <a:ext cx="10416822" cy="1140941"/>
          </a:xfrm>
        </p:spPr>
        <p:txBody>
          <a:bodyPr/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The service requirements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CF18D-C9DD-BD66-D871-D9FAD1107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718" y="1445740"/>
            <a:ext cx="11329050" cy="4559643"/>
          </a:xfrm>
        </p:spPr>
        <p:txBody>
          <a:bodyPr>
            <a:normAutofit fontScale="92500" lnSpcReduction="20000"/>
          </a:bodyPr>
          <a:lstStyle/>
          <a:p>
            <a:pPr algn="l" rtl="0" fontAlgn="base"/>
            <a:r>
              <a:rPr lang="en-US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Pharmacies must have a consultation room, with access to IT equipment for record keeping​</a:t>
            </a:r>
          </a:p>
          <a:p>
            <a:pPr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Distance selling premises pharmacies (DSPs)</a:t>
            </a:r>
            <a:r>
              <a:rPr lang="en-US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are not permitted to provide face-to-face consultations with patients present at the pharmacy premises – they can only provide the service remotely</a:t>
            </a:r>
          </a:p>
          <a:p>
            <a:pPr algn="l" rtl="0" fontAlgn="base"/>
            <a:r>
              <a:rPr lang="en-US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must have an NHS-assured clinical IT system​</a:t>
            </a:r>
          </a:p>
          <a:p>
            <a:pPr algn="l" rtl="0" fontAlgn="base"/>
            <a:r>
              <a:rPr lang="en-US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Pharmacies (except for DSPs) must have appropriate equipment to measure a person’s blood pressure, weight and height. DSPs can only accept patient submitted biometrics</a:t>
            </a:r>
          </a:p>
          <a:p>
            <a:pPr algn="l" rtl="0" fontAlgn="base"/>
            <a:r>
              <a:rPr lang="en-US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pharmacies providing the service must offer consultations for EC and both initiation of and for ongoing supply of OC </a:t>
            </a:r>
          </a:p>
        </p:txBody>
      </p:sp>
    </p:spTree>
    <p:extLst>
      <p:ext uri="{BB962C8B-B14F-4D97-AF65-F5344CB8AC3E}">
        <p14:creationId xmlns:p14="http://schemas.microsoft.com/office/powerpoint/2010/main" val="4052828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C7D52-0D3F-1F31-0DB3-000EFDFEB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21" y="365125"/>
            <a:ext cx="10822459" cy="1047759"/>
          </a:xfrm>
        </p:spPr>
        <p:txBody>
          <a:bodyPr/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The PGDs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394D7-4427-674D-3646-44E984100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7981"/>
            <a:ext cx="7968449" cy="437033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NHS England utilised PGD templates developed by </a:t>
            </a:r>
            <a:r>
              <a:rPr lang="en-GB" sz="24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pecialist </a:t>
            </a:r>
            <a:r>
              <a:rPr lang="en-GB" sz="24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Pharmacy Service</a:t>
            </a:r>
          </a:p>
          <a:p>
            <a:r>
              <a:rPr lang="en-GB" sz="24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PGDs have received national approval from the National Medical Director and the Chief Pharmaceutical Officer</a:t>
            </a:r>
          </a:p>
          <a:p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PGDs</a:t>
            </a:r>
          </a:p>
          <a:p>
            <a:r>
              <a:rPr lang="en-GB" sz="24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Pharmacists and pharmacy technicians cannot deviate from the PGDs</a:t>
            </a:r>
          </a:p>
          <a:p>
            <a:endParaRPr lang="en-GB" sz="24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058A2C-BD14-F5B8-3F45-8A2DFE42F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019" y="3876761"/>
            <a:ext cx="1898361" cy="23002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2BBAD7-61AA-BC07-027D-2D43381CF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019" y="1412884"/>
            <a:ext cx="1898361" cy="23002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641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BBB0A-1E5D-F9F5-6866-F300A0DAC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25B14-2B24-6C4B-5CC1-CE5E5B1F2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99" y="322595"/>
            <a:ext cx="10416822" cy="1187228"/>
          </a:xfrm>
        </p:spPr>
        <p:txBody>
          <a:bodyPr/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The consultation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B6DC9-3749-4FFD-0827-8852A5E6C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9823"/>
            <a:ext cx="10414000" cy="466714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Verbal consent to receive the service is sought from the person and recorded in the pharmacy’s clinical record for the service</a:t>
            </a:r>
          </a:p>
          <a:p>
            <a:r>
              <a:rPr lang="en-US" sz="22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 person provides consent to share the outcome of the consultation with their general practice, information will be shared </a:t>
            </a:r>
          </a:p>
          <a:p>
            <a:r>
              <a:rPr lang="en-US" sz="22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 person does not consent to sharing information with their general practice or they are not registered with a general practice, the consultation can still proceed, and a notification to the practice will not need to be sent</a:t>
            </a:r>
          </a:p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2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linical appropriateness of a supply of oral EC or OC will be determined by the pharmacist or pharmacy technician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92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8E15D-B98D-058D-6020-C8708EB7A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3F2A3-17A8-4E91-8906-EAA41705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24" y="154070"/>
            <a:ext cx="10416822" cy="824171"/>
          </a:xfrm>
        </p:spPr>
        <p:txBody>
          <a:bodyPr/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The consultation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D8C00-AD11-51A6-9C45-3510A5B9A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900" y="1087395"/>
            <a:ext cx="11225083" cy="5089567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If the pharmacist or pharmacy technician is concerned about a potential safeguarding issue, then appropriate action would be taken, in line with local safeguarding processes</a:t>
            </a:r>
          </a:p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Includes a conversation with the person regarding alternative and more effective forms of contraception, e.g. Long-acting reversible contraception (LARC)</a:t>
            </a:r>
          </a:p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If a person requires urgent escalation to another healthcare setting, the pharmacist or pharmacy technician will arrange this</a:t>
            </a:r>
          </a:p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For combined oral contraception, a supply will require BMI and a blood pressure measurement to be taken in line with NICE guidelines </a:t>
            </a:r>
          </a:p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In some cases, for emergency contraception, a supply will require BMI or weight measurements to be taken to confirm the dosage</a:t>
            </a:r>
          </a:p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A person accessing the service may also offer their own weight, height and blood pressure measurements</a:t>
            </a: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07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0AFA-6EE9-CE55-EB8D-030EB4F29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83" y="195262"/>
            <a:ext cx="10416822" cy="1325563"/>
          </a:xfrm>
        </p:spPr>
        <p:txBody>
          <a:bodyPr/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The consultation – EC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82189-BAC7-67BF-A2AC-53676AD64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520825"/>
            <a:ext cx="1057874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Review of:</a:t>
            </a:r>
          </a:p>
          <a:p>
            <a:pPr lvl="1"/>
            <a:r>
              <a:rPr lang="en-US" dirty="0"/>
              <a:t>Circumstances as to why EC may be needed</a:t>
            </a:r>
          </a:p>
          <a:p>
            <a:pPr lvl="1"/>
            <a:r>
              <a:rPr lang="en-US" dirty="0"/>
              <a:t>Recent sexual activity</a:t>
            </a:r>
          </a:p>
          <a:p>
            <a:pPr lvl="1"/>
            <a:r>
              <a:rPr lang="en-US" dirty="0"/>
              <a:t>Previous use and current contraceptive use</a:t>
            </a:r>
          </a:p>
          <a:p>
            <a:pPr lvl="1"/>
            <a:r>
              <a:rPr lang="en-US" dirty="0"/>
              <a:t>Medical history and eligibility </a:t>
            </a:r>
          </a:p>
          <a:p>
            <a:pPr lvl="1"/>
            <a:r>
              <a:rPr lang="en-US" dirty="0"/>
              <a:t>Menstrual cycle</a:t>
            </a:r>
          </a:p>
          <a:p>
            <a:r>
              <a:rPr lang="en-US" dirty="0"/>
              <a:t>Discuss Cu-IUD as an option and oral EC options</a:t>
            </a:r>
          </a:p>
          <a:p>
            <a:r>
              <a:rPr lang="en-US" dirty="0"/>
              <a:t>Discuss and provide advice on additional concerns, e.g. sexually transmitted infections</a:t>
            </a:r>
          </a:p>
          <a:p>
            <a:r>
              <a:rPr lang="en-US" dirty="0"/>
              <a:t>Confirm any additional contraception need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070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457A1-BE9F-4458-DE75-84F8A82C7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F2F2-7882-F703-8AB5-FDC8F8AE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11" y="195262"/>
            <a:ext cx="10416822" cy="1325563"/>
          </a:xfrm>
        </p:spPr>
        <p:txBody>
          <a:bodyPr/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The consultation – initiating OC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50381-F7C5-A4F8-BD41-AC3B6D400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520825"/>
            <a:ext cx="10578747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of suitability including review of: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Personal history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Family history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Sexual history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Medical history and eligibility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Discussion of options, including LARC, and selection of desired method of contraception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OC selected, selection of appropriate formulation and provision of associated essential information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443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FEFE6-18F1-91A2-70B9-A5B4BC5CB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D33C3-57F1-BBEC-F1DB-72345F1BA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97" y="195262"/>
            <a:ext cx="10416822" cy="1325563"/>
          </a:xfrm>
        </p:spPr>
        <p:txBody>
          <a:bodyPr/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The consultation – ongoing OC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CE485-11F7-7E6A-CE47-AAEF187D3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520825"/>
            <a:ext cx="1057874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of: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Personal history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Family history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Sexual history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Medical history and eligibility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 and address any issues, side effect or concerns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 LARC as an option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Confirm ongoing contraception and where this is OC, confirm pill and agree supply quantity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581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637FF-3155-388A-E44E-E2614C0BB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BF447-CDB0-0496-585E-D1A3B371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62" y="174624"/>
            <a:ext cx="10416822" cy="854075"/>
          </a:xfrm>
        </p:spPr>
        <p:txBody>
          <a:bodyPr/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Outcomes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E49F543-3EF9-DC2B-C3F1-46081F2497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0326896"/>
              </p:ext>
            </p:extLst>
          </p:nvPr>
        </p:nvGraphicFramePr>
        <p:xfrm>
          <a:off x="1228407" y="1160625"/>
          <a:ext cx="10087610" cy="4254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471F35-375A-A576-6F88-01C1AA47EDCD}"/>
              </a:ext>
            </a:extLst>
          </p:cNvPr>
          <p:cNvSpPr/>
          <p:nvPr/>
        </p:nvSpPr>
        <p:spPr>
          <a:xfrm>
            <a:off x="2352675" y="5547188"/>
            <a:ext cx="7839075" cy="1006651"/>
          </a:xfrm>
          <a:prstGeom prst="roundRect">
            <a:avLst/>
          </a:prstGeom>
          <a:solidFill>
            <a:srgbClr val="98AD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90A90C-E7FE-4B35-4FE3-FAE0AC3C0E84}"/>
              </a:ext>
            </a:extLst>
          </p:cNvPr>
          <p:cNvSpPr txBox="1"/>
          <p:nvPr/>
        </p:nvSpPr>
        <p:spPr>
          <a:xfrm>
            <a:off x="2414587" y="5590050"/>
            <a:ext cx="7715250" cy="923330"/>
          </a:xfrm>
          <a:prstGeom prst="rect">
            <a:avLst/>
          </a:prstGeom>
          <a:solidFill>
            <a:srgbClr val="98ADC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Notifications where consented: 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Sent as a structured message in real time via the NHS-assured IT systems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Sent via NHSmail as a back-up if IT system is down</a:t>
            </a:r>
          </a:p>
        </p:txBody>
      </p:sp>
    </p:spTree>
    <p:extLst>
      <p:ext uri="{BB962C8B-B14F-4D97-AF65-F5344CB8AC3E}">
        <p14:creationId xmlns:p14="http://schemas.microsoft.com/office/powerpoint/2010/main" val="224422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16BF77-5A3C-2190-2656-82184F3D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823" y="1610433"/>
            <a:ext cx="5740073" cy="4510632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Mokoko Medium" panose="02060603020203020204" pitchFamily="18" charset="0"/>
                <a:cs typeface="Mokoko Medium" panose="02060603020203020204" pitchFamily="18" charset="0"/>
              </a:rPr>
              <a:t>The Pharmacy Contraception Service – for general practice colleagues</a:t>
            </a:r>
            <a:br>
              <a:rPr lang="en-US" sz="4800" dirty="0">
                <a:latin typeface="Mokoko Medium" panose="02060603020203020204" pitchFamily="18" charset="0"/>
                <a:cs typeface="Mokoko Medium" panose="02060603020203020204" pitchFamily="18" charset="0"/>
              </a:rPr>
            </a:br>
            <a:br>
              <a:rPr lang="en-US" sz="4800" dirty="0">
                <a:latin typeface="Mokoko Medium" panose="02060603020203020204" pitchFamily="18" charset="0"/>
                <a:cs typeface="Mokoko Medium" panose="02060603020203020204" pitchFamily="18" charset="0"/>
              </a:rPr>
            </a:br>
            <a:r>
              <a:rPr lang="en-US" sz="3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[Name of presenter </a:t>
            </a:r>
            <a:br>
              <a:rPr lang="en-US" sz="3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&amp; LPC]</a:t>
            </a:r>
            <a:br>
              <a:rPr lang="en-GB" sz="4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306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3DBC4-8BEF-B4E9-8AE0-26ED0E7DE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A4A7E-2F6F-2917-B688-2AB4F07A9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65" y="355595"/>
            <a:ext cx="10416822" cy="1069984"/>
          </a:xfrm>
        </p:spPr>
        <p:txBody>
          <a:bodyPr/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Outcomes – oral EC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DE984-F653-D897-23FA-8E1D77E30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050" y="1616075"/>
            <a:ext cx="104140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Pharmacist or pharmacy technician can supply one dose of the emergency contraception pill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Choice of: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Pharmacist or pharmacy technician will use their professional discretion to advise on the most appropriate choice of product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repeat dose can be provided if the person vomits with 3 hours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Signpost or referral made where LARC required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F85A6DC-53AD-F882-62F7-F40FB2707B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943749"/>
              </p:ext>
            </p:extLst>
          </p:nvPr>
        </p:nvGraphicFramePr>
        <p:xfrm>
          <a:off x="2032000" y="2823317"/>
          <a:ext cx="8128000" cy="1211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phic 4" descr="Medicine with solid fill">
            <a:extLst>
              <a:ext uri="{FF2B5EF4-FFF2-40B4-BE49-F238E27FC236}">
                <a16:creationId xmlns:a16="http://schemas.microsoft.com/office/drawing/2014/main" id="{3134B0F7-F20D-751B-931F-6FE25E763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18058" y="30868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88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881A8-FE38-9B6D-83A5-8579AFFF7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E3581-B61F-9C1E-AB6B-F67AEED5D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08" y="209550"/>
            <a:ext cx="10416822" cy="1019175"/>
          </a:xfrm>
        </p:spPr>
        <p:txBody>
          <a:bodyPr/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Outcomes - OC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52E82-E713-3869-8F61-2E390B1CB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2924" y="1228725"/>
            <a:ext cx="11245422" cy="4801372"/>
          </a:xfrm>
        </p:spPr>
        <p:txBody>
          <a:bodyPr>
            <a:normAutofit fontScale="92500"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52C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the assessment criteria are met, supply of OC can be made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52C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initiation, the quantity supplied will not exceed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months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52C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Following initiation, ongoing supplies will be for 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minimum of 6 months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can be made of up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 months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duration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52C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a person is initiated, pharmacists or pharmacy technicians use their professional discretion as to the appropriate choice of product, from those included in the PGD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52C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Wherever practicable, supply will be the best value product to meet the clinical need of the patient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52C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ICB formularies/restrictions will be referred to and followed accordingly.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52C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Ongoing supplies will be made in line with the person’s previous supply, e.g. in the instance that a branded product has been supplied for clinical reasons such as an allergy to product constituents, the ongoing supply should be made from an equivalent brand/generic equivalent </a:t>
            </a:r>
          </a:p>
        </p:txBody>
      </p:sp>
    </p:spTree>
    <p:extLst>
      <p:ext uri="{BB962C8B-B14F-4D97-AF65-F5344CB8AC3E}">
        <p14:creationId xmlns:p14="http://schemas.microsoft.com/office/powerpoint/2010/main" val="2819410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D19D-68E8-455F-F2AA-01420325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95" y="278627"/>
            <a:ext cx="10885967" cy="1105329"/>
          </a:xfrm>
        </p:spPr>
        <p:txBody>
          <a:bodyPr>
            <a:normAutofit/>
          </a:bodyPr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Learning and development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D8D7-A51F-66F0-877E-2D572ED6D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0454"/>
            <a:ext cx="1067338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Pharmacists and pharmacy technicians will have developed competence in the clinical skills and knowledge required to deliver all aspects of the service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Training is undertaken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a variety of sources including from the Centre for Pharmacy Postgraduate Education and/or the NHS England e-learning for healthcare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Must complete appropriate Safeguarding level 3 training or have access to advice from someone who is Safeguarding level 3 trained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Lots of support to upskill and give pharmacists and pharmacy technicians the confidence to offer this service</a:t>
            </a:r>
          </a:p>
          <a:p>
            <a:pPr marL="0" indent="0">
              <a:buClr>
                <a:srgbClr val="FF6D3A"/>
              </a:buClr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10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B2FA8-4DA4-27A9-0262-DB665BCD2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B52C19-DC60-4B0F-564C-D227227D9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72621">
            <a:off x="10061932" y="1231441"/>
            <a:ext cx="1388561" cy="20467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D72554-E8A7-BC86-A90F-950CD6B59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95" y="267362"/>
            <a:ext cx="10870381" cy="1167113"/>
          </a:xfrm>
        </p:spPr>
        <p:txBody>
          <a:bodyPr>
            <a:normAutofit/>
          </a:bodyPr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Engaging the team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DB19F-250B-BE42-B2CE-B10734B89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807198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Briefing available to provide information for general practice teams and local sexual health clinics (or equivalent) teams on the service  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One-page infographic available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Digital posters available to highlight the availability of the service to patients from participating community pharmacies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F6CE91-E151-65B8-EA08-8D2908066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96589">
            <a:off x="9136619" y="1249347"/>
            <a:ext cx="1418864" cy="2006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ECCEE5-3B06-8B22-667B-A83970AE4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9465" y="3462264"/>
            <a:ext cx="1414731" cy="201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62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D19D-68E8-455F-F2AA-01420325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5" y="146762"/>
            <a:ext cx="10730802" cy="864159"/>
          </a:xfrm>
        </p:spPr>
        <p:txBody>
          <a:bodyPr>
            <a:normAutofit/>
          </a:bodyPr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D8D7-A51F-66F0-877E-2D572ED6D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FF6D3A"/>
              </a:buClr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FF6D3A"/>
              </a:buClr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D26062-AC71-1520-04FF-8AED8E945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79" y="1010921"/>
            <a:ext cx="11673841" cy="565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05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3EF4-A3ED-A08F-1BDB-882EAF0D7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6"/>
            <a:ext cx="7456349" cy="343683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Mokoko Medium"/>
              </a:rPr>
              <a:t>Questions</a:t>
            </a:r>
            <a:br>
              <a:rPr lang="en-US" dirty="0"/>
            </a:br>
            <a:br>
              <a:rPr lang="en-US" dirty="0"/>
            </a:br>
            <a:r>
              <a:rPr lang="en-US" sz="3200" dirty="0">
                <a:latin typeface="Mokoko Medium"/>
              </a:rPr>
              <a:t>cpe.org.uk/PCS</a:t>
            </a:r>
            <a:endParaRPr lang="en-GB" dirty="0"/>
          </a:p>
        </p:txBody>
      </p:sp>
      <p:pic>
        <p:nvPicPr>
          <p:cNvPr id="5" name="Graphic 4" descr="Questions with solid fill">
            <a:extLst>
              <a:ext uri="{FF2B5EF4-FFF2-40B4-BE49-F238E27FC236}">
                <a16:creationId xmlns:a16="http://schemas.microsoft.com/office/drawing/2014/main" id="{8F69001B-512F-87F6-4820-1D287D394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0712" y="2896298"/>
            <a:ext cx="2433915" cy="243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3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9F58298-F266-7CD7-4141-46210B5FC557}"/>
              </a:ext>
            </a:extLst>
          </p:cNvPr>
          <p:cNvSpPr txBox="1">
            <a:spLocks/>
          </p:cNvSpPr>
          <p:nvPr/>
        </p:nvSpPr>
        <p:spPr>
          <a:xfrm>
            <a:off x="319216" y="414552"/>
            <a:ext cx="10515600" cy="8829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4400" b="0" i="0" kern="1200">
                <a:solidFill>
                  <a:srgbClr val="0072CE"/>
                </a:solidFill>
                <a:latin typeface="Mokoko Medium" panose="02060503020203020204" pitchFamily="18" charset="77"/>
                <a:ea typeface="+mj-ea"/>
                <a:cs typeface="Mokoko Medium" panose="02060503020203020204" pitchFamily="18" charset="77"/>
              </a:defRPr>
            </a:lvl1pPr>
          </a:lstStyle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Presentation overview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D13444-C8DF-9188-7BC3-229C14341F9D}"/>
              </a:ext>
            </a:extLst>
          </p:cNvPr>
          <p:cNvSpPr txBox="1">
            <a:spLocks/>
          </p:cNvSpPr>
          <p:nvPr/>
        </p:nvSpPr>
        <p:spPr>
          <a:xfrm>
            <a:off x="838200" y="1421063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4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0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Strategic context for the service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​​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does this mean for general practices and sexual health clinics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Overview of the service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Summary of the service requirements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​​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PGDs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​​, the consultation &amp; outcomes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Learning and development for pharmacists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​​ and pharmacy technicians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73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F81B-5119-135A-E152-FBB3FD318517}"/>
              </a:ext>
            </a:extLst>
          </p:cNvPr>
          <p:cNvSpPr txBox="1">
            <a:spLocks/>
          </p:cNvSpPr>
          <p:nvPr/>
        </p:nvSpPr>
        <p:spPr>
          <a:xfrm>
            <a:off x="294502" y="398633"/>
            <a:ext cx="10515600" cy="1018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4400" b="0" i="0" kern="1200">
                <a:solidFill>
                  <a:srgbClr val="0072CE"/>
                </a:solidFill>
                <a:latin typeface="Mokoko Medium" panose="02060503020203020204" pitchFamily="18" charset="77"/>
                <a:ea typeface="+mj-ea"/>
                <a:cs typeface="Mokoko Medium" panose="02060503020203020204" pitchFamily="18" charset="77"/>
              </a:defRPr>
            </a:lvl1pPr>
          </a:lstStyle>
          <a:p>
            <a:r>
              <a:rPr lang="en-GB" dirty="0"/>
              <a:t>Strategic context for the service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BB592D8C-60D7-AEC2-4759-A05A5EB70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498526"/>
              </p:ext>
            </p:extLst>
          </p:nvPr>
        </p:nvGraphicFramePr>
        <p:xfrm>
          <a:off x="465994" y="1776047"/>
          <a:ext cx="5426806" cy="4173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68309B1-055A-E48B-2F51-7C18143357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1333" y="1776047"/>
            <a:ext cx="5426807" cy="4173904"/>
          </a:xfrm>
          <a:prstGeom prst="rect">
            <a:avLst/>
          </a:prstGeom>
          <a:ln w="25400" cmpd="sng">
            <a:solidFill>
              <a:schemeClr val="accent3">
                <a:alpha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6941AE-1430-067E-86B2-E746D4DBB3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4400" y="2967988"/>
            <a:ext cx="2023533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63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68AB418-F0BD-F265-B0E4-98F73DF7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1225" y="4541863"/>
            <a:ext cx="1600200" cy="2232934"/>
          </a:xfrm>
          <a:prstGeom prst="rect">
            <a:avLst/>
          </a:prstGeom>
          <a:solidFill>
            <a:schemeClr val="bg2"/>
          </a:solidFill>
          <a:effectLst>
            <a:outerShdw blurRad="50800" dist="50800" dir="54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A192E1-2DD5-130C-EF43-8D90D21921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6927229"/>
              </p:ext>
            </p:extLst>
          </p:nvPr>
        </p:nvGraphicFramePr>
        <p:xfrm>
          <a:off x="642384" y="1513840"/>
          <a:ext cx="10907232" cy="514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E80321C-6D2F-33BA-B16D-5328674562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6574" y="1504315"/>
            <a:ext cx="1490673" cy="1965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AA75E4-B710-3000-B123-E16F0B7637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9811" y="4668705"/>
            <a:ext cx="1432590" cy="19659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556C14-0DAF-47CC-A185-750547899E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4838" y="1526606"/>
            <a:ext cx="1490673" cy="196596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5EADF88-3D81-5F6F-326E-6C681750E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223334"/>
            <a:ext cx="10907233" cy="1325563"/>
          </a:xfrm>
        </p:spPr>
        <p:txBody>
          <a:bodyPr>
            <a:normAutofit/>
          </a:bodyPr>
          <a:lstStyle/>
          <a:p>
            <a:r>
              <a:rPr lang="en-GB" sz="4800" dirty="0"/>
              <a:t>Strategic context for the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283350-CE13-7926-BF67-C8AA4AC1E7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384" y="1548897"/>
            <a:ext cx="1490673" cy="1965960"/>
          </a:xfrm>
          <a:prstGeom prst="rect">
            <a:avLst/>
          </a:prstGeom>
          <a:ln>
            <a:solidFill>
              <a:schemeClr val="tx1">
                <a:alpha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D3851B-AF98-B959-4DF6-A364710F79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51715" y="4572212"/>
            <a:ext cx="1474496" cy="2062454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6207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68AB418-F0BD-F265-B0E4-98F73DF7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46901" y="4044122"/>
            <a:ext cx="2160396" cy="240986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556C14-0DAF-47CC-A185-750547899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8406" y="1535633"/>
            <a:ext cx="2160396" cy="2409860"/>
          </a:xfrm>
          <a:prstGeom prst="rect">
            <a:avLst/>
          </a:prstGeom>
          <a:ln>
            <a:solidFill>
              <a:srgbClr val="48D1BA"/>
            </a:solidFill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5EADF88-3D81-5F6F-326E-6C681750E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832" y="210070"/>
            <a:ext cx="10191750" cy="1325563"/>
          </a:xfrm>
        </p:spPr>
        <p:txBody>
          <a:bodyPr>
            <a:normAutofit/>
          </a:bodyPr>
          <a:lstStyle/>
          <a:p>
            <a:r>
              <a:rPr lang="en-GB" sz="4800" dirty="0"/>
              <a:t>Strategic context for the service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958D88-3FC7-3EDC-D20C-02D6EB1E7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6" y="1295400"/>
            <a:ext cx="9127776" cy="5352530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Aim of the service is to: 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Offer greater choice from where people can access contraception services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Create additional capacity in primary care and sexual health clinics to support meeting the demand for more complex assessments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upport addressing health inequalities by providing wider healthcare access </a:t>
            </a:r>
          </a:p>
          <a:p>
            <a:r>
              <a:rPr lang="en-U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ignposting service users to local sexual health services </a:t>
            </a:r>
          </a:p>
          <a:p>
            <a:r>
              <a:rPr lang="en-US" sz="2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Delivery Plan for recovering access in primary care (May 2023)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highlighted expansion of the service to increase access to and convenience of contraception services in line with the previous Government’s </a:t>
            </a:r>
            <a:r>
              <a:rPr lang="en-US" sz="2900" b="0" i="0" u="sng" dirty="0">
                <a:solidFill>
                  <a:srgbClr val="005EB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Women’s Health Strategy for England</a:t>
            </a:r>
            <a:r>
              <a:rPr lang="en-US" sz="2900" b="0" i="0" dirty="0">
                <a:solidFill>
                  <a:srgbClr val="202A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9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(August 2022)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Now provides consistent access from community pharmacies across England to free oral contraception (OC) and oral emergency contraception (EC)</a:t>
            </a:r>
          </a:p>
          <a:p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11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173F0-7277-CBE7-DEC2-DC226538D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19" y="0"/>
            <a:ext cx="1019175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The Pharmacy Contraception Service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B6471-F7C8-C816-65C8-69A0A43A4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295" y="1190625"/>
            <a:ext cx="10843260" cy="4876800"/>
          </a:xfrm>
        </p:spPr>
        <p:txBody>
          <a:bodyPr>
            <a:normAutofit fontScale="850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Advanced service (therefore optional) 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GB" b="0" i="0" u="none" strike="noStrike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95% (consider stat for local coverage)</a:t>
            </a:r>
            <a:r>
              <a:rPr lang="en-GB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pharmacies nationally have signed up to provide the service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​​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October 2025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service consists of:</a:t>
            </a:r>
            <a:endPara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Supply via patient group directions (PGD)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Blood pressure and Body Mass Index measured (where clinically applicable)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Provided by pharmacists and pharmacy technicians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E7638E2-B3F2-A8FB-3EDF-E18B379C00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68439"/>
              </p:ext>
            </p:extLst>
          </p:nvPr>
        </p:nvGraphicFramePr>
        <p:xfrm>
          <a:off x="1702430" y="2864626"/>
          <a:ext cx="8787139" cy="1705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743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97BF8-1AED-1BD1-A028-7BF98384E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365125"/>
            <a:ext cx="10995454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okoko Medium" panose="02060603020203020204" pitchFamily="18" charset="0"/>
                <a:cs typeface="Mokoko Medium" panose="02060603020203020204" pitchFamily="18" charset="0"/>
              </a:rPr>
              <a:t>What does this mean for practice / clinic appointments?</a:t>
            </a:r>
            <a:endParaRPr lang="en-GB" dirty="0">
              <a:latin typeface="Mokoko Medium" panose="02060603020203020204" pitchFamily="18" charset="0"/>
              <a:cs typeface="Mokoko Medium" panose="02060603020203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873D-0B2A-2A4B-BD94-B353E6E11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10337826" cy="466725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Aim is to work together to reduce workload at the practice / clinic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 practices and sexual health clinics can: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Still provide consultations for emergency contraception, contraception and review on-going contraception needs – may want to focus on more complex cases</a:t>
            </a:r>
          </a:p>
          <a:p>
            <a:pPr lvl="1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Opt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to signpost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the pharmacy service for a consu</a:t>
            </a:r>
            <a:r>
              <a:rPr kumimoji="0" lang="en-US" sz="20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ltation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with a pharmacist or pharmacy technician</a:t>
            </a:r>
          </a:p>
          <a:p>
            <a:pPr lvl="1"/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Referrals where made, must be sent via a secure digital route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Individuals will be able to walk-in to a pharmacy and access the service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Graphic 3" descr="Cheers with solid fill">
            <a:extLst>
              <a:ext uri="{FF2B5EF4-FFF2-40B4-BE49-F238E27FC236}">
                <a16:creationId xmlns:a16="http://schemas.microsoft.com/office/drawing/2014/main" id="{7DAD8721-AD78-D070-9E2E-75284C90A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7933" y="2032995"/>
            <a:ext cx="1154289" cy="1154289"/>
          </a:xfrm>
          <a:prstGeom prst="rect">
            <a:avLst/>
          </a:prstGeom>
        </p:spPr>
      </p:pic>
      <p:pic>
        <p:nvPicPr>
          <p:cNvPr id="5" name="Graphic 4" descr="Decision chart with solid fill">
            <a:extLst>
              <a:ext uri="{FF2B5EF4-FFF2-40B4-BE49-F238E27FC236}">
                <a16:creationId xmlns:a16="http://schemas.microsoft.com/office/drawing/2014/main" id="{DEA77CCB-2198-21D6-6549-56800630E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7933" y="4087427"/>
            <a:ext cx="1154289" cy="115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5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010634A-37F8-5829-9AA9-D7191C117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06" y="198563"/>
            <a:ext cx="10999839" cy="784749"/>
          </a:xfrm>
        </p:spPr>
        <p:txBody>
          <a:bodyPr>
            <a:normAutofit fontScale="90000"/>
          </a:bodyPr>
          <a:lstStyle/>
          <a:p>
            <a:r>
              <a:rPr lang="en-US" dirty="0"/>
              <a:t>High-level service overview - EC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B6F1D-973B-8373-570C-5C09C05BB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06" y="1347020"/>
            <a:ext cx="11592233" cy="540620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DBB56E-57B0-72A2-1A17-844824F23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41" y="1066800"/>
            <a:ext cx="11958918" cy="5791200"/>
          </a:xfrm>
          <a:prstGeom prst="rect">
            <a:avLst/>
          </a:prstGeom>
        </p:spPr>
      </p:pic>
      <p:sp>
        <p:nvSpPr>
          <p:cNvPr id="7" name="TextBox 41">
            <a:extLst>
              <a:ext uri="{FF2B5EF4-FFF2-40B4-BE49-F238E27FC236}">
                <a16:creationId xmlns:a16="http://schemas.microsoft.com/office/drawing/2014/main" id="{8EC37F40-13CB-A432-2AB6-7C99E0D61AFE}"/>
              </a:ext>
            </a:extLst>
          </p:cNvPr>
          <p:cNvSpPr txBox="1"/>
          <p:nvPr/>
        </p:nvSpPr>
        <p:spPr>
          <a:xfrm>
            <a:off x="3277637" y="6118853"/>
            <a:ext cx="7323936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0072CE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copy of the service pathway diagram can be found in Annex A of the service specification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7A4346-D546-4F5E-60EF-8A182A9A2F8A}"/>
              </a:ext>
            </a:extLst>
          </p:cNvPr>
          <p:cNvSpPr/>
          <p:nvPr/>
        </p:nvSpPr>
        <p:spPr>
          <a:xfrm>
            <a:off x="3616264" y="2074436"/>
            <a:ext cx="7737536" cy="39456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*signposting organisation includes primary care (e.g. GP practices and pharmacies) and Sexual Health Clinics</a:t>
            </a:r>
          </a:p>
        </p:txBody>
      </p:sp>
    </p:spTree>
    <p:extLst>
      <p:ext uri="{BB962C8B-B14F-4D97-AF65-F5344CB8AC3E}">
        <p14:creationId xmlns:p14="http://schemas.microsoft.com/office/powerpoint/2010/main" val="2338072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PC Brand Colours">
      <a:dk1>
        <a:srgbClr val="0072CE"/>
      </a:dk1>
      <a:lt1>
        <a:srgbClr val="48D1BA"/>
      </a:lt1>
      <a:dk2>
        <a:srgbClr val="000000"/>
      </a:dk2>
      <a:lt2>
        <a:srgbClr val="FFFFFF"/>
      </a:lt2>
      <a:accent1>
        <a:srgbClr val="FF6D3A"/>
      </a:accent1>
      <a:accent2>
        <a:srgbClr val="CB00BA"/>
      </a:accent2>
      <a:accent3>
        <a:srgbClr val="CB95FF"/>
      </a:accent3>
      <a:accent4>
        <a:srgbClr val="0072CE"/>
      </a:accent4>
      <a:accent5>
        <a:srgbClr val="FFFFFF"/>
      </a:accent5>
      <a:accent6>
        <a:srgbClr val="000000"/>
      </a:accent6>
      <a:hlink>
        <a:srgbClr val="FF6D3A"/>
      </a:hlink>
      <a:folHlink>
        <a:srgbClr val="CB00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 Local Presentation Template" id="{7895975A-4DAC-43F2-B083-5BC2BF522D7D}" vid="{D29A3519-5F1C-4FD2-B91D-B27FFFD895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41035E9C3D2F409AF07E8835ED420A" ma:contentTypeVersion="" ma:contentTypeDescription="Create a new document." ma:contentTypeScope="" ma:versionID="4d4313e53e94bd4ae5ba450ffee2d240">
  <xsd:schema xmlns:xsd="http://www.w3.org/2001/XMLSchema" xmlns:xs="http://www.w3.org/2001/XMLSchema" xmlns:p="http://schemas.microsoft.com/office/2006/metadata/properties" xmlns:ns2="1c7d3551-5694-4f12-b35a-d9a7a462ea4b" xmlns:ns3="e18753c5-2901-411e-a100-706a3d27800e" targetNamespace="http://schemas.microsoft.com/office/2006/metadata/properties" ma:root="true" ma:fieldsID="4221325a4f65bf45d20696eeb7eaf56f" ns2:_="" ns3:_="">
    <xsd:import namespace="1c7d3551-5694-4f12-b35a-d9a7a462ea4b"/>
    <xsd:import namespace="e18753c5-2901-411e-a100-706a3d2780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d3551-5694-4f12-b35a-d9a7a462ea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C31C42A-C94B-4E04-94AD-A54574F82F3B}" ma:internalName="TaxCatchAll" ma:showField="CatchAllData" ma:web="{041c6c0f-6dd7-469f-ad14-49b8b580d971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753c5-2901-411e-a100-706a3d2780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85b3fcf-ce55-45eb-a651-8211b79e8a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7d3551-5694-4f12-b35a-d9a7a462ea4b" xsi:nil="true"/>
    <lcf76f155ced4ddcb4097134ff3c332f xmlns="e18753c5-2901-411e-a100-706a3d27800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7DD438-0C37-4B25-852E-808C1E4A37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7d3551-5694-4f12-b35a-d9a7a462ea4b"/>
    <ds:schemaRef ds:uri="e18753c5-2901-411e-a100-706a3d2780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EBA213-38AF-432E-B0A3-E677BB28A112}">
  <ds:schemaRefs>
    <ds:schemaRef ds:uri="e18753c5-2901-411e-a100-706a3d27800e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1c7d3551-5694-4f12-b35a-d9a7a462ea4b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5B178C0-7922-4666-A859-46A4913274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PCS-presentation-for LPCs for briefing general practice colleagues</Template>
  <TotalTime>0</TotalTime>
  <Words>2214</Words>
  <Application>Microsoft Office PowerPoint</Application>
  <PresentationFormat>Widescreen</PresentationFormat>
  <Paragraphs>211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-apple-system</vt:lpstr>
      <vt:lpstr>Aptos</vt:lpstr>
      <vt:lpstr>Arial</vt:lpstr>
      <vt:lpstr>Calibri</vt:lpstr>
      <vt:lpstr>DM Sans</vt:lpstr>
      <vt:lpstr>Mokoko Medium</vt:lpstr>
      <vt:lpstr>Wingdings</vt:lpstr>
      <vt:lpstr>Office Theme</vt:lpstr>
      <vt:lpstr>Read and delete this slide</vt:lpstr>
      <vt:lpstr>The Pharmacy Contraception Service – for general practice colleagues  [Name of presenter  &amp; LPC] </vt:lpstr>
      <vt:lpstr>PowerPoint Presentation</vt:lpstr>
      <vt:lpstr>PowerPoint Presentation</vt:lpstr>
      <vt:lpstr>Strategic context for the service</vt:lpstr>
      <vt:lpstr>Strategic context for the service</vt:lpstr>
      <vt:lpstr>The Pharmacy Contraception Service</vt:lpstr>
      <vt:lpstr>What does this mean for practice / clinic appointments?</vt:lpstr>
      <vt:lpstr>High-level service overview - EC</vt:lpstr>
      <vt:lpstr>High-level service overview - initiation</vt:lpstr>
      <vt:lpstr>High-level service overview – Ongoing supply</vt:lpstr>
      <vt:lpstr>The service requirements</vt:lpstr>
      <vt:lpstr>The PGDs</vt:lpstr>
      <vt:lpstr>The consultation</vt:lpstr>
      <vt:lpstr>The consultation</vt:lpstr>
      <vt:lpstr>The consultation – EC</vt:lpstr>
      <vt:lpstr>The consultation – initiating OC</vt:lpstr>
      <vt:lpstr>The consultation – ongoing OC</vt:lpstr>
      <vt:lpstr>Outcomes</vt:lpstr>
      <vt:lpstr>Outcomes – oral EC</vt:lpstr>
      <vt:lpstr>Outcomes - OC</vt:lpstr>
      <vt:lpstr>Learning and development</vt:lpstr>
      <vt:lpstr>Engaging the team</vt:lpstr>
      <vt:lpstr>Summary</vt:lpstr>
      <vt:lpstr>Questions  cpe.org.uk/PCS</vt:lpstr>
    </vt:vector>
  </TitlesOfParts>
  <Company>PSNC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david.onuoha@cpe.org.uk</dc:creator>
  <cp:lastModifiedBy>David Onuoha</cp:lastModifiedBy>
  <cp:revision>2</cp:revision>
  <dcterms:created xsi:type="dcterms:W3CDTF">2025-03-13T18:05:54Z</dcterms:created>
  <dcterms:modified xsi:type="dcterms:W3CDTF">2025-12-03T16:33:47Z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0x0101006841035E9C3D2F409AF07E8835ED420A</vt:lpwstr>
  </property>
  <property fmtid="{D5CDD505-2E9C-101B-9397-08002B2CF9AE}" pid="3" name="MediaServiceImageTags">
    <vt:lpwstr/>
  </property>
</Properties>
</file>