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98" r:id="rId4"/>
    <p:sldId id="280" r:id="rId5"/>
    <p:sldId id="286" r:id="rId6"/>
    <p:sldId id="281" r:id="rId7"/>
    <p:sldId id="288" r:id="rId8"/>
    <p:sldId id="282" r:id="rId9"/>
    <p:sldId id="292" r:id="rId10"/>
    <p:sldId id="283" r:id="rId11"/>
    <p:sldId id="293" r:id="rId12"/>
    <p:sldId id="284" r:id="rId13"/>
    <p:sldId id="294" r:id="rId14"/>
    <p:sldId id="295" r:id="rId15"/>
    <p:sldId id="296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47D1BA"/>
    <a:srgbClr val="0F6B61"/>
    <a:srgbClr val="CC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EAD42-38E9-47ED-8800-5DF383904085}" v="3" dt="2026-02-09T15:50:58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stair Buxton" userId="2dc3f60e-4598-4f1c-9e80-b306f5d31c6c" providerId="ADAL" clId="{8D20CE9B-5B73-4ECC-99CE-362F1BFF18DE}"/>
    <pc:docChg chg="custSel modSld sldOrd">
      <pc:chgData name="Alastair Buxton" userId="2dc3f60e-4598-4f1c-9e80-b306f5d31c6c" providerId="ADAL" clId="{8D20CE9B-5B73-4ECC-99CE-362F1BFF18DE}" dt="2026-01-30T09:57:35.265" v="20" actId="1076"/>
      <pc:docMkLst>
        <pc:docMk/>
      </pc:docMkLst>
      <pc:sldChg chg="modSp mod">
        <pc:chgData name="Alastair Buxton" userId="2dc3f60e-4598-4f1c-9e80-b306f5d31c6c" providerId="ADAL" clId="{8D20CE9B-5B73-4ECC-99CE-362F1BFF18DE}" dt="2026-01-30T09:54:44.875" v="0" actId="207"/>
        <pc:sldMkLst>
          <pc:docMk/>
          <pc:sldMk cId="1280815855" sldId="280"/>
        </pc:sldMkLst>
        <pc:spChg chg="mod">
          <ac:chgData name="Alastair Buxton" userId="2dc3f60e-4598-4f1c-9e80-b306f5d31c6c" providerId="ADAL" clId="{8D20CE9B-5B73-4ECC-99CE-362F1BFF18DE}" dt="2026-01-30T09:54:44.875" v="0" actId="207"/>
          <ac:spMkLst>
            <pc:docMk/>
            <pc:sldMk cId="1280815855" sldId="280"/>
            <ac:spMk id="2" creationId="{BC07B2D9-09DE-8D8B-AF17-4130585490A5}"/>
          </ac:spMkLst>
        </pc:spChg>
      </pc:sldChg>
      <pc:sldChg chg="modSp mod">
        <pc:chgData name="Alastair Buxton" userId="2dc3f60e-4598-4f1c-9e80-b306f5d31c6c" providerId="ADAL" clId="{8D20CE9B-5B73-4ECC-99CE-362F1BFF18DE}" dt="2026-01-30T09:55:35.901" v="5" actId="207"/>
        <pc:sldMkLst>
          <pc:docMk/>
          <pc:sldMk cId="3966973131" sldId="281"/>
        </pc:sldMkLst>
        <pc:spChg chg="mod">
          <ac:chgData name="Alastair Buxton" userId="2dc3f60e-4598-4f1c-9e80-b306f5d31c6c" providerId="ADAL" clId="{8D20CE9B-5B73-4ECC-99CE-362F1BFF18DE}" dt="2026-01-30T09:55:35.901" v="5" actId="207"/>
          <ac:spMkLst>
            <pc:docMk/>
            <pc:sldMk cId="3966973131" sldId="281"/>
            <ac:spMk id="2" creationId="{1397B61E-9EFF-3380-9E24-6309D8969420}"/>
          </ac:spMkLst>
        </pc:spChg>
      </pc:sldChg>
      <pc:sldChg chg="modSp mod ord">
        <pc:chgData name="Alastair Buxton" userId="2dc3f60e-4598-4f1c-9e80-b306f5d31c6c" providerId="ADAL" clId="{8D20CE9B-5B73-4ECC-99CE-362F1BFF18DE}" dt="2026-01-30T09:55:20.256" v="4" actId="20577"/>
        <pc:sldMkLst>
          <pc:docMk/>
          <pc:sldMk cId="3283232834" sldId="286"/>
        </pc:sldMkLst>
        <pc:spChg chg="mod">
          <ac:chgData name="Alastair Buxton" userId="2dc3f60e-4598-4f1c-9e80-b306f5d31c6c" providerId="ADAL" clId="{8D20CE9B-5B73-4ECC-99CE-362F1BFF18DE}" dt="2026-01-30T09:54:59.972" v="3" actId="14100"/>
          <ac:spMkLst>
            <pc:docMk/>
            <pc:sldMk cId="3283232834" sldId="286"/>
            <ac:spMk id="2" creationId="{08753028-A1A2-1608-3BEF-E621DD49366D}"/>
          </ac:spMkLst>
        </pc:spChg>
        <pc:spChg chg="mod">
          <ac:chgData name="Alastair Buxton" userId="2dc3f60e-4598-4f1c-9e80-b306f5d31c6c" providerId="ADAL" clId="{8D20CE9B-5B73-4ECC-99CE-362F1BFF18DE}" dt="2026-01-30T09:55:20.256" v="4" actId="20577"/>
          <ac:spMkLst>
            <pc:docMk/>
            <pc:sldMk cId="3283232834" sldId="286"/>
            <ac:spMk id="3" creationId="{AF8FAE55-D06A-4A19-5AFE-F19287D401E8}"/>
          </ac:spMkLst>
        </pc:spChg>
      </pc:sldChg>
      <pc:sldChg chg="modSp mod">
        <pc:chgData name="Alastair Buxton" userId="2dc3f60e-4598-4f1c-9e80-b306f5d31c6c" providerId="ADAL" clId="{8D20CE9B-5B73-4ECC-99CE-362F1BFF18DE}" dt="2026-01-30T09:55:46.943" v="7" actId="14100"/>
        <pc:sldMkLst>
          <pc:docMk/>
          <pc:sldMk cId="3308473489" sldId="288"/>
        </pc:sldMkLst>
        <pc:spChg chg="mod">
          <ac:chgData name="Alastair Buxton" userId="2dc3f60e-4598-4f1c-9e80-b306f5d31c6c" providerId="ADAL" clId="{8D20CE9B-5B73-4ECC-99CE-362F1BFF18DE}" dt="2026-01-30T09:55:46.943" v="7" actId="14100"/>
          <ac:spMkLst>
            <pc:docMk/>
            <pc:sldMk cId="3308473489" sldId="288"/>
            <ac:spMk id="2" creationId="{8D9BD4BD-A108-F501-3C87-FE60F2B68BDB}"/>
          </ac:spMkLst>
        </pc:spChg>
      </pc:sldChg>
      <pc:sldChg chg="modSp mod">
        <pc:chgData name="Alastair Buxton" userId="2dc3f60e-4598-4f1c-9e80-b306f5d31c6c" providerId="ADAL" clId="{8D20CE9B-5B73-4ECC-99CE-362F1BFF18DE}" dt="2026-01-30T09:56:05.208" v="8" actId="1076"/>
        <pc:sldMkLst>
          <pc:docMk/>
          <pc:sldMk cId="1514868449" sldId="292"/>
        </pc:sldMkLst>
        <pc:spChg chg="mod">
          <ac:chgData name="Alastair Buxton" userId="2dc3f60e-4598-4f1c-9e80-b306f5d31c6c" providerId="ADAL" clId="{8D20CE9B-5B73-4ECC-99CE-362F1BFF18DE}" dt="2026-01-30T09:56:05.208" v="8" actId="1076"/>
          <ac:spMkLst>
            <pc:docMk/>
            <pc:sldMk cId="1514868449" sldId="292"/>
            <ac:spMk id="2" creationId="{FAA6C2A2-6A6B-65BF-0BC8-1A41B24DC468}"/>
          </ac:spMkLst>
        </pc:spChg>
      </pc:sldChg>
      <pc:sldChg chg="modSp mod">
        <pc:chgData name="Alastair Buxton" userId="2dc3f60e-4598-4f1c-9e80-b306f5d31c6c" providerId="ADAL" clId="{8D20CE9B-5B73-4ECC-99CE-362F1BFF18DE}" dt="2026-01-30T09:56:24.848" v="11" actId="14100"/>
        <pc:sldMkLst>
          <pc:docMk/>
          <pc:sldMk cId="3805058165" sldId="293"/>
        </pc:sldMkLst>
        <pc:spChg chg="mod">
          <ac:chgData name="Alastair Buxton" userId="2dc3f60e-4598-4f1c-9e80-b306f5d31c6c" providerId="ADAL" clId="{8D20CE9B-5B73-4ECC-99CE-362F1BFF18DE}" dt="2026-01-30T09:56:24.848" v="11" actId="14100"/>
          <ac:spMkLst>
            <pc:docMk/>
            <pc:sldMk cId="3805058165" sldId="293"/>
            <ac:spMk id="2" creationId="{C4AFF970-CEF0-11AF-2BFF-40C8A764B8B8}"/>
          </ac:spMkLst>
        </pc:spChg>
      </pc:sldChg>
      <pc:sldChg chg="modSp mod">
        <pc:chgData name="Alastair Buxton" userId="2dc3f60e-4598-4f1c-9e80-b306f5d31c6c" providerId="ADAL" clId="{8D20CE9B-5B73-4ECC-99CE-362F1BFF18DE}" dt="2026-01-30T09:56:44.758" v="14" actId="14100"/>
        <pc:sldMkLst>
          <pc:docMk/>
          <pc:sldMk cId="2687406347" sldId="294"/>
        </pc:sldMkLst>
        <pc:spChg chg="mod">
          <ac:chgData name="Alastair Buxton" userId="2dc3f60e-4598-4f1c-9e80-b306f5d31c6c" providerId="ADAL" clId="{8D20CE9B-5B73-4ECC-99CE-362F1BFF18DE}" dt="2026-01-30T09:56:44.758" v="14" actId="14100"/>
          <ac:spMkLst>
            <pc:docMk/>
            <pc:sldMk cId="2687406347" sldId="294"/>
            <ac:spMk id="2" creationId="{E895F6CD-2096-DF63-990D-A26C9DAD2F18}"/>
          </ac:spMkLst>
        </pc:spChg>
      </pc:sldChg>
      <pc:sldChg chg="modSp mod">
        <pc:chgData name="Alastair Buxton" userId="2dc3f60e-4598-4f1c-9e80-b306f5d31c6c" providerId="ADAL" clId="{8D20CE9B-5B73-4ECC-99CE-362F1BFF18DE}" dt="2026-01-30T09:57:04.755" v="15" actId="207"/>
        <pc:sldMkLst>
          <pc:docMk/>
          <pc:sldMk cId="2910803870" sldId="295"/>
        </pc:sldMkLst>
        <pc:spChg chg="mod">
          <ac:chgData name="Alastair Buxton" userId="2dc3f60e-4598-4f1c-9e80-b306f5d31c6c" providerId="ADAL" clId="{8D20CE9B-5B73-4ECC-99CE-362F1BFF18DE}" dt="2026-01-30T09:57:04.755" v="15" actId="207"/>
          <ac:spMkLst>
            <pc:docMk/>
            <pc:sldMk cId="2910803870" sldId="295"/>
            <ac:spMk id="2" creationId="{AB772493-5A40-89AE-3ACD-49D38884E167}"/>
          </ac:spMkLst>
        </pc:spChg>
      </pc:sldChg>
      <pc:sldChg chg="modSp mod">
        <pc:chgData name="Alastair Buxton" userId="2dc3f60e-4598-4f1c-9e80-b306f5d31c6c" providerId="ADAL" clId="{8D20CE9B-5B73-4ECC-99CE-362F1BFF18DE}" dt="2026-01-30T09:57:18.895" v="18" actId="14100"/>
        <pc:sldMkLst>
          <pc:docMk/>
          <pc:sldMk cId="1114570726" sldId="296"/>
        </pc:sldMkLst>
        <pc:spChg chg="mod">
          <ac:chgData name="Alastair Buxton" userId="2dc3f60e-4598-4f1c-9e80-b306f5d31c6c" providerId="ADAL" clId="{8D20CE9B-5B73-4ECC-99CE-362F1BFF18DE}" dt="2026-01-30T09:57:18.895" v="18" actId="14100"/>
          <ac:spMkLst>
            <pc:docMk/>
            <pc:sldMk cId="1114570726" sldId="296"/>
            <ac:spMk id="2" creationId="{8B11133A-C01F-50BB-757B-BE1FD20A4A72}"/>
          </ac:spMkLst>
        </pc:spChg>
      </pc:sldChg>
      <pc:sldChg chg="modSp mod">
        <pc:chgData name="Alastair Buxton" userId="2dc3f60e-4598-4f1c-9e80-b306f5d31c6c" providerId="ADAL" clId="{8D20CE9B-5B73-4ECC-99CE-362F1BFF18DE}" dt="2026-01-30T09:57:35.265" v="20" actId="1076"/>
        <pc:sldMkLst>
          <pc:docMk/>
          <pc:sldMk cId="2054623968" sldId="297"/>
        </pc:sldMkLst>
        <pc:spChg chg="mod">
          <ac:chgData name="Alastair Buxton" userId="2dc3f60e-4598-4f1c-9e80-b306f5d31c6c" providerId="ADAL" clId="{8D20CE9B-5B73-4ECC-99CE-362F1BFF18DE}" dt="2026-01-30T09:57:35.265" v="20" actId="1076"/>
          <ac:spMkLst>
            <pc:docMk/>
            <pc:sldMk cId="2054623968" sldId="297"/>
            <ac:spMk id="2" creationId="{1CA1707B-C456-C532-7FA3-ECBD4A843DF8}"/>
          </ac:spMkLst>
        </pc:spChg>
      </pc:sldChg>
    </pc:docChg>
  </pc:docChgLst>
  <pc:docChgLst>
    <pc:chgData name="Vicki Roberts" userId="dc29b5d5-98a1-4381-a502-1a534fe868a0" providerId="ADAL" clId="{7C2B7065-7DF4-405E-9CB0-55C01908034F}"/>
    <pc:docChg chg="undo custSel modSld">
      <pc:chgData name="Vicki Roberts" userId="dc29b5d5-98a1-4381-a502-1a534fe868a0" providerId="ADAL" clId="{7C2B7065-7DF4-405E-9CB0-55C01908034F}" dt="2026-02-09T15:58:45.101" v="1086" actId="14100"/>
      <pc:docMkLst>
        <pc:docMk/>
      </pc:docMkLst>
      <pc:sldChg chg="modSp mod">
        <pc:chgData name="Vicki Roberts" userId="dc29b5d5-98a1-4381-a502-1a534fe868a0" providerId="ADAL" clId="{7C2B7065-7DF4-405E-9CB0-55C01908034F}" dt="2026-01-27T13:47:12.107" v="6" actId="20577"/>
        <pc:sldMkLst>
          <pc:docMk/>
          <pc:sldMk cId="2488306921" sldId="256"/>
        </pc:sldMkLst>
        <pc:spChg chg="mod">
          <ac:chgData name="Vicki Roberts" userId="dc29b5d5-98a1-4381-a502-1a534fe868a0" providerId="ADAL" clId="{7C2B7065-7DF4-405E-9CB0-55C01908034F}" dt="2026-01-27T13:47:12.107" v="6" actId="20577"/>
          <ac:spMkLst>
            <pc:docMk/>
            <pc:sldMk cId="2488306921" sldId="256"/>
            <ac:spMk id="4" creationId="{F916BF77-5A3C-2190-2656-82184F3DCE4F}"/>
          </ac:spMkLst>
        </pc:spChg>
      </pc:sldChg>
      <pc:sldChg chg="modSp mod">
        <pc:chgData name="Vicki Roberts" userId="dc29b5d5-98a1-4381-a502-1a534fe868a0" providerId="ADAL" clId="{7C2B7065-7DF4-405E-9CB0-55C01908034F}" dt="2026-01-27T13:51:19.400" v="144" actId="20577"/>
        <pc:sldMkLst>
          <pc:docMk/>
          <pc:sldMk cId="1280815855" sldId="280"/>
        </pc:sldMkLst>
        <pc:spChg chg="mod">
          <ac:chgData name="Vicki Roberts" userId="dc29b5d5-98a1-4381-a502-1a534fe868a0" providerId="ADAL" clId="{7C2B7065-7DF4-405E-9CB0-55C01908034F}" dt="2026-01-27T13:51:19.400" v="144" actId="20577"/>
          <ac:spMkLst>
            <pc:docMk/>
            <pc:sldMk cId="1280815855" sldId="280"/>
            <ac:spMk id="2" creationId="{BC07B2D9-09DE-8D8B-AF17-4130585490A5}"/>
          </ac:spMkLst>
        </pc:spChg>
      </pc:sldChg>
      <pc:sldChg chg="modSp mod">
        <pc:chgData name="Vicki Roberts" userId="dc29b5d5-98a1-4381-a502-1a534fe868a0" providerId="ADAL" clId="{7C2B7065-7DF4-405E-9CB0-55C01908034F}" dt="2026-01-27T13:55:13.120" v="329" actId="33524"/>
        <pc:sldMkLst>
          <pc:docMk/>
          <pc:sldMk cId="3966973131" sldId="281"/>
        </pc:sldMkLst>
        <pc:spChg chg="mod">
          <ac:chgData name="Vicki Roberts" userId="dc29b5d5-98a1-4381-a502-1a534fe868a0" providerId="ADAL" clId="{7C2B7065-7DF4-405E-9CB0-55C01908034F}" dt="2026-01-27T13:55:13.120" v="329" actId="33524"/>
          <ac:spMkLst>
            <pc:docMk/>
            <pc:sldMk cId="3966973131" sldId="281"/>
            <ac:spMk id="2" creationId="{1397B61E-9EFF-3380-9E24-6309D8969420}"/>
          </ac:spMkLst>
        </pc:spChg>
      </pc:sldChg>
      <pc:sldChg chg="modSp mod">
        <pc:chgData name="Vicki Roberts" userId="dc29b5d5-98a1-4381-a502-1a534fe868a0" providerId="ADAL" clId="{7C2B7065-7DF4-405E-9CB0-55C01908034F}" dt="2026-01-27T13:55:38.231" v="341" actId="20577"/>
        <pc:sldMkLst>
          <pc:docMk/>
          <pc:sldMk cId="2452218506" sldId="282"/>
        </pc:sldMkLst>
        <pc:spChg chg="mod">
          <ac:chgData name="Vicki Roberts" userId="dc29b5d5-98a1-4381-a502-1a534fe868a0" providerId="ADAL" clId="{7C2B7065-7DF4-405E-9CB0-55C01908034F}" dt="2026-01-27T13:55:38.231" v="341" actId="20577"/>
          <ac:spMkLst>
            <pc:docMk/>
            <pc:sldMk cId="2452218506" sldId="282"/>
            <ac:spMk id="2" creationId="{13FDF718-99B9-2C8D-C0DD-EF91DB615C2A}"/>
          </ac:spMkLst>
        </pc:spChg>
      </pc:sldChg>
      <pc:sldChg chg="modSp mod">
        <pc:chgData name="Vicki Roberts" userId="dc29b5d5-98a1-4381-a502-1a534fe868a0" providerId="ADAL" clId="{7C2B7065-7DF4-405E-9CB0-55C01908034F}" dt="2026-02-03T09:42:19.343" v="1007" actId="20577"/>
        <pc:sldMkLst>
          <pc:docMk/>
          <pc:sldMk cId="6130522" sldId="283"/>
        </pc:sldMkLst>
        <pc:spChg chg="mod">
          <ac:chgData name="Vicki Roberts" userId="dc29b5d5-98a1-4381-a502-1a534fe868a0" providerId="ADAL" clId="{7C2B7065-7DF4-405E-9CB0-55C01908034F}" dt="2026-02-03T09:42:19.343" v="1007" actId="20577"/>
          <ac:spMkLst>
            <pc:docMk/>
            <pc:sldMk cId="6130522" sldId="283"/>
            <ac:spMk id="2" creationId="{C0AA7D8C-579A-47D7-2254-D31F0983CE45}"/>
          </ac:spMkLst>
        </pc:spChg>
      </pc:sldChg>
      <pc:sldChg chg="modSp mod">
        <pc:chgData name="Vicki Roberts" userId="dc29b5d5-98a1-4381-a502-1a534fe868a0" providerId="ADAL" clId="{7C2B7065-7DF4-405E-9CB0-55C01908034F}" dt="2026-01-27T13:58:53.377" v="473" actId="20577"/>
        <pc:sldMkLst>
          <pc:docMk/>
          <pc:sldMk cId="1727236767" sldId="284"/>
        </pc:sldMkLst>
        <pc:spChg chg="mod">
          <ac:chgData name="Vicki Roberts" userId="dc29b5d5-98a1-4381-a502-1a534fe868a0" providerId="ADAL" clId="{7C2B7065-7DF4-405E-9CB0-55C01908034F}" dt="2026-01-27T13:58:53.377" v="473" actId="20577"/>
          <ac:spMkLst>
            <pc:docMk/>
            <pc:sldMk cId="1727236767" sldId="284"/>
            <ac:spMk id="2" creationId="{E579AACB-CC2C-F58B-3AFC-8598330ECA14}"/>
          </ac:spMkLst>
        </pc:spChg>
      </pc:sldChg>
      <pc:sldChg chg="modSp mod">
        <pc:chgData name="Vicki Roberts" userId="dc29b5d5-98a1-4381-a502-1a534fe868a0" providerId="ADAL" clId="{7C2B7065-7DF4-405E-9CB0-55C01908034F}" dt="2026-01-28T08:08:12.047" v="1000" actId="20577"/>
        <pc:sldMkLst>
          <pc:docMk/>
          <pc:sldMk cId="2373394185" sldId="285"/>
        </pc:sldMkLst>
        <pc:spChg chg="mod">
          <ac:chgData name="Vicki Roberts" userId="dc29b5d5-98a1-4381-a502-1a534fe868a0" providerId="ADAL" clId="{7C2B7065-7DF4-405E-9CB0-55C01908034F}" dt="2026-01-28T08:08:12.047" v="1000" actId="20577"/>
          <ac:spMkLst>
            <pc:docMk/>
            <pc:sldMk cId="2373394185" sldId="285"/>
            <ac:spMk id="3" creationId="{6B43AD28-3AD2-6FCB-13C8-CE8D23BFEA4B}"/>
          </ac:spMkLst>
        </pc:spChg>
      </pc:sldChg>
      <pc:sldChg chg="addSp delSp modSp mod">
        <pc:chgData name="Vicki Roberts" userId="dc29b5d5-98a1-4381-a502-1a534fe868a0" providerId="ADAL" clId="{7C2B7065-7DF4-405E-9CB0-55C01908034F}" dt="2026-02-09T15:52:25.508" v="1034" actId="14100"/>
        <pc:sldMkLst>
          <pc:docMk/>
          <pc:sldMk cId="3283232834" sldId="286"/>
        </pc:sldMkLst>
        <pc:spChg chg="mod">
          <ac:chgData name="Vicki Roberts" userId="dc29b5d5-98a1-4381-a502-1a534fe868a0" providerId="ADAL" clId="{7C2B7065-7DF4-405E-9CB0-55C01908034F}" dt="2026-01-27T13:52:58.479" v="220" actId="20577"/>
          <ac:spMkLst>
            <pc:docMk/>
            <pc:sldMk cId="3283232834" sldId="286"/>
            <ac:spMk id="2" creationId="{08753028-A1A2-1608-3BEF-E621DD49366D}"/>
          </ac:spMkLst>
        </pc:spChg>
        <pc:spChg chg="mod">
          <ac:chgData name="Vicki Roberts" userId="dc29b5d5-98a1-4381-a502-1a534fe868a0" providerId="ADAL" clId="{7C2B7065-7DF4-405E-9CB0-55C01908034F}" dt="2026-01-27T13:53:14.720" v="221" actId="14100"/>
          <ac:spMkLst>
            <pc:docMk/>
            <pc:sldMk cId="3283232834" sldId="286"/>
            <ac:spMk id="3" creationId="{AF8FAE55-D06A-4A19-5AFE-F19287D401E8}"/>
          </ac:spMkLst>
        </pc:spChg>
        <pc:picChg chg="add mod">
          <ac:chgData name="Vicki Roberts" userId="dc29b5d5-98a1-4381-a502-1a534fe868a0" providerId="ADAL" clId="{7C2B7065-7DF4-405E-9CB0-55C01908034F}" dt="2026-02-09T15:52:02.317" v="1029" actId="14100"/>
          <ac:picMkLst>
            <pc:docMk/>
            <pc:sldMk cId="3283232834" sldId="286"/>
            <ac:picMk id="5" creationId="{C2B8A42C-739C-0449-E088-91ACCEA81C08}"/>
          </ac:picMkLst>
        </pc:picChg>
        <pc:picChg chg="del">
          <ac:chgData name="Vicki Roberts" userId="dc29b5d5-98a1-4381-a502-1a534fe868a0" providerId="ADAL" clId="{7C2B7065-7DF4-405E-9CB0-55C01908034F}" dt="2026-02-09T15:51:50.670" v="1024" actId="478"/>
          <ac:picMkLst>
            <pc:docMk/>
            <pc:sldMk cId="3283232834" sldId="286"/>
            <ac:picMk id="6" creationId="{0186B049-AF51-F0CE-5A88-7BE69018AD8A}"/>
          </ac:picMkLst>
        </pc:picChg>
        <pc:picChg chg="del">
          <ac:chgData name="Vicki Roberts" userId="dc29b5d5-98a1-4381-a502-1a534fe868a0" providerId="ADAL" clId="{7C2B7065-7DF4-405E-9CB0-55C01908034F}" dt="2026-02-09T15:52:15.553" v="1030" actId="478"/>
          <ac:picMkLst>
            <pc:docMk/>
            <pc:sldMk cId="3283232834" sldId="286"/>
            <ac:picMk id="8" creationId="{6D734233-A628-35C0-BFDB-5C2839A61B45}"/>
          </ac:picMkLst>
        </pc:picChg>
        <pc:picChg chg="add mod">
          <ac:chgData name="Vicki Roberts" userId="dc29b5d5-98a1-4381-a502-1a534fe868a0" providerId="ADAL" clId="{7C2B7065-7DF4-405E-9CB0-55C01908034F}" dt="2026-02-09T15:52:25.508" v="1034" actId="14100"/>
          <ac:picMkLst>
            <pc:docMk/>
            <pc:sldMk cId="3283232834" sldId="286"/>
            <ac:picMk id="9" creationId="{BA9D6C7D-D790-50CC-367E-A05766B3F1C0}"/>
          </ac:picMkLst>
        </pc:picChg>
      </pc:sldChg>
      <pc:sldChg chg="addSp delSp modSp mod">
        <pc:chgData name="Vicki Roberts" userId="dc29b5d5-98a1-4381-a502-1a534fe868a0" providerId="ADAL" clId="{7C2B7065-7DF4-405E-9CB0-55C01908034F}" dt="2026-02-09T15:53:15.574" v="1043" actId="1076"/>
        <pc:sldMkLst>
          <pc:docMk/>
          <pc:sldMk cId="3308473489" sldId="288"/>
        </pc:sldMkLst>
        <pc:spChg chg="mod">
          <ac:chgData name="Vicki Roberts" userId="dc29b5d5-98a1-4381-a502-1a534fe868a0" providerId="ADAL" clId="{7C2B7065-7DF4-405E-9CB0-55C01908034F}" dt="2026-02-03T09:43:10.050" v="1010" actId="27636"/>
          <ac:spMkLst>
            <pc:docMk/>
            <pc:sldMk cId="3308473489" sldId="288"/>
            <ac:spMk id="2" creationId="{8D9BD4BD-A108-F501-3C87-FE60F2B68BDB}"/>
          </ac:spMkLst>
        </pc:spChg>
        <pc:spChg chg="mod">
          <ac:chgData name="Vicki Roberts" userId="dc29b5d5-98a1-4381-a502-1a534fe868a0" providerId="ADAL" clId="{7C2B7065-7DF4-405E-9CB0-55C01908034F}" dt="2026-01-27T13:54:59.314" v="327" actId="1076"/>
          <ac:spMkLst>
            <pc:docMk/>
            <pc:sldMk cId="3308473489" sldId="288"/>
            <ac:spMk id="3" creationId="{4DE6594C-E1CB-62F8-03C7-12AC350F64CE}"/>
          </ac:spMkLst>
        </pc:spChg>
        <pc:picChg chg="del">
          <ac:chgData name="Vicki Roberts" userId="dc29b5d5-98a1-4381-a502-1a534fe868a0" providerId="ADAL" clId="{7C2B7065-7DF4-405E-9CB0-55C01908034F}" dt="2026-02-09T15:52:44.232" v="1035" actId="478"/>
          <ac:picMkLst>
            <pc:docMk/>
            <pc:sldMk cId="3308473489" sldId="288"/>
            <ac:picMk id="5" creationId="{8F8960B6-8813-6B0F-6210-71BB7DF6A47B}"/>
          </ac:picMkLst>
        </pc:picChg>
        <pc:picChg chg="add mod">
          <ac:chgData name="Vicki Roberts" userId="dc29b5d5-98a1-4381-a502-1a534fe868a0" providerId="ADAL" clId="{7C2B7065-7DF4-405E-9CB0-55C01908034F}" dt="2026-02-09T15:53:15.574" v="1043" actId="1076"/>
          <ac:picMkLst>
            <pc:docMk/>
            <pc:sldMk cId="3308473489" sldId="288"/>
            <ac:picMk id="6" creationId="{0A2DBA68-5BB6-DF6D-2870-C30C5B96A8E2}"/>
          </ac:picMkLst>
        </pc:picChg>
        <pc:picChg chg="add mod">
          <ac:chgData name="Vicki Roberts" userId="dc29b5d5-98a1-4381-a502-1a534fe868a0" providerId="ADAL" clId="{7C2B7065-7DF4-405E-9CB0-55C01908034F}" dt="2026-02-09T15:53:11.908" v="1042" actId="14100"/>
          <ac:picMkLst>
            <pc:docMk/>
            <pc:sldMk cId="3308473489" sldId="288"/>
            <ac:picMk id="8" creationId="{C91A306F-0C3E-4FAC-38F7-BF4EFD421617}"/>
          </ac:picMkLst>
        </pc:picChg>
        <pc:picChg chg="add del mod modCrop">
          <ac:chgData name="Vicki Roberts" userId="dc29b5d5-98a1-4381-a502-1a534fe868a0" providerId="ADAL" clId="{7C2B7065-7DF4-405E-9CB0-55C01908034F}" dt="2026-02-09T15:53:04.700" v="1039" actId="478"/>
          <ac:picMkLst>
            <pc:docMk/>
            <pc:sldMk cId="3308473489" sldId="288"/>
            <ac:picMk id="9" creationId="{59543B07-40AC-19C3-9405-42055A03B55F}"/>
          </ac:picMkLst>
        </pc:picChg>
      </pc:sldChg>
      <pc:sldChg chg="addSp delSp modSp mod">
        <pc:chgData name="Vicki Roberts" userId="dc29b5d5-98a1-4381-a502-1a534fe868a0" providerId="ADAL" clId="{7C2B7065-7DF4-405E-9CB0-55C01908034F}" dt="2026-02-09T15:54:11.679" v="1053" actId="14100"/>
        <pc:sldMkLst>
          <pc:docMk/>
          <pc:sldMk cId="1514868449" sldId="292"/>
        </pc:sldMkLst>
        <pc:spChg chg="mod">
          <ac:chgData name="Vicki Roberts" userId="dc29b5d5-98a1-4381-a502-1a534fe868a0" providerId="ADAL" clId="{7C2B7065-7DF4-405E-9CB0-55C01908034F}" dt="2026-01-27T17:24:37.375" v="841" actId="20577"/>
          <ac:spMkLst>
            <pc:docMk/>
            <pc:sldMk cId="1514868449" sldId="292"/>
            <ac:spMk id="2" creationId="{FAA6C2A2-6A6B-65BF-0BC8-1A41B24DC468}"/>
          </ac:spMkLst>
        </pc:spChg>
        <pc:spChg chg="mod">
          <ac:chgData name="Vicki Roberts" userId="dc29b5d5-98a1-4381-a502-1a534fe868a0" providerId="ADAL" clId="{7C2B7065-7DF4-405E-9CB0-55C01908034F}" dt="2026-01-27T13:56:30.455" v="380" actId="14100"/>
          <ac:spMkLst>
            <pc:docMk/>
            <pc:sldMk cId="1514868449" sldId="292"/>
            <ac:spMk id="3" creationId="{4AB2A420-2398-86A7-7F3B-90B9C183F60B}"/>
          </ac:spMkLst>
        </pc:spChg>
        <pc:picChg chg="add mod">
          <ac:chgData name="Vicki Roberts" userId="dc29b5d5-98a1-4381-a502-1a534fe868a0" providerId="ADAL" clId="{7C2B7065-7DF4-405E-9CB0-55C01908034F}" dt="2026-02-09T15:53:41.031" v="1047" actId="14100"/>
          <ac:picMkLst>
            <pc:docMk/>
            <pc:sldMk cId="1514868449" sldId="292"/>
            <ac:picMk id="5" creationId="{8D203CF8-C1F0-D83B-0CFB-CA580969A75D}"/>
          </ac:picMkLst>
        </pc:picChg>
        <pc:picChg chg="del">
          <ac:chgData name="Vicki Roberts" userId="dc29b5d5-98a1-4381-a502-1a534fe868a0" providerId="ADAL" clId="{7C2B7065-7DF4-405E-9CB0-55C01908034F}" dt="2026-02-09T15:53:34.486" v="1044" actId="478"/>
          <ac:picMkLst>
            <pc:docMk/>
            <pc:sldMk cId="1514868449" sldId="292"/>
            <ac:picMk id="6" creationId="{4904F9CC-3AAF-99D8-D9F4-E00A1BE4B5EC}"/>
          </ac:picMkLst>
        </pc:picChg>
        <pc:picChg chg="add mod">
          <ac:chgData name="Vicki Roberts" userId="dc29b5d5-98a1-4381-a502-1a534fe868a0" providerId="ADAL" clId="{7C2B7065-7DF4-405E-9CB0-55C01908034F}" dt="2026-02-09T15:54:11.679" v="1053" actId="14100"/>
          <ac:picMkLst>
            <pc:docMk/>
            <pc:sldMk cId="1514868449" sldId="292"/>
            <ac:picMk id="8" creationId="{095E96D5-9B4E-F6FD-0049-D5AB96C807F0}"/>
          </ac:picMkLst>
        </pc:picChg>
        <pc:picChg chg="add del mod">
          <ac:chgData name="Vicki Roberts" userId="dc29b5d5-98a1-4381-a502-1a534fe868a0" providerId="ADAL" clId="{7C2B7065-7DF4-405E-9CB0-55C01908034F}" dt="2026-02-09T15:53:53.405" v="1048" actId="478"/>
          <ac:picMkLst>
            <pc:docMk/>
            <pc:sldMk cId="1514868449" sldId="292"/>
            <ac:picMk id="13" creationId="{4D0FCB7E-0F5D-1049-A2CD-FDF120BCA6E1}"/>
          </ac:picMkLst>
        </pc:picChg>
      </pc:sldChg>
      <pc:sldChg chg="addSp delSp modSp mod">
        <pc:chgData name="Vicki Roberts" userId="dc29b5d5-98a1-4381-a502-1a534fe868a0" providerId="ADAL" clId="{7C2B7065-7DF4-405E-9CB0-55C01908034F}" dt="2026-02-09T15:55:19.434" v="1062" actId="14100"/>
        <pc:sldMkLst>
          <pc:docMk/>
          <pc:sldMk cId="3805058165" sldId="293"/>
        </pc:sldMkLst>
        <pc:spChg chg="mod">
          <ac:chgData name="Vicki Roberts" userId="dc29b5d5-98a1-4381-a502-1a534fe868a0" providerId="ADAL" clId="{7C2B7065-7DF4-405E-9CB0-55C01908034F}" dt="2026-02-03T09:43:10.069" v="1011" actId="27636"/>
          <ac:spMkLst>
            <pc:docMk/>
            <pc:sldMk cId="3805058165" sldId="293"/>
            <ac:spMk id="2" creationId="{C4AFF970-CEF0-11AF-2BFF-40C8A764B8B8}"/>
          </ac:spMkLst>
        </pc:spChg>
        <pc:spChg chg="mod">
          <ac:chgData name="Vicki Roberts" userId="dc29b5d5-98a1-4381-a502-1a534fe868a0" providerId="ADAL" clId="{7C2B7065-7DF4-405E-9CB0-55C01908034F}" dt="2026-01-27T13:58:07.369" v="448" actId="27636"/>
          <ac:spMkLst>
            <pc:docMk/>
            <pc:sldMk cId="3805058165" sldId="293"/>
            <ac:spMk id="3" creationId="{C5CF33D4-DF4E-D89E-4546-86254AA81666}"/>
          </ac:spMkLst>
        </pc:spChg>
        <pc:picChg chg="del">
          <ac:chgData name="Vicki Roberts" userId="dc29b5d5-98a1-4381-a502-1a534fe868a0" providerId="ADAL" clId="{7C2B7065-7DF4-405E-9CB0-55C01908034F}" dt="2026-02-09T15:54:36.922" v="1054" actId="478"/>
          <ac:picMkLst>
            <pc:docMk/>
            <pc:sldMk cId="3805058165" sldId="293"/>
            <ac:picMk id="5" creationId="{37F8DEA6-43E1-D6A6-34E8-870877A154D5}"/>
          </ac:picMkLst>
        </pc:picChg>
        <pc:picChg chg="add mod">
          <ac:chgData name="Vicki Roberts" userId="dc29b5d5-98a1-4381-a502-1a534fe868a0" providerId="ADAL" clId="{7C2B7065-7DF4-405E-9CB0-55C01908034F}" dt="2026-02-09T15:54:54.429" v="1058" actId="1076"/>
          <ac:picMkLst>
            <pc:docMk/>
            <pc:sldMk cId="3805058165" sldId="293"/>
            <ac:picMk id="6" creationId="{1FC37248-90D9-0E79-B07A-E37D5586F6FE}"/>
          </ac:picMkLst>
        </pc:picChg>
        <pc:picChg chg="del">
          <ac:chgData name="Vicki Roberts" userId="dc29b5d5-98a1-4381-a502-1a534fe868a0" providerId="ADAL" clId="{7C2B7065-7DF4-405E-9CB0-55C01908034F}" dt="2026-02-09T15:55:12.563" v="1059" actId="478"/>
          <ac:picMkLst>
            <pc:docMk/>
            <pc:sldMk cId="3805058165" sldId="293"/>
            <ac:picMk id="8" creationId="{98305774-5F0D-D66C-FE7A-B82686CB3680}"/>
          </ac:picMkLst>
        </pc:picChg>
        <pc:picChg chg="add mod">
          <ac:chgData name="Vicki Roberts" userId="dc29b5d5-98a1-4381-a502-1a534fe868a0" providerId="ADAL" clId="{7C2B7065-7DF4-405E-9CB0-55C01908034F}" dt="2026-02-09T15:55:19.434" v="1062" actId="14100"/>
          <ac:picMkLst>
            <pc:docMk/>
            <pc:sldMk cId="3805058165" sldId="293"/>
            <ac:picMk id="9" creationId="{0EEBA189-C798-6D58-A3A3-596425C47B97}"/>
          </ac:picMkLst>
        </pc:picChg>
      </pc:sldChg>
      <pc:sldChg chg="addSp delSp modSp mod">
        <pc:chgData name="Vicki Roberts" userId="dc29b5d5-98a1-4381-a502-1a534fe868a0" providerId="ADAL" clId="{7C2B7065-7DF4-405E-9CB0-55C01908034F}" dt="2026-02-09T15:56:19.819" v="1070" actId="14100"/>
        <pc:sldMkLst>
          <pc:docMk/>
          <pc:sldMk cId="2687406347" sldId="294"/>
        </pc:sldMkLst>
        <pc:spChg chg="mod">
          <ac:chgData name="Vicki Roberts" userId="dc29b5d5-98a1-4381-a502-1a534fe868a0" providerId="ADAL" clId="{7C2B7065-7DF4-405E-9CB0-55C01908034F}" dt="2026-02-03T09:43:10.069" v="1012" actId="27636"/>
          <ac:spMkLst>
            <pc:docMk/>
            <pc:sldMk cId="2687406347" sldId="294"/>
            <ac:spMk id="2" creationId="{E895F6CD-2096-DF63-990D-A26C9DAD2F18}"/>
          </ac:spMkLst>
        </pc:spChg>
        <pc:spChg chg="mod">
          <ac:chgData name="Vicki Roberts" userId="dc29b5d5-98a1-4381-a502-1a534fe868a0" providerId="ADAL" clId="{7C2B7065-7DF4-405E-9CB0-55C01908034F}" dt="2026-01-27T16:40:48.267" v="593" actId="14"/>
          <ac:spMkLst>
            <pc:docMk/>
            <pc:sldMk cId="2687406347" sldId="294"/>
            <ac:spMk id="3" creationId="{C6FBB051-57D1-F757-0AA1-44533D8519B0}"/>
          </ac:spMkLst>
        </pc:spChg>
        <pc:picChg chg="add del mod">
          <ac:chgData name="Vicki Roberts" userId="dc29b5d5-98a1-4381-a502-1a534fe868a0" providerId="ADAL" clId="{7C2B7065-7DF4-405E-9CB0-55C01908034F}" dt="2026-02-09T15:55:38.471" v="1063" actId="478"/>
          <ac:picMkLst>
            <pc:docMk/>
            <pc:sldMk cId="2687406347" sldId="294"/>
            <ac:picMk id="5" creationId="{0EB32933-D068-4EEA-EB9B-85176FA4DCEE}"/>
          </ac:picMkLst>
        </pc:picChg>
        <pc:picChg chg="add mod">
          <ac:chgData name="Vicki Roberts" userId="dc29b5d5-98a1-4381-a502-1a534fe868a0" providerId="ADAL" clId="{7C2B7065-7DF4-405E-9CB0-55C01908034F}" dt="2026-02-09T15:55:45.610" v="1066" actId="14100"/>
          <ac:picMkLst>
            <pc:docMk/>
            <pc:sldMk cId="2687406347" sldId="294"/>
            <ac:picMk id="6" creationId="{EB9DCCF9-55FB-5E67-6839-BFB2CB56E3BA}"/>
          </ac:picMkLst>
        </pc:picChg>
        <pc:picChg chg="add mod">
          <ac:chgData name="Vicki Roberts" userId="dc29b5d5-98a1-4381-a502-1a534fe868a0" providerId="ADAL" clId="{7C2B7065-7DF4-405E-9CB0-55C01908034F}" dt="2026-02-09T15:56:19.819" v="1070" actId="14100"/>
          <ac:picMkLst>
            <pc:docMk/>
            <pc:sldMk cId="2687406347" sldId="294"/>
            <ac:picMk id="8" creationId="{43B422EC-B325-4CAD-C17E-8F0344A85922}"/>
          </ac:picMkLst>
        </pc:picChg>
        <pc:picChg chg="add del mod">
          <ac:chgData name="Vicki Roberts" userId="dc29b5d5-98a1-4381-a502-1a534fe868a0" providerId="ADAL" clId="{7C2B7065-7DF4-405E-9CB0-55C01908034F}" dt="2026-02-09T15:56:12.100" v="1067" actId="478"/>
          <ac:picMkLst>
            <pc:docMk/>
            <pc:sldMk cId="2687406347" sldId="294"/>
            <ac:picMk id="11" creationId="{E3FD0DA1-E071-9A35-825C-AFB39CA52DA8}"/>
          </ac:picMkLst>
        </pc:picChg>
      </pc:sldChg>
      <pc:sldChg chg="modSp mod">
        <pc:chgData name="Vicki Roberts" userId="dc29b5d5-98a1-4381-a502-1a534fe868a0" providerId="ADAL" clId="{7C2B7065-7DF4-405E-9CB0-55C01908034F}" dt="2026-01-27T16:41:46.267" v="632" actId="20577"/>
        <pc:sldMkLst>
          <pc:docMk/>
          <pc:sldMk cId="2910803870" sldId="295"/>
        </pc:sldMkLst>
        <pc:spChg chg="mod">
          <ac:chgData name="Vicki Roberts" userId="dc29b5d5-98a1-4381-a502-1a534fe868a0" providerId="ADAL" clId="{7C2B7065-7DF4-405E-9CB0-55C01908034F}" dt="2026-01-27T16:41:46.267" v="632" actId="20577"/>
          <ac:spMkLst>
            <pc:docMk/>
            <pc:sldMk cId="2910803870" sldId="295"/>
            <ac:spMk id="2" creationId="{AB772493-5A40-89AE-3ACD-49D38884E167}"/>
          </ac:spMkLst>
        </pc:spChg>
      </pc:sldChg>
      <pc:sldChg chg="addSp delSp modSp mod">
        <pc:chgData name="Vicki Roberts" userId="dc29b5d5-98a1-4381-a502-1a534fe868a0" providerId="ADAL" clId="{7C2B7065-7DF4-405E-9CB0-55C01908034F}" dt="2026-02-09T15:58:03.443" v="1078" actId="14100"/>
        <pc:sldMkLst>
          <pc:docMk/>
          <pc:sldMk cId="1114570726" sldId="296"/>
        </pc:sldMkLst>
        <pc:spChg chg="mod">
          <ac:chgData name="Vicki Roberts" userId="dc29b5d5-98a1-4381-a502-1a534fe868a0" providerId="ADAL" clId="{7C2B7065-7DF4-405E-9CB0-55C01908034F}" dt="2026-02-03T09:43:10.092" v="1013" actId="27636"/>
          <ac:spMkLst>
            <pc:docMk/>
            <pc:sldMk cId="1114570726" sldId="296"/>
            <ac:spMk id="2" creationId="{8B11133A-C01F-50BB-757B-BE1FD20A4A72}"/>
          </ac:spMkLst>
        </pc:spChg>
        <pc:spChg chg="mod">
          <ac:chgData name="Vicki Roberts" userId="dc29b5d5-98a1-4381-a502-1a534fe868a0" providerId="ADAL" clId="{7C2B7065-7DF4-405E-9CB0-55C01908034F}" dt="2026-01-27T16:43:00.554" v="724" actId="20577"/>
          <ac:spMkLst>
            <pc:docMk/>
            <pc:sldMk cId="1114570726" sldId="296"/>
            <ac:spMk id="3" creationId="{B5BBCDCD-84BA-F6E7-5F0C-FD5ACDF1EEAC}"/>
          </ac:spMkLst>
        </pc:spChg>
        <pc:picChg chg="del mod">
          <ac:chgData name="Vicki Roberts" userId="dc29b5d5-98a1-4381-a502-1a534fe868a0" providerId="ADAL" clId="{7C2B7065-7DF4-405E-9CB0-55C01908034F}" dt="2026-02-09T15:57:35.902" v="1071" actId="478"/>
          <ac:picMkLst>
            <pc:docMk/>
            <pc:sldMk cId="1114570726" sldId="296"/>
            <ac:picMk id="5" creationId="{731819AF-0819-2832-3840-ADBBD157BA47}"/>
          </ac:picMkLst>
        </pc:picChg>
        <pc:picChg chg="add mod">
          <ac:chgData name="Vicki Roberts" userId="dc29b5d5-98a1-4381-a502-1a534fe868a0" providerId="ADAL" clId="{7C2B7065-7DF4-405E-9CB0-55C01908034F}" dt="2026-02-09T15:57:43.442" v="1074" actId="14100"/>
          <ac:picMkLst>
            <pc:docMk/>
            <pc:sldMk cId="1114570726" sldId="296"/>
            <ac:picMk id="6" creationId="{29B34939-086D-C866-D2A8-838B1A3DE257}"/>
          </ac:picMkLst>
        </pc:picChg>
        <pc:picChg chg="add mod">
          <ac:chgData name="Vicki Roberts" userId="dc29b5d5-98a1-4381-a502-1a534fe868a0" providerId="ADAL" clId="{7C2B7065-7DF4-405E-9CB0-55C01908034F}" dt="2026-02-09T15:58:03.443" v="1078" actId="14100"/>
          <ac:picMkLst>
            <pc:docMk/>
            <pc:sldMk cId="1114570726" sldId="296"/>
            <ac:picMk id="8" creationId="{D2A8AB48-FC02-C64B-B91F-47667FCF17A4}"/>
          </ac:picMkLst>
        </pc:picChg>
        <pc:picChg chg="add del mod">
          <ac:chgData name="Vicki Roberts" userId="dc29b5d5-98a1-4381-a502-1a534fe868a0" providerId="ADAL" clId="{7C2B7065-7DF4-405E-9CB0-55C01908034F}" dt="2026-02-09T15:57:57.565" v="1075" actId="478"/>
          <ac:picMkLst>
            <pc:docMk/>
            <pc:sldMk cId="1114570726" sldId="296"/>
            <ac:picMk id="10" creationId="{66165C1B-B277-4CD1-3325-FF5C4E21AECE}"/>
          </ac:picMkLst>
        </pc:picChg>
      </pc:sldChg>
      <pc:sldChg chg="addSp delSp modSp mod">
        <pc:chgData name="Vicki Roberts" userId="dc29b5d5-98a1-4381-a502-1a534fe868a0" providerId="ADAL" clId="{7C2B7065-7DF4-405E-9CB0-55C01908034F}" dt="2026-02-09T15:58:45.101" v="1086" actId="14100"/>
        <pc:sldMkLst>
          <pc:docMk/>
          <pc:sldMk cId="2054623968" sldId="297"/>
        </pc:sldMkLst>
        <pc:spChg chg="mod">
          <ac:chgData name="Vicki Roberts" userId="dc29b5d5-98a1-4381-a502-1a534fe868a0" providerId="ADAL" clId="{7C2B7065-7DF4-405E-9CB0-55C01908034F}" dt="2026-01-27T16:43:27.732" v="734" actId="20577"/>
          <ac:spMkLst>
            <pc:docMk/>
            <pc:sldMk cId="2054623968" sldId="297"/>
            <ac:spMk id="2" creationId="{1CA1707B-C456-C532-7FA3-ECBD4A843DF8}"/>
          </ac:spMkLst>
        </pc:spChg>
        <pc:spChg chg="mod">
          <ac:chgData name="Vicki Roberts" userId="dc29b5d5-98a1-4381-a502-1a534fe868a0" providerId="ADAL" clId="{7C2B7065-7DF4-405E-9CB0-55C01908034F}" dt="2026-02-03T09:43:13.728" v="1014" actId="20577"/>
          <ac:spMkLst>
            <pc:docMk/>
            <pc:sldMk cId="2054623968" sldId="297"/>
            <ac:spMk id="3" creationId="{25E81DF9-D584-2DB7-C29B-C70A6CA12ECE}"/>
          </ac:spMkLst>
        </pc:spChg>
        <pc:picChg chg="add mod">
          <ac:chgData name="Vicki Roberts" userId="dc29b5d5-98a1-4381-a502-1a534fe868a0" providerId="ADAL" clId="{7C2B7065-7DF4-405E-9CB0-55C01908034F}" dt="2026-02-09T15:58:25.742" v="1082" actId="14100"/>
          <ac:picMkLst>
            <pc:docMk/>
            <pc:sldMk cId="2054623968" sldId="297"/>
            <ac:picMk id="5" creationId="{FD4732D1-CB32-F8A4-F5F9-33B537F73F12}"/>
          </ac:picMkLst>
        </pc:picChg>
        <pc:picChg chg="del">
          <ac:chgData name="Vicki Roberts" userId="dc29b5d5-98a1-4381-a502-1a534fe868a0" providerId="ADAL" clId="{7C2B7065-7DF4-405E-9CB0-55C01908034F}" dt="2026-02-09T15:58:19.267" v="1079" actId="478"/>
          <ac:picMkLst>
            <pc:docMk/>
            <pc:sldMk cId="2054623968" sldId="297"/>
            <ac:picMk id="6" creationId="{E7AEF3D4-0936-62ED-6FF0-28035A25AC30}"/>
          </ac:picMkLst>
        </pc:picChg>
        <pc:picChg chg="add mod">
          <ac:chgData name="Vicki Roberts" userId="dc29b5d5-98a1-4381-a502-1a534fe868a0" providerId="ADAL" clId="{7C2B7065-7DF4-405E-9CB0-55C01908034F}" dt="2026-02-09T15:58:45.101" v="1086" actId="14100"/>
          <ac:picMkLst>
            <pc:docMk/>
            <pc:sldMk cId="2054623968" sldId="297"/>
            <ac:picMk id="8" creationId="{0559ACD4-892F-F3E7-C878-CDE00481738A}"/>
          </ac:picMkLst>
        </pc:picChg>
        <pc:picChg chg="add del mod">
          <ac:chgData name="Vicki Roberts" userId="dc29b5d5-98a1-4381-a502-1a534fe868a0" providerId="ADAL" clId="{7C2B7065-7DF4-405E-9CB0-55C01908034F}" dt="2026-02-09T15:58:38.597" v="1083" actId="478"/>
          <ac:picMkLst>
            <pc:docMk/>
            <pc:sldMk cId="2054623968" sldId="297"/>
            <ac:picMk id="11" creationId="{9FDD003D-6C4B-342D-A5A3-D45BF868A1B9}"/>
          </ac:picMkLst>
        </pc:picChg>
      </pc:sldChg>
      <pc:sldChg chg="addSp delSp modSp mod">
        <pc:chgData name="Vicki Roberts" userId="dc29b5d5-98a1-4381-a502-1a534fe868a0" providerId="ADAL" clId="{7C2B7065-7DF4-405E-9CB0-55C01908034F}" dt="2026-02-09T15:51:33.968" v="1023" actId="14100"/>
        <pc:sldMkLst>
          <pc:docMk/>
          <pc:sldMk cId="3849794306" sldId="298"/>
        </pc:sldMkLst>
        <pc:spChg chg="mod">
          <ac:chgData name="Vicki Roberts" userId="dc29b5d5-98a1-4381-a502-1a534fe868a0" providerId="ADAL" clId="{7C2B7065-7DF4-405E-9CB0-55C01908034F}" dt="2026-01-28T08:08:41.906" v="1001" actId="20577"/>
          <ac:spMkLst>
            <pc:docMk/>
            <pc:sldMk cId="3849794306" sldId="298"/>
            <ac:spMk id="3" creationId="{D4BD35E5-97EB-CDE4-69C8-27D32D829901}"/>
          </ac:spMkLst>
        </pc:spChg>
        <pc:picChg chg="add del mod">
          <ac:chgData name="Vicki Roberts" userId="dc29b5d5-98a1-4381-a502-1a534fe868a0" providerId="ADAL" clId="{7C2B7065-7DF4-405E-9CB0-55C01908034F}" dt="2026-02-09T15:51:19.996" v="1020" actId="478"/>
          <ac:picMkLst>
            <pc:docMk/>
            <pc:sldMk cId="3849794306" sldId="298"/>
            <ac:picMk id="4" creationId="{4D4B5CA9-E132-9E7A-F4BA-71E71E91A3F6}"/>
          </ac:picMkLst>
        </pc:picChg>
        <pc:picChg chg="add mod">
          <ac:chgData name="Vicki Roberts" userId="dc29b5d5-98a1-4381-a502-1a534fe868a0" providerId="ADAL" clId="{7C2B7065-7DF4-405E-9CB0-55C01908034F}" dt="2026-02-09T15:51:07.212" v="1019" actId="14100"/>
          <ac:picMkLst>
            <pc:docMk/>
            <pc:sldMk cId="3849794306" sldId="298"/>
            <ac:picMk id="6" creationId="{321CB537-F15D-8207-F3C9-05F28791D17C}"/>
          </ac:picMkLst>
        </pc:picChg>
        <pc:picChg chg="add mod">
          <ac:chgData name="Vicki Roberts" userId="dc29b5d5-98a1-4381-a502-1a534fe868a0" providerId="ADAL" clId="{7C2B7065-7DF4-405E-9CB0-55C01908034F}" dt="2026-02-09T15:51:33.968" v="1023" actId="14100"/>
          <ac:picMkLst>
            <pc:docMk/>
            <pc:sldMk cId="3849794306" sldId="298"/>
            <ac:picMk id="8" creationId="{AC61C26F-B018-D82F-3983-9FF99B270E7E}"/>
          </ac:picMkLst>
        </pc:picChg>
        <pc:picChg chg="del mod">
          <ac:chgData name="Vicki Roberts" userId="dc29b5d5-98a1-4381-a502-1a534fe868a0" providerId="ADAL" clId="{7C2B7065-7DF4-405E-9CB0-55C01908034F}" dt="2026-02-09T15:50:58.366" v="1016" actId="478"/>
          <ac:picMkLst>
            <pc:docMk/>
            <pc:sldMk cId="3849794306" sldId="298"/>
            <ac:picMk id="1026" creationId="{99409B9E-7ED2-BA7F-DF64-C36D7DADFA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D95-B157-1146-842D-9361530D14C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578-BF11-9F4D-A837-E435DD4B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A4871C9-A189-3165-5AB8-C7ABB58634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730" y="399519"/>
            <a:ext cx="3727324" cy="8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12D-53F8-E0AF-1302-C1F470C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5"/>
            <a:ext cx="1041841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5956-3986-5D52-5AD3-91599670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1681163"/>
            <a:ext cx="5060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30A0-A446-8934-83B0-4211CE9D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73EB0-202F-9534-7FA6-4360AF3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9948" y="1681163"/>
            <a:ext cx="48554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4C7C7-9972-861A-4FE3-88F8319E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8" y="2718651"/>
            <a:ext cx="4855439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D02DD-D141-31DC-5F08-399C5421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A02C5-BABC-E8B6-0ACD-ED244D3A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5BB-EA85-CB44-EC72-A8AA5E0E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49D-27B1-7F72-FF02-A3C9C61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DAF6E-A6CE-8E1F-7712-5073675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E5B0-5C76-4FF0-0647-75F1663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43FB-AF03-CE0F-4C9E-D1D429F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6CF-5E58-6404-777E-F8DE33A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4B-4FC6-24FC-D2CB-DF6C98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2920-6755-600A-0F2C-89E0FAAD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BB2E-F127-2942-6275-F8973C2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51BB-69AD-54FC-BD8D-98D8F5E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6A26-29C5-A008-6741-1D58B585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FDFF-4146-8CD5-3C87-D19BE64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7424"/>
            <a:ext cx="3835047" cy="217254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195D-8CE5-F0E2-0FF4-12F37810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8988" y="1673224"/>
            <a:ext cx="4831645" cy="3726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38BC-3C86-7AA4-43B8-024C9E22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AB55-097B-2831-B03E-C01860C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DABBC-9BEF-DB93-4AB1-355364F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9394-3E59-F90E-978C-40DC1CB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1448-670D-3DB7-2A72-BD218D0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A21C0-9EEF-5C5C-C944-5F63E5C6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C09B-0830-B547-5BE5-E894DB1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995-54D3-DDFE-21DF-86D9C9FE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703285"/>
            <a:ext cx="10410472" cy="2015367"/>
          </a:xfrm>
        </p:spPr>
        <p:txBody>
          <a:bodyPr anchor="t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5D0A-7541-AB3A-7D84-B5ED8F5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3429000"/>
            <a:ext cx="10410472" cy="230901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000">
                <a:solidFill>
                  <a:srgbClr val="0072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52ED-F918-709F-364D-EF7A825F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68F5-97A0-C8A1-5AD7-B6FA54D0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5580-4CF0-E22E-9532-02B6CBC8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ED8-4D4F-EFED-613A-F59C479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82A5-1A86-937D-22E5-C3571C8B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F7FE-06D2-883E-5876-1F8132E7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05CF-2D37-8B88-F360-0D7B469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B0C1-1746-696D-8E4C-C0354C0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69A7-0EC1-8AC4-AD38-1F7C596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9E6C9-767E-87D0-9B16-55CEE3C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1C9C-1361-1715-3A0C-E9140AAD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825625"/>
            <a:ext cx="1019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DCC-90D5-4A4B-4014-ACE5C301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225" y="6356350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8F3B928F-9529-4741-8D68-C934E21C6887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93E-FE88-318F-67C2-DF02FAAA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34756" y="6356350"/>
            <a:ext cx="483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1C1C-DDA7-3DC8-CBA9-AF2BBBF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644" y="6356350"/>
            <a:ext cx="68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E69C1DFF-60A0-0E45-8672-CB76E4BE2A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A70A20-9EEA-5036-BD01-90E176BD997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99859" y="6058611"/>
            <a:ext cx="2787179" cy="5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5" r:id="rId4"/>
    <p:sldLayoutId id="2147483662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0" i="0" kern="1200">
          <a:solidFill>
            <a:srgbClr val="0072CE"/>
          </a:solidFill>
          <a:latin typeface="Mokoko Medium" panose="02060503020203020204" pitchFamily="18" charset="77"/>
          <a:ea typeface="+mj-ea"/>
          <a:cs typeface="Mokoko Medium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FF6E3B"/>
        </a:buClr>
        <a:buSzPct val="80000"/>
        <a:buFont typeface="Wingdings" pitchFamily="2" charset="2"/>
        <a:buChar char="§"/>
        <a:defRPr sz="2400" kern="1200">
          <a:solidFill>
            <a:srgbClr val="0072C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2000" kern="1200">
          <a:solidFill>
            <a:srgbClr val="0072C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800" kern="1200">
          <a:solidFill>
            <a:srgbClr val="0072C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Community pharmacy:  A unified partner in frailty care</a:t>
            </a:r>
            <a:br>
              <a:rPr lang="en-US" sz="4400" dirty="0"/>
            </a:br>
            <a:br>
              <a:rPr lang="en-US" sz="4400" dirty="0"/>
            </a:br>
            <a:r>
              <a:rPr lang="en-US" sz="2400" dirty="0"/>
              <a:t> </a:t>
            </a:r>
            <a:r>
              <a:rPr lang="en-US" sz="3200" dirty="0">
                <a:highlight>
                  <a:srgbClr val="FFFF00"/>
                </a:highlight>
              </a:rPr>
              <a:t>Insert your name and LPC</a:t>
            </a:r>
            <a:endParaRPr lang="en-US" sz="4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830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7D8C-579A-47D7-2254-D31F0983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Offer 4</a:t>
            </a:r>
            <a:br>
              <a:rPr lang="en-US" dirty="0"/>
            </a:br>
            <a:r>
              <a:rPr lang="en-US" dirty="0"/>
              <a:t>Prevention and slower frailty progression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317A1-7645-3FE4-5AAA-2DF602D65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F970-CEF0-11AF-2BFF-40C8A764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365126"/>
            <a:ext cx="11104418" cy="1016866"/>
          </a:xfrm>
        </p:spPr>
        <p:txBody>
          <a:bodyPr>
            <a:normAutofit/>
          </a:bodyPr>
          <a:lstStyle/>
          <a:p>
            <a:r>
              <a:rPr lang="en-US" dirty="0"/>
              <a:t>Prevention and slower frailty progression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F33D4-DF4E-D89E-4546-86254AA81666}"/>
              </a:ext>
            </a:extLst>
          </p:cNvPr>
          <p:cNvSpPr txBox="1">
            <a:spLocks/>
          </p:cNvSpPr>
          <p:nvPr/>
        </p:nvSpPr>
        <p:spPr>
          <a:xfrm>
            <a:off x="936978" y="1690688"/>
            <a:ext cx="6423046" cy="4351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b="1" dirty="0"/>
              <a:t>Keeping people resilient and independent</a:t>
            </a:r>
            <a:endParaRPr lang="en-GB" dirty="0"/>
          </a:p>
          <a:p>
            <a:pPr lvl="0"/>
            <a:r>
              <a:rPr lang="en-GB" dirty="0"/>
              <a:t>Delivering prevention services that support people living with or at risk of frailty:</a:t>
            </a:r>
          </a:p>
          <a:p>
            <a:pPr lvl="1"/>
            <a:r>
              <a:rPr lang="en-GB" dirty="0"/>
              <a:t>Vaccinations to reduce avoidable illness</a:t>
            </a:r>
          </a:p>
          <a:p>
            <a:pPr lvl="1"/>
            <a:r>
              <a:rPr lang="en-GB" dirty="0"/>
              <a:t>Hypertension case-finding and cardiovascular risk management</a:t>
            </a:r>
          </a:p>
          <a:p>
            <a:pPr lvl="1"/>
            <a:r>
              <a:rPr lang="en-GB" dirty="0"/>
              <a:t>Health promotion and lifestyle advice</a:t>
            </a:r>
          </a:p>
          <a:p>
            <a:pPr lvl="0"/>
            <a:r>
              <a:rPr lang="en-GB" dirty="0"/>
              <a:t>Supporting early intervention to maintain function</a:t>
            </a:r>
          </a:p>
          <a:p>
            <a:pPr lvl="0"/>
            <a:r>
              <a:rPr lang="en-GB" dirty="0"/>
              <a:t>Targeting people who may not engage with other services</a:t>
            </a:r>
          </a:p>
          <a:p>
            <a:pPr lvl="0"/>
            <a:r>
              <a:rPr lang="en-GB" dirty="0"/>
              <a:t>Contributing to neighbourhood prevention and ageing-well strategies</a:t>
            </a:r>
          </a:p>
          <a:p>
            <a:pPr lvl="0"/>
            <a:endParaRPr lang="en-GB" dirty="0"/>
          </a:p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37248-90D9-0E79-B07A-E37D5586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768" y="1690688"/>
            <a:ext cx="2951728" cy="1322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EBA189-C798-6D58-A3A3-596425C47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768" y="3429000"/>
            <a:ext cx="2951728" cy="19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5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AACB-CC2C-F58B-3AFC-8598330E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Offer 5</a:t>
            </a:r>
            <a:br>
              <a:rPr lang="en-US" dirty="0"/>
            </a:br>
            <a:r>
              <a:rPr lang="en-US" dirty="0"/>
              <a:t>Clinical expertise for safer medicines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3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29FAA-8720-208F-FDC7-41CA8142D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F6CD-2096-DF63-990D-A26C9DAD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7" y="365126"/>
            <a:ext cx="11156373" cy="975302"/>
          </a:xfrm>
        </p:spPr>
        <p:txBody>
          <a:bodyPr>
            <a:normAutofit/>
          </a:bodyPr>
          <a:lstStyle/>
          <a:p>
            <a:r>
              <a:rPr lang="en-US" dirty="0"/>
              <a:t>Clinical expertise for safer medicines use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BB051-57D1-F757-0AA1-44533D8519B0}"/>
              </a:ext>
            </a:extLst>
          </p:cNvPr>
          <p:cNvSpPr txBox="1">
            <a:spLocks/>
          </p:cNvSpPr>
          <p:nvPr/>
        </p:nvSpPr>
        <p:spPr>
          <a:xfrm>
            <a:off x="936978" y="1547253"/>
            <a:ext cx="6423046" cy="435133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Reducing harm and improving quality of life</a:t>
            </a:r>
          </a:p>
          <a:p>
            <a:pPr lvl="0"/>
            <a:r>
              <a:rPr lang="en-GB" dirty="0"/>
              <a:t>Medicines optimisation for people with frailty and polypharmacy</a:t>
            </a:r>
          </a:p>
          <a:p>
            <a:pPr lvl="0"/>
            <a:r>
              <a:rPr lang="en-GB" dirty="0"/>
              <a:t>Services including:</a:t>
            </a:r>
          </a:p>
          <a:p>
            <a:pPr lvl="1"/>
            <a:r>
              <a:rPr lang="en-GB" dirty="0"/>
              <a:t>New Medicine Service (NMS)</a:t>
            </a:r>
          </a:p>
          <a:p>
            <a:pPr lvl="1"/>
            <a:r>
              <a:rPr lang="en-GB" dirty="0"/>
              <a:t>Discharge Medicines Service (DMS)</a:t>
            </a:r>
          </a:p>
          <a:p>
            <a:pPr lvl="1"/>
            <a:r>
              <a:rPr lang="en-GB" dirty="0"/>
              <a:t>Blood pressure testing </a:t>
            </a:r>
          </a:p>
          <a:p>
            <a:pPr lvl="1"/>
            <a:r>
              <a:rPr lang="en-GB" dirty="0"/>
              <a:t>Pharmacy First </a:t>
            </a:r>
          </a:p>
          <a:p>
            <a:r>
              <a:rPr lang="en-GB" dirty="0"/>
              <a:t>Identifying medicines-related risks:</a:t>
            </a:r>
          </a:p>
          <a:p>
            <a:pPr lvl="1"/>
            <a:r>
              <a:rPr lang="en-GB" dirty="0"/>
              <a:t>Falls risk</a:t>
            </a:r>
          </a:p>
          <a:p>
            <a:pPr lvl="1"/>
            <a:r>
              <a:rPr lang="en-GB" dirty="0"/>
              <a:t>Sedation or confusion</a:t>
            </a:r>
          </a:p>
          <a:p>
            <a:pPr lvl="1"/>
            <a:r>
              <a:rPr lang="en-GB" dirty="0"/>
              <a:t>Poor adherence or administration challenges</a:t>
            </a:r>
          </a:p>
          <a:p>
            <a:pPr lvl="0"/>
            <a:r>
              <a:rPr lang="en-GB" dirty="0"/>
              <a:t>Improving outcomes and supporting shared clinical decision-making</a:t>
            </a:r>
          </a:p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DCCF9-55FB-5E67-6839-BFB2CB56E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450" y="1547253"/>
            <a:ext cx="2958492" cy="1957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B422EC-B325-4CAD-C17E-8F0344A85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449" y="3797824"/>
            <a:ext cx="2958491" cy="19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0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9498A-FE63-1493-D734-EEA63E1E0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2493-5A40-89AE-3ACD-49D38884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Offer 6 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A committed partner in frailty pathways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0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C2645-F9FA-9C74-FA85-48862AB96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133A-C01F-50BB-757B-BE1FD20A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8" y="365126"/>
            <a:ext cx="11031682" cy="944130"/>
          </a:xfrm>
        </p:spPr>
        <p:txBody>
          <a:bodyPr>
            <a:normAutofit/>
          </a:bodyPr>
          <a:lstStyle/>
          <a:p>
            <a:r>
              <a:rPr lang="en-US" dirty="0"/>
              <a:t>A committed partner in frailty pathways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BCDCD-84BA-F6E7-5F0C-FD5ACDF1EEAC}"/>
              </a:ext>
            </a:extLst>
          </p:cNvPr>
          <p:cNvSpPr txBox="1">
            <a:spLocks/>
          </p:cNvSpPr>
          <p:nvPr/>
        </p:nvSpPr>
        <p:spPr>
          <a:xfrm>
            <a:off x="936978" y="1547253"/>
            <a:ext cx="6423046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Working as part of the Integrated Neighbourhood Team</a:t>
            </a:r>
          </a:p>
          <a:p>
            <a:pPr lvl="0"/>
            <a:r>
              <a:rPr lang="en-GB" dirty="0"/>
              <a:t>Community pharmacy is willing and ready to do more:</a:t>
            </a:r>
          </a:p>
          <a:p>
            <a:pPr lvl="1"/>
            <a:r>
              <a:rPr lang="en-GB" dirty="0"/>
              <a:t>Contribute to frailty identification and escalation pathways</a:t>
            </a:r>
          </a:p>
          <a:p>
            <a:pPr lvl="1"/>
            <a:r>
              <a:rPr lang="en-GB" dirty="0"/>
              <a:t>Share intelligence and learning with partners</a:t>
            </a:r>
          </a:p>
          <a:p>
            <a:pPr lvl="1"/>
            <a:r>
              <a:rPr lang="en-GB" dirty="0"/>
              <a:t>Co-design services with patients, carers, and professionals</a:t>
            </a:r>
          </a:p>
          <a:p>
            <a:pPr lvl="0"/>
            <a:r>
              <a:rPr lang="en-GB" dirty="0"/>
              <a:t>Supporting consistent, person-centred approaches across providers</a:t>
            </a:r>
          </a:p>
          <a:p>
            <a:pPr lvl="0"/>
            <a:r>
              <a:rPr lang="en-GB" dirty="0"/>
              <a:t>One neighbourhood system, working together to support people living with frailty</a:t>
            </a:r>
          </a:p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34939-086D-C866-D2A8-838B1A3D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913" y="1547253"/>
            <a:ext cx="2967029" cy="1981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A8AB48-FC02-C64B-B91F-47667FCF1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913" y="3846005"/>
            <a:ext cx="2967029" cy="22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7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B4564-9213-31D5-A682-B518C254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707B-C456-C532-7FA3-ECBD4A84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60" y="365125"/>
            <a:ext cx="10416822" cy="1008933"/>
          </a:xfrm>
        </p:spPr>
        <p:txBody>
          <a:bodyPr>
            <a:normAutofit/>
          </a:bodyPr>
          <a:lstStyle/>
          <a:p>
            <a:r>
              <a:rPr lang="en-US" dirty="0"/>
              <a:t>The value for the INT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81DF9-D584-2DB7-C29B-C70A6CA12ECE}"/>
              </a:ext>
            </a:extLst>
          </p:cNvPr>
          <p:cNvSpPr txBox="1">
            <a:spLocks/>
          </p:cNvSpPr>
          <p:nvPr/>
        </p:nvSpPr>
        <p:spPr>
          <a:xfrm>
            <a:off x="936977" y="1547253"/>
            <a:ext cx="6772669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Why community pharmacy matters for frailty</a:t>
            </a:r>
          </a:p>
          <a:p>
            <a:pPr lvl="0"/>
            <a:r>
              <a:rPr lang="en-GB" dirty="0"/>
              <a:t>Earlier identification of deterioration</a:t>
            </a:r>
          </a:p>
          <a:p>
            <a:pPr lvl="0"/>
            <a:r>
              <a:rPr lang="en-GB"/>
              <a:t>Trusted, long-standing relationship with patients</a:t>
            </a:r>
            <a:endParaRPr lang="en-GB" dirty="0"/>
          </a:p>
          <a:p>
            <a:pPr lvl="0"/>
            <a:r>
              <a:rPr lang="en-GB" dirty="0"/>
              <a:t>Reduced pressure on urgent and acute services</a:t>
            </a:r>
          </a:p>
          <a:p>
            <a:pPr lvl="0"/>
            <a:r>
              <a:rPr lang="en-GB" dirty="0"/>
              <a:t>Better medicines safety and adherence</a:t>
            </a:r>
          </a:p>
          <a:p>
            <a:pPr lvl="0"/>
            <a:r>
              <a:rPr lang="en-GB" dirty="0"/>
              <a:t>Improved patient and carer experience</a:t>
            </a:r>
          </a:p>
          <a:p>
            <a:pPr lvl="0"/>
            <a:r>
              <a:rPr lang="en-GB" dirty="0"/>
              <a:t>Stronger prevention and neighbourhood resilience</a:t>
            </a:r>
          </a:p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732D1-CB32-F8A4-F5F9-33B537F7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725" y="1374058"/>
            <a:ext cx="3083184" cy="2067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59ACD4-892F-F3E7-C878-CDE004817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725" y="3722922"/>
            <a:ext cx="3083184" cy="22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2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3A95-383C-243F-F623-E06B9821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72" y="696182"/>
            <a:ext cx="10410472" cy="847609"/>
          </a:xfrm>
        </p:spPr>
        <p:txBody>
          <a:bodyPr>
            <a:no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Instructions for LPC use – delete after reading</a:t>
            </a:r>
            <a:endParaRPr lang="en-GB" sz="4000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3AD28-3AD2-6FCB-13C8-CE8D23BFE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271" y="1954306"/>
            <a:ext cx="10746657" cy="3783707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highlight>
                  <a:srgbClr val="FFFF00"/>
                </a:highlight>
              </a:rPr>
              <a:t>These PowerPoint slides are fully editable and designed to give you a framework to showcase your local community pharmacy frailty offer to the neighbourhood / place team.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highlight>
                  <a:srgbClr val="FFFF00"/>
                </a:highlight>
              </a:rPr>
              <a:t>The slides can be tailored for more specific patient cohorts / local circumstances if appropriate.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highlight>
                  <a:srgbClr val="FFFF00"/>
                </a:highlight>
              </a:rPr>
              <a:t>Sub-header slides have been included to accentuate the various ‘offers’. These can be removed if required.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highlight>
                  <a:srgbClr val="FFFF00"/>
                </a:highlight>
              </a:rPr>
              <a:t>Where possible, include summaries of real-life patient stories / personas to bring content to life.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7339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2C39C-C97E-86E0-CCAD-AB7BA99F6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16F1-43B6-FB46-55E9-3F23F737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72" y="696182"/>
            <a:ext cx="10410472" cy="847609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D35E5-97EB-CDE4-69C8-27D32D829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272" y="1954306"/>
            <a:ext cx="7291776" cy="378370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The role of community pharmacy in proactive, joined up frailty care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100" dirty="0"/>
              <a:t>Frailty is common, often hidden and changes over time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100" dirty="0"/>
              <a:t>Community pharmacy has frequent, trusted contact with people at risk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100" dirty="0"/>
              <a:t>We support earlier identification, prevention of deterioration, and coordinated care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100" dirty="0"/>
              <a:t>Working alongside the Integrated Neighbourhood Team to keep people well at home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CB537-F15D-8207-F3C9-05F28791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548" y="1358764"/>
            <a:ext cx="2937580" cy="2150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61C26F-B018-D82F-3983-9FF99B27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548" y="3996177"/>
            <a:ext cx="2937580" cy="14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9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B2D9-09DE-8D8B-AF17-41305854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Offer 1 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Community pharmacy as the lighthouse for frailty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1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3028-A1A2-1608-3BEF-E621DD49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88" y="253681"/>
            <a:ext cx="1137624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pharmacy as the lighthouse for frailty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AE55-D06A-4A19-5AFE-F19287D4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7" y="1602736"/>
            <a:ext cx="6969893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Accessible front door and early identification and escalation of concern</a:t>
            </a:r>
          </a:p>
          <a:p>
            <a:pPr lvl="0"/>
            <a:r>
              <a:rPr lang="en-GB" dirty="0"/>
              <a:t>Regular contact with older people and those with long-term conditions</a:t>
            </a:r>
          </a:p>
          <a:p>
            <a:pPr lvl="0"/>
            <a:r>
              <a:rPr lang="en-GB" dirty="0"/>
              <a:t>Able to spot early warning signs of frailty, such as:</a:t>
            </a:r>
          </a:p>
          <a:p>
            <a:pPr lvl="1"/>
            <a:r>
              <a:rPr lang="en-GB" dirty="0"/>
              <a:t>Changes in mobility or confidence</a:t>
            </a:r>
          </a:p>
          <a:p>
            <a:pPr lvl="1"/>
            <a:r>
              <a:rPr lang="en-GB" dirty="0"/>
              <a:t>Increased confusion or forgetfulness</a:t>
            </a:r>
          </a:p>
          <a:p>
            <a:pPr lvl="1"/>
            <a:r>
              <a:rPr lang="en-GB" dirty="0"/>
              <a:t>Weight loss, poor appetite or fatigue</a:t>
            </a:r>
          </a:p>
          <a:p>
            <a:pPr lvl="1"/>
            <a:r>
              <a:rPr lang="en-GB" dirty="0"/>
              <a:t>Increasing reliance on carers or family</a:t>
            </a:r>
          </a:p>
          <a:p>
            <a:pPr lvl="0"/>
            <a:r>
              <a:rPr lang="en-GB" dirty="0"/>
              <a:t>Acting early to raise concerns and connect people to the right support</a:t>
            </a:r>
          </a:p>
          <a:p>
            <a:pPr lvl="0"/>
            <a:r>
              <a:rPr lang="en-GB" dirty="0"/>
              <a:t>Helping prevent crisis presentations and unplanned admissions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8A42C-739C-0449-E088-91ACCEA81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748" y="1629617"/>
            <a:ext cx="3131574" cy="2027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D6C7D-D790-50CC-367E-A05766B3F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747" y="3987576"/>
            <a:ext cx="3131573" cy="20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3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B61E-9EFF-3380-9E24-6309D896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Offer 2 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Local intelligence from everyday conversations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7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D4BD-A108-F501-3C87-FE60F2B6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73" y="365125"/>
            <a:ext cx="11668991" cy="1325563"/>
          </a:xfrm>
        </p:spPr>
        <p:txBody>
          <a:bodyPr>
            <a:normAutofit/>
          </a:bodyPr>
          <a:lstStyle/>
          <a:p>
            <a:r>
              <a:rPr lang="en-US" dirty="0"/>
              <a:t>Local intelligence from everyday conversations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6594C-E1CB-62F8-03C7-12AC350F64CE}"/>
              </a:ext>
            </a:extLst>
          </p:cNvPr>
          <p:cNvSpPr txBox="1">
            <a:spLocks/>
          </p:cNvSpPr>
          <p:nvPr/>
        </p:nvSpPr>
        <p:spPr>
          <a:xfrm>
            <a:off x="936978" y="1690688"/>
            <a:ext cx="6907140" cy="4351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Understanding the person, not just the prescription</a:t>
            </a:r>
          </a:p>
          <a:p>
            <a:pPr lvl="0"/>
            <a:r>
              <a:rPr lang="en-GB" dirty="0"/>
              <a:t>Pharmacy teams build long-term relationships with patients and carers</a:t>
            </a:r>
          </a:p>
          <a:p>
            <a:pPr lvl="0"/>
            <a:r>
              <a:rPr lang="en-GB" dirty="0"/>
              <a:t>Non-clinical conversations reveal important frailty indicators:</a:t>
            </a:r>
          </a:p>
          <a:p>
            <a:pPr lvl="1"/>
            <a:r>
              <a:rPr lang="en-GB" dirty="0"/>
              <a:t>Difficulty managing medicines</a:t>
            </a:r>
          </a:p>
          <a:p>
            <a:pPr lvl="1"/>
            <a:r>
              <a:rPr lang="en-GB" dirty="0"/>
              <a:t>Falls or near misses</a:t>
            </a:r>
          </a:p>
          <a:p>
            <a:pPr lvl="1"/>
            <a:r>
              <a:rPr lang="en-GB" dirty="0"/>
              <a:t>Social isolation or loneliness</a:t>
            </a:r>
          </a:p>
          <a:p>
            <a:pPr lvl="1"/>
            <a:r>
              <a:rPr lang="en-GB" dirty="0"/>
              <a:t>Carer strain</a:t>
            </a:r>
          </a:p>
          <a:p>
            <a:pPr lvl="0"/>
            <a:r>
              <a:rPr lang="en-GB" dirty="0"/>
              <a:t>Insights can support holistic assessments and shared care planning</a:t>
            </a:r>
          </a:p>
          <a:p>
            <a:pPr lvl="0"/>
            <a:r>
              <a:rPr lang="en-GB" dirty="0"/>
              <a:t>Amplifying patient and carer voices within the neighbourhood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DBA68-5BB6-DF6D-2870-C30C5B96A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082" y="1690688"/>
            <a:ext cx="2886634" cy="1945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1A306F-0C3E-4FAC-38F7-BF4EFD42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082" y="4022503"/>
            <a:ext cx="2886634" cy="19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7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F718-99B9-2C8D-C0DD-EF91DB61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Offer 3</a:t>
            </a:r>
            <a:br>
              <a:rPr lang="en-US" dirty="0"/>
            </a:br>
            <a:r>
              <a:rPr lang="en-US" dirty="0"/>
              <a:t>Advice, education and navigation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21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01091-AB8D-7D56-D3BC-8811D0356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C2A2-6A6B-65BF-0BC8-1A41B24D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06" y="250825"/>
            <a:ext cx="10416822" cy="1325563"/>
          </a:xfrm>
        </p:spPr>
        <p:txBody>
          <a:bodyPr>
            <a:normAutofit/>
          </a:bodyPr>
          <a:lstStyle/>
          <a:p>
            <a:r>
              <a:rPr lang="en-US" dirty="0"/>
              <a:t>Advice, education and navigation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2A420-2398-86A7-7F3B-90B9C183F60B}"/>
              </a:ext>
            </a:extLst>
          </p:cNvPr>
          <p:cNvSpPr txBox="1">
            <a:spLocks/>
          </p:cNvSpPr>
          <p:nvPr/>
        </p:nvSpPr>
        <p:spPr>
          <a:xfrm>
            <a:off x="936978" y="1690688"/>
            <a:ext cx="6638198" cy="4351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Helping people with frailty access the right help</a:t>
            </a:r>
          </a:p>
          <a:p>
            <a:pPr lvl="0"/>
            <a:r>
              <a:rPr lang="en-GB" dirty="0"/>
              <a:t>Practical advice on:</a:t>
            </a:r>
          </a:p>
          <a:p>
            <a:pPr lvl="1"/>
            <a:r>
              <a:rPr lang="en-GB" dirty="0"/>
              <a:t>Medicines use and side effects</a:t>
            </a:r>
          </a:p>
          <a:p>
            <a:pPr lvl="1"/>
            <a:r>
              <a:rPr lang="en-GB" dirty="0"/>
              <a:t>Staying safe and independent at home</a:t>
            </a:r>
          </a:p>
          <a:p>
            <a:pPr lvl="1"/>
            <a:r>
              <a:rPr lang="en-GB" dirty="0"/>
              <a:t>When and how to seek further support</a:t>
            </a:r>
          </a:p>
          <a:p>
            <a:pPr lvl="0"/>
            <a:r>
              <a:rPr lang="en-GB" dirty="0"/>
              <a:t>Supporting carers with education and reassurance</a:t>
            </a:r>
          </a:p>
          <a:p>
            <a:pPr lvl="0"/>
            <a:r>
              <a:rPr lang="en-GB" dirty="0"/>
              <a:t>Connecting people to:</a:t>
            </a:r>
          </a:p>
          <a:p>
            <a:pPr lvl="1"/>
            <a:r>
              <a:rPr lang="en-GB" dirty="0"/>
              <a:t>GP and wider primary care</a:t>
            </a:r>
          </a:p>
          <a:p>
            <a:pPr lvl="1"/>
            <a:r>
              <a:rPr lang="en-GB" dirty="0"/>
              <a:t>Social prescribing and voluntary sector services</a:t>
            </a:r>
          </a:p>
          <a:p>
            <a:pPr lvl="1"/>
            <a:r>
              <a:rPr lang="en-GB" dirty="0"/>
              <a:t>Falls prevention, strength and balance, and wellbeing services</a:t>
            </a:r>
          </a:p>
          <a:p>
            <a:pPr lvl="0"/>
            <a:r>
              <a:rPr lang="en-GB" dirty="0"/>
              <a:t>Reducing confusion and fragmentation for people with frailty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03CF8-C1F0-D83B-0CFB-CA580969A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082" y="1731029"/>
            <a:ext cx="2886633" cy="1909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5E96D5-9B4E-F6FD-0049-D5AB96C80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835" y="3866356"/>
            <a:ext cx="2902879" cy="16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PC Brand Colours">
      <a:dk1>
        <a:srgbClr val="0072CE"/>
      </a:dk1>
      <a:lt1>
        <a:srgbClr val="48D1BA"/>
      </a:lt1>
      <a:dk2>
        <a:srgbClr val="000000"/>
      </a:dk2>
      <a:lt2>
        <a:srgbClr val="FFFFFF"/>
      </a:lt2>
      <a:accent1>
        <a:srgbClr val="FF6D3A"/>
      </a:accent1>
      <a:accent2>
        <a:srgbClr val="CB00BA"/>
      </a:accent2>
      <a:accent3>
        <a:srgbClr val="CB95FF"/>
      </a:accent3>
      <a:accent4>
        <a:srgbClr val="0072CE"/>
      </a:accent4>
      <a:accent5>
        <a:srgbClr val="FFFFFF"/>
      </a:accent5>
      <a:accent6>
        <a:srgbClr val="000000"/>
      </a:accent6>
      <a:hlink>
        <a:srgbClr val="FF6D3A"/>
      </a:hlink>
      <a:folHlink>
        <a:srgbClr val="CB00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EF403-7F44-489F-B71F-283D01D98A43}" vid="{1473204A-CD99-49A4-B5F8-A72D92BFE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LPC Presentation Template</Template>
  <TotalTime>0</TotalTime>
  <Words>661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DM Sans</vt:lpstr>
      <vt:lpstr>Mokoko Medium</vt:lpstr>
      <vt:lpstr>Wingdings</vt:lpstr>
      <vt:lpstr>Office Theme</vt:lpstr>
      <vt:lpstr>Community pharmacy:  A unified partner in frailty care   Insert your name and LPC</vt:lpstr>
      <vt:lpstr>Instructions for LPC use – delete after reading</vt:lpstr>
      <vt:lpstr>Background</vt:lpstr>
      <vt:lpstr>Offer 1   Community pharmacy as the lighthouse for frailty</vt:lpstr>
      <vt:lpstr>Community pharmacy as the lighthouse for frailty</vt:lpstr>
      <vt:lpstr>Offer 2   Local intelligence from everyday conversations</vt:lpstr>
      <vt:lpstr>Local intelligence from everyday conversations</vt:lpstr>
      <vt:lpstr>Offer 3 Advice, education and navigation</vt:lpstr>
      <vt:lpstr>Advice, education and navigation</vt:lpstr>
      <vt:lpstr>Offer 4 Prevention and slower frailty progression</vt:lpstr>
      <vt:lpstr>Prevention and slower frailty progression</vt:lpstr>
      <vt:lpstr>Offer 5 Clinical expertise for safer medicines use</vt:lpstr>
      <vt:lpstr>Clinical expertise for safer medicines use</vt:lpstr>
      <vt:lpstr>Offer 6   A committed partner in frailty pathways</vt:lpstr>
      <vt:lpstr>A committed partner in frailty pathways</vt:lpstr>
      <vt:lpstr>The value for the 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Vicki Roberts</dc:creator>
  <cp:lastModifiedBy>Vicki Roberts</cp:lastModifiedBy>
  <cp:revision>3</cp:revision>
  <dcterms:created xsi:type="dcterms:W3CDTF">2025-07-02T13:53:55Z</dcterms:created>
  <dcterms:modified xsi:type="dcterms:W3CDTF">2026-02-09T15:58:45Z</dcterms:modified>
</cp:coreProperties>
</file>