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86" r:id="rId3"/>
    <p:sldId id="293" r:id="rId4"/>
    <p:sldId id="304" r:id="rId5"/>
    <p:sldId id="297" r:id="rId6"/>
    <p:sldId id="305" r:id="rId7"/>
    <p:sldId id="294" r:id="rId8"/>
    <p:sldId id="295" r:id="rId9"/>
    <p:sldId id="296" r:id="rId10"/>
    <p:sldId id="298" r:id="rId11"/>
    <p:sldId id="299" r:id="rId12"/>
    <p:sldId id="300" r:id="rId13"/>
    <p:sldId id="301" r:id="rId14"/>
    <p:sldId id="302" r:id="rId15"/>
    <p:sldId id="30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CE"/>
    <a:srgbClr val="47D1BA"/>
    <a:srgbClr val="0F6B61"/>
    <a:srgbClr val="CC9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9B1BD1-5F31-4C33-9423-76239707D1A5}" v="3" dt="2026-05-19T14:50:26.8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8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stair Buxton" userId="2dc3f60e-4598-4f1c-9e80-b306f5d31c6c" providerId="ADAL" clId="{E3FC3E24-A52C-4DF5-91D4-3EC421EACB1E}"/>
    <pc:docChg chg="undo custSel addSld modSld">
      <pc:chgData name="Alastair Buxton" userId="2dc3f60e-4598-4f1c-9e80-b306f5d31c6c" providerId="ADAL" clId="{E3FC3E24-A52C-4DF5-91D4-3EC421EACB1E}" dt="2026-05-12T17:02:55.398" v="318" actId="20577"/>
      <pc:docMkLst>
        <pc:docMk/>
      </pc:docMkLst>
      <pc:sldChg chg="modSp mod">
        <pc:chgData name="Alastair Buxton" userId="2dc3f60e-4598-4f1c-9e80-b306f5d31c6c" providerId="ADAL" clId="{E3FC3E24-A52C-4DF5-91D4-3EC421EACB1E}" dt="2026-05-12T16:24:35.480" v="0" actId="1076"/>
        <pc:sldMkLst>
          <pc:docMk/>
          <pc:sldMk cId="2488306921" sldId="256"/>
        </pc:sldMkLst>
        <pc:spChg chg="mod">
          <ac:chgData name="Alastair Buxton" userId="2dc3f60e-4598-4f1c-9e80-b306f5d31c6c" providerId="ADAL" clId="{E3FC3E24-A52C-4DF5-91D4-3EC421EACB1E}" dt="2026-05-12T16:24:35.480" v="0" actId="1076"/>
          <ac:spMkLst>
            <pc:docMk/>
            <pc:sldMk cId="2488306921" sldId="256"/>
            <ac:spMk id="4" creationId="{F916BF77-5A3C-2190-2656-82184F3DCE4F}"/>
          </ac:spMkLst>
        </pc:spChg>
      </pc:sldChg>
      <pc:sldChg chg="modSp mod">
        <pc:chgData name="Alastair Buxton" userId="2dc3f60e-4598-4f1c-9e80-b306f5d31c6c" providerId="ADAL" clId="{E3FC3E24-A52C-4DF5-91D4-3EC421EACB1E}" dt="2026-05-12T16:30:12.369" v="29" actId="404"/>
        <pc:sldMkLst>
          <pc:docMk/>
          <pc:sldMk cId="3283232834" sldId="286"/>
        </pc:sldMkLst>
        <pc:spChg chg="mod">
          <ac:chgData name="Alastair Buxton" userId="2dc3f60e-4598-4f1c-9e80-b306f5d31c6c" providerId="ADAL" clId="{E3FC3E24-A52C-4DF5-91D4-3EC421EACB1E}" dt="2026-05-12T16:30:12.369" v="29" actId="404"/>
          <ac:spMkLst>
            <pc:docMk/>
            <pc:sldMk cId="3283232834" sldId="286"/>
            <ac:spMk id="2" creationId="{08753028-A1A2-1608-3BEF-E621DD49366D}"/>
          </ac:spMkLst>
        </pc:spChg>
        <pc:spChg chg="mod">
          <ac:chgData name="Alastair Buxton" userId="2dc3f60e-4598-4f1c-9e80-b306f5d31c6c" providerId="ADAL" clId="{E3FC3E24-A52C-4DF5-91D4-3EC421EACB1E}" dt="2026-05-12T16:29:52.856" v="26" actId="20577"/>
          <ac:spMkLst>
            <pc:docMk/>
            <pc:sldMk cId="3283232834" sldId="286"/>
            <ac:spMk id="3" creationId="{AF8FAE55-D06A-4A19-5AFE-F19287D401E8}"/>
          </ac:spMkLst>
        </pc:spChg>
      </pc:sldChg>
      <pc:sldChg chg="modSp mod">
        <pc:chgData name="Alastair Buxton" userId="2dc3f60e-4598-4f1c-9e80-b306f5d31c6c" providerId="ADAL" clId="{E3FC3E24-A52C-4DF5-91D4-3EC421EACB1E}" dt="2026-05-12T16:32:34.766" v="55" actId="403"/>
        <pc:sldMkLst>
          <pc:docMk/>
          <pc:sldMk cId="1640904952" sldId="293"/>
        </pc:sldMkLst>
        <pc:spChg chg="mod">
          <ac:chgData name="Alastair Buxton" userId="2dc3f60e-4598-4f1c-9e80-b306f5d31c6c" providerId="ADAL" clId="{E3FC3E24-A52C-4DF5-91D4-3EC421EACB1E}" dt="2026-05-12T16:30:58.939" v="38" actId="14100"/>
          <ac:spMkLst>
            <pc:docMk/>
            <pc:sldMk cId="1640904952" sldId="293"/>
            <ac:spMk id="2" creationId="{D8DAAFBB-478B-3C28-E1DD-1E07A3A18BD7}"/>
          </ac:spMkLst>
        </pc:spChg>
        <pc:spChg chg="mod">
          <ac:chgData name="Alastair Buxton" userId="2dc3f60e-4598-4f1c-9e80-b306f5d31c6c" providerId="ADAL" clId="{E3FC3E24-A52C-4DF5-91D4-3EC421EACB1E}" dt="2026-05-12T16:32:34.766" v="55" actId="403"/>
          <ac:spMkLst>
            <pc:docMk/>
            <pc:sldMk cId="1640904952" sldId="293"/>
            <ac:spMk id="3" creationId="{FBA806F3-C648-3321-2329-89591F6DB632}"/>
          </ac:spMkLst>
        </pc:spChg>
      </pc:sldChg>
      <pc:sldChg chg="modSp mod">
        <pc:chgData name="Alastair Buxton" userId="2dc3f60e-4598-4f1c-9e80-b306f5d31c6c" providerId="ADAL" clId="{E3FC3E24-A52C-4DF5-91D4-3EC421EACB1E}" dt="2026-05-12T16:37:32.359" v="176" actId="6549"/>
        <pc:sldMkLst>
          <pc:docMk/>
          <pc:sldMk cId="3712904079" sldId="294"/>
        </pc:sldMkLst>
        <pc:spChg chg="mod">
          <ac:chgData name="Alastair Buxton" userId="2dc3f60e-4598-4f1c-9e80-b306f5d31c6c" providerId="ADAL" clId="{E3FC3E24-A52C-4DF5-91D4-3EC421EACB1E}" dt="2026-05-12T16:36:06.057" v="120" actId="14100"/>
          <ac:spMkLst>
            <pc:docMk/>
            <pc:sldMk cId="3712904079" sldId="294"/>
            <ac:spMk id="2" creationId="{A56CCEA6-85B4-E44B-02E5-395A2DFB35FC}"/>
          </ac:spMkLst>
        </pc:spChg>
        <pc:spChg chg="mod">
          <ac:chgData name="Alastair Buxton" userId="2dc3f60e-4598-4f1c-9e80-b306f5d31c6c" providerId="ADAL" clId="{E3FC3E24-A52C-4DF5-91D4-3EC421EACB1E}" dt="2026-05-12T16:37:32.359" v="176" actId="6549"/>
          <ac:spMkLst>
            <pc:docMk/>
            <pc:sldMk cId="3712904079" sldId="294"/>
            <ac:spMk id="3" creationId="{64953E54-361B-8C41-E1E5-B18365E44138}"/>
          </ac:spMkLst>
        </pc:spChg>
      </pc:sldChg>
      <pc:sldChg chg="modSp mod">
        <pc:chgData name="Alastair Buxton" userId="2dc3f60e-4598-4f1c-9e80-b306f5d31c6c" providerId="ADAL" clId="{E3FC3E24-A52C-4DF5-91D4-3EC421EACB1E}" dt="2026-05-12T16:38:25.411" v="181" actId="14100"/>
        <pc:sldMkLst>
          <pc:docMk/>
          <pc:sldMk cId="1435649583" sldId="295"/>
        </pc:sldMkLst>
        <pc:spChg chg="mod">
          <ac:chgData name="Alastair Buxton" userId="2dc3f60e-4598-4f1c-9e80-b306f5d31c6c" providerId="ADAL" clId="{E3FC3E24-A52C-4DF5-91D4-3EC421EACB1E}" dt="2026-05-12T16:37:50.203" v="178" actId="1076"/>
          <ac:spMkLst>
            <pc:docMk/>
            <pc:sldMk cId="1435649583" sldId="295"/>
            <ac:spMk id="2" creationId="{8D5F5DF9-3B7E-E9CB-9E15-F3F436478C64}"/>
          </ac:spMkLst>
        </pc:spChg>
        <pc:spChg chg="mod">
          <ac:chgData name="Alastair Buxton" userId="2dc3f60e-4598-4f1c-9e80-b306f5d31c6c" providerId="ADAL" clId="{E3FC3E24-A52C-4DF5-91D4-3EC421EACB1E}" dt="2026-05-12T16:38:25.411" v="181" actId="14100"/>
          <ac:spMkLst>
            <pc:docMk/>
            <pc:sldMk cId="1435649583" sldId="295"/>
            <ac:spMk id="3" creationId="{D94DDFBC-8B8E-A9EF-214C-A629C75D14E7}"/>
          </ac:spMkLst>
        </pc:spChg>
      </pc:sldChg>
      <pc:sldChg chg="modSp mod">
        <pc:chgData name="Alastair Buxton" userId="2dc3f60e-4598-4f1c-9e80-b306f5d31c6c" providerId="ADAL" clId="{E3FC3E24-A52C-4DF5-91D4-3EC421EACB1E}" dt="2026-05-12T16:39:52.030" v="210" actId="20577"/>
        <pc:sldMkLst>
          <pc:docMk/>
          <pc:sldMk cId="2462014233" sldId="296"/>
        </pc:sldMkLst>
        <pc:spChg chg="mod">
          <ac:chgData name="Alastair Buxton" userId="2dc3f60e-4598-4f1c-9e80-b306f5d31c6c" providerId="ADAL" clId="{E3FC3E24-A52C-4DF5-91D4-3EC421EACB1E}" dt="2026-05-12T16:39:00.008" v="182" actId="1076"/>
          <ac:spMkLst>
            <pc:docMk/>
            <pc:sldMk cId="2462014233" sldId="296"/>
            <ac:spMk id="2" creationId="{30987648-A150-13A2-552E-E64126814FAE}"/>
          </ac:spMkLst>
        </pc:spChg>
        <pc:spChg chg="mod">
          <ac:chgData name="Alastair Buxton" userId="2dc3f60e-4598-4f1c-9e80-b306f5d31c6c" providerId="ADAL" clId="{E3FC3E24-A52C-4DF5-91D4-3EC421EACB1E}" dt="2026-05-12T16:39:52.030" v="210" actId="20577"/>
          <ac:spMkLst>
            <pc:docMk/>
            <pc:sldMk cId="2462014233" sldId="296"/>
            <ac:spMk id="3" creationId="{1D629E66-A787-92F6-D611-D529251C30D0}"/>
          </ac:spMkLst>
        </pc:spChg>
      </pc:sldChg>
      <pc:sldChg chg="modSp mod">
        <pc:chgData name="Alastair Buxton" userId="2dc3f60e-4598-4f1c-9e80-b306f5d31c6c" providerId="ADAL" clId="{E3FC3E24-A52C-4DF5-91D4-3EC421EACB1E}" dt="2026-05-12T16:35:26.512" v="111" actId="20577"/>
        <pc:sldMkLst>
          <pc:docMk/>
          <pc:sldMk cId="2043292751" sldId="297"/>
        </pc:sldMkLst>
        <pc:spChg chg="mod">
          <ac:chgData name="Alastair Buxton" userId="2dc3f60e-4598-4f1c-9e80-b306f5d31c6c" providerId="ADAL" clId="{E3FC3E24-A52C-4DF5-91D4-3EC421EACB1E}" dt="2026-05-12T16:33:31.697" v="67" actId="14100"/>
          <ac:spMkLst>
            <pc:docMk/>
            <pc:sldMk cId="2043292751" sldId="297"/>
            <ac:spMk id="2" creationId="{DBD39198-A17D-26A0-9B18-EE4F6089D22D}"/>
          </ac:spMkLst>
        </pc:spChg>
        <pc:spChg chg="mod">
          <ac:chgData name="Alastair Buxton" userId="2dc3f60e-4598-4f1c-9e80-b306f5d31c6c" providerId="ADAL" clId="{E3FC3E24-A52C-4DF5-91D4-3EC421EACB1E}" dt="2026-05-12T16:35:26.512" v="111" actId="20577"/>
          <ac:spMkLst>
            <pc:docMk/>
            <pc:sldMk cId="2043292751" sldId="297"/>
            <ac:spMk id="3" creationId="{A595F9C9-0C6D-A010-5BA0-323D37EF4322}"/>
          </ac:spMkLst>
        </pc:spChg>
      </pc:sldChg>
      <pc:sldChg chg="modSp mod">
        <pc:chgData name="Alastair Buxton" userId="2dc3f60e-4598-4f1c-9e80-b306f5d31c6c" providerId="ADAL" clId="{E3FC3E24-A52C-4DF5-91D4-3EC421EACB1E}" dt="2026-05-12T16:58:11.561" v="221" actId="12"/>
        <pc:sldMkLst>
          <pc:docMk/>
          <pc:sldMk cId="1677950404" sldId="298"/>
        </pc:sldMkLst>
        <pc:spChg chg="mod">
          <ac:chgData name="Alastair Buxton" userId="2dc3f60e-4598-4f1c-9e80-b306f5d31c6c" providerId="ADAL" clId="{E3FC3E24-A52C-4DF5-91D4-3EC421EACB1E}" dt="2026-05-12T16:57:54.415" v="219" actId="1076"/>
          <ac:spMkLst>
            <pc:docMk/>
            <pc:sldMk cId="1677950404" sldId="298"/>
            <ac:spMk id="2" creationId="{282C48EA-83FE-DFF9-A58E-BAE3BC62C555}"/>
          </ac:spMkLst>
        </pc:spChg>
        <pc:spChg chg="mod">
          <ac:chgData name="Alastair Buxton" userId="2dc3f60e-4598-4f1c-9e80-b306f5d31c6c" providerId="ADAL" clId="{E3FC3E24-A52C-4DF5-91D4-3EC421EACB1E}" dt="2026-05-12T16:58:11.561" v="221" actId="12"/>
          <ac:spMkLst>
            <pc:docMk/>
            <pc:sldMk cId="1677950404" sldId="298"/>
            <ac:spMk id="3" creationId="{195C786C-26C9-B148-C5B4-2D402D1CE833}"/>
          </ac:spMkLst>
        </pc:spChg>
      </pc:sldChg>
      <pc:sldChg chg="modSp mod">
        <pc:chgData name="Alastair Buxton" userId="2dc3f60e-4598-4f1c-9e80-b306f5d31c6c" providerId="ADAL" clId="{E3FC3E24-A52C-4DF5-91D4-3EC421EACB1E}" dt="2026-05-12T16:59:42.819" v="239" actId="6549"/>
        <pc:sldMkLst>
          <pc:docMk/>
          <pc:sldMk cId="3589652881" sldId="299"/>
        </pc:sldMkLst>
        <pc:spChg chg="mod">
          <ac:chgData name="Alastair Buxton" userId="2dc3f60e-4598-4f1c-9e80-b306f5d31c6c" providerId="ADAL" clId="{E3FC3E24-A52C-4DF5-91D4-3EC421EACB1E}" dt="2026-05-12T16:59:18.129" v="235" actId="20577"/>
          <ac:spMkLst>
            <pc:docMk/>
            <pc:sldMk cId="3589652881" sldId="299"/>
            <ac:spMk id="2" creationId="{5AE5E75B-2039-96D6-3071-37889D9A0F44}"/>
          </ac:spMkLst>
        </pc:spChg>
        <pc:spChg chg="mod">
          <ac:chgData name="Alastair Buxton" userId="2dc3f60e-4598-4f1c-9e80-b306f5d31c6c" providerId="ADAL" clId="{E3FC3E24-A52C-4DF5-91D4-3EC421EACB1E}" dt="2026-05-12T16:59:42.819" v="239" actId="6549"/>
          <ac:spMkLst>
            <pc:docMk/>
            <pc:sldMk cId="3589652881" sldId="299"/>
            <ac:spMk id="3" creationId="{43773D32-4DBC-3D22-5B93-9A1B90EC989E}"/>
          </ac:spMkLst>
        </pc:spChg>
      </pc:sldChg>
      <pc:sldChg chg="modSp mod">
        <pc:chgData name="Alastair Buxton" userId="2dc3f60e-4598-4f1c-9e80-b306f5d31c6c" providerId="ADAL" clId="{E3FC3E24-A52C-4DF5-91D4-3EC421EACB1E}" dt="2026-05-12T17:00:53.705" v="291" actId="12"/>
        <pc:sldMkLst>
          <pc:docMk/>
          <pc:sldMk cId="2914160474" sldId="300"/>
        </pc:sldMkLst>
        <pc:spChg chg="mod">
          <ac:chgData name="Alastair Buxton" userId="2dc3f60e-4598-4f1c-9e80-b306f5d31c6c" providerId="ADAL" clId="{E3FC3E24-A52C-4DF5-91D4-3EC421EACB1E}" dt="2026-05-12T17:00:04.496" v="247" actId="404"/>
          <ac:spMkLst>
            <pc:docMk/>
            <pc:sldMk cId="2914160474" sldId="300"/>
            <ac:spMk id="2" creationId="{12A458EC-62D9-4039-3790-4CF0998E1A3A}"/>
          </ac:spMkLst>
        </pc:spChg>
        <pc:spChg chg="mod">
          <ac:chgData name="Alastair Buxton" userId="2dc3f60e-4598-4f1c-9e80-b306f5d31c6c" providerId="ADAL" clId="{E3FC3E24-A52C-4DF5-91D4-3EC421EACB1E}" dt="2026-05-12T17:00:53.705" v="291" actId="12"/>
          <ac:spMkLst>
            <pc:docMk/>
            <pc:sldMk cId="2914160474" sldId="300"/>
            <ac:spMk id="3" creationId="{C9998BF9-1778-141F-F633-7A55C0D9801A}"/>
          </ac:spMkLst>
        </pc:spChg>
      </pc:sldChg>
      <pc:sldChg chg="modSp mod">
        <pc:chgData name="Alastair Buxton" userId="2dc3f60e-4598-4f1c-9e80-b306f5d31c6c" providerId="ADAL" clId="{E3FC3E24-A52C-4DF5-91D4-3EC421EACB1E}" dt="2026-05-12T17:01:31.545" v="301" actId="12"/>
        <pc:sldMkLst>
          <pc:docMk/>
          <pc:sldMk cId="394783632" sldId="301"/>
        </pc:sldMkLst>
        <pc:spChg chg="mod">
          <ac:chgData name="Alastair Buxton" userId="2dc3f60e-4598-4f1c-9e80-b306f5d31c6c" providerId="ADAL" clId="{E3FC3E24-A52C-4DF5-91D4-3EC421EACB1E}" dt="2026-05-12T17:01:10.340" v="299" actId="27636"/>
          <ac:spMkLst>
            <pc:docMk/>
            <pc:sldMk cId="394783632" sldId="301"/>
            <ac:spMk id="2" creationId="{0E014A04-08C8-AC40-D064-36C85A3546E3}"/>
          </ac:spMkLst>
        </pc:spChg>
        <pc:spChg chg="mod">
          <ac:chgData name="Alastair Buxton" userId="2dc3f60e-4598-4f1c-9e80-b306f5d31c6c" providerId="ADAL" clId="{E3FC3E24-A52C-4DF5-91D4-3EC421EACB1E}" dt="2026-05-12T17:01:31.545" v="301" actId="12"/>
          <ac:spMkLst>
            <pc:docMk/>
            <pc:sldMk cId="394783632" sldId="301"/>
            <ac:spMk id="3" creationId="{2AFC3491-C50D-1713-1A0F-7CE695763EAD}"/>
          </ac:spMkLst>
        </pc:spChg>
      </pc:sldChg>
      <pc:sldChg chg="modSp mod">
        <pc:chgData name="Alastair Buxton" userId="2dc3f60e-4598-4f1c-9e80-b306f5d31c6c" providerId="ADAL" clId="{E3FC3E24-A52C-4DF5-91D4-3EC421EACB1E}" dt="2026-05-12T17:02:10.608" v="305" actId="1076"/>
        <pc:sldMkLst>
          <pc:docMk/>
          <pc:sldMk cId="1784564250" sldId="302"/>
        </pc:sldMkLst>
        <pc:spChg chg="mod">
          <ac:chgData name="Alastair Buxton" userId="2dc3f60e-4598-4f1c-9e80-b306f5d31c6c" providerId="ADAL" clId="{E3FC3E24-A52C-4DF5-91D4-3EC421EACB1E}" dt="2026-05-12T17:02:07.351" v="304" actId="14100"/>
          <ac:spMkLst>
            <pc:docMk/>
            <pc:sldMk cId="1784564250" sldId="302"/>
            <ac:spMk id="2" creationId="{FFEBE114-CD9E-4A5F-FD5F-342B46144BD4}"/>
          </ac:spMkLst>
        </pc:spChg>
        <pc:spChg chg="mod">
          <ac:chgData name="Alastair Buxton" userId="2dc3f60e-4598-4f1c-9e80-b306f5d31c6c" providerId="ADAL" clId="{E3FC3E24-A52C-4DF5-91D4-3EC421EACB1E}" dt="2026-05-12T17:02:10.608" v="305" actId="1076"/>
          <ac:spMkLst>
            <pc:docMk/>
            <pc:sldMk cId="1784564250" sldId="302"/>
            <ac:spMk id="3" creationId="{F840D6DF-EBC1-4907-F3D9-D7B0C480CA28}"/>
          </ac:spMkLst>
        </pc:spChg>
      </pc:sldChg>
      <pc:sldChg chg="modSp mod">
        <pc:chgData name="Alastair Buxton" userId="2dc3f60e-4598-4f1c-9e80-b306f5d31c6c" providerId="ADAL" clId="{E3FC3E24-A52C-4DF5-91D4-3EC421EACB1E}" dt="2026-05-12T17:02:55.398" v="318" actId="20577"/>
        <pc:sldMkLst>
          <pc:docMk/>
          <pc:sldMk cId="3012076246" sldId="303"/>
        </pc:sldMkLst>
        <pc:spChg chg="mod">
          <ac:chgData name="Alastair Buxton" userId="2dc3f60e-4598-4f1c-9e80-b306f5d31c6c" providerId="ADAL" clId="{E3FC3E24-A52C-4DF5-91D4-3EC421EACB1E}" dt="2026-05-12T17:02:27.234" v="307" actId="1076"/>
          <ac:spMkLst>
            <pc:docMk/>
            <pc:sldMk cId="3012076246" sldId="303"/>
            <ac:spMk id="2" creationId="{1976403A-1878-37A4-C720-CB80AB48BBE3}"/>
          </ac:spMkLst>
        </pc:spChg>
        <pc:spChg chg="mod">
          <ac:chgData name="Alastair Buxton" userId="2dc3f60e-4598-4f1c-9e80-b306f5d31c6c" providerId="ADAL" clId="{E3FC3E24-A52C-4DF5-91D4-3EC421EACB1E}" dt="2026-05-12T17:02:55.398" v="318" actId="20577"/>
          <ac:spMkLst>
            <pc:docMk/>
            <pc:sldMk cId="3012076246" sldId="303"/>
            <ac:spMk id="3" creationId="{85B9609B-19E3-E2F0-540B-0EF7E1157382}"/>
          </ac:spMkLst>
        </pc:spChg>
      </pc:sldChg>
      <pc:sldChg chg="modSp add mod">
        <pc:chgData name="Alastair Buxton" userId="2dc3f60e-4598-4f1c-9e80-b306f5d31c6c" providerId="ADAL" clId="{E3FC3E24-A52C-4DF5-91D4-3EC421EACB1E}" dt="2026-05-12T16:33:01.321" v="63" actId="6549"/>
        <pc:sldMkLst>
          <pc:docMk/>
          <pc:sldMk cId="3002237911" sldId="304"/>
        </pc:sldMkLst>
        <pc:spChg chg="mod">
          <ac:chgData name="Alastair Buxton" userId="2dc3f60e-4598-4f1c-9e80-b306f5d31c6c" providerId="ADAL" clId="{E3FC3E24-A52C-4DF5-91D4-3EC421EACB1E}" dt="2026-05-12T16:31:45.960" v="47" actId="790"/>
          <ac:spMkLst>
            <pc:docMk/>
            <pc:sldMk cId="3002237911" sldId="304"/>
            <ac:spMk id="2" creationId="{84412B40-9DE8-0568-F0D3-BE948E281F65}"/>
          </ac:spMkLst>
        </pc:spChg>
        <pc:spChg chg="mod">
          <ac:chgData name="Alastair Buxton" userId="2dc3f60e-4598-4f1c-9e80-b306f5d31c6c" providerId="ADAL" clId="{E3FC3E24-A52C-4DF5-91D4-3EC421EACB1E}" dt="2026-05-12T16:33:01.321" v="63" actId="6549"/>
          <ac:spMkLst>
            <pc:docMk/>
            <pc:sldMk cId="3002237911" sldId="304"/>
            <ac:spMk id="3" creationId="{D927D8EE-DB30-8FC6-2084-1BAA6C011FEE}"/>
          </ac:spMkLst>
        </pc:spChg>
      </pc:sldChg>
    </pc:docChg>
  </pc:docChgLst>
  <pc:docChgLst>
    <pc:chgData name="Vicki Roberts" userId="dc29b5d5-98a1-4381-a502-1a534fe868a0" providerId="ADAL" clId="{7C2B7065-7DF4-405E-9CB0-55C01908034F}"/>
    <pc:docChg chg="undo custSel addSld delSld modSld">
      <pc:chgData name="Vicki Roberts" userId="dc29b5d5-98a1-4381-a502-1a534fe868a0" providerId="ADAL" clId="{7C2B7065-7DF4-405E-9CB0-55C01908034F}" dt="2026-05-18T14:30:15.192" v="4310" actId="20577"/>
      <pc:docMkLst>
        <pc:docMk/>
      </pc:docMkLst>
      <pc:sldChg chg="modSp mod">
        <pc:chgData name="Vicki Roberts" userId="dc29b5d5-98a1-4381-a502-1a534fe868a0" providerId="ADAL" clId="{7C2B7065-7DF4-405E-9CB0-55C01908034F}" dt="2026-05-06T08:20:55.287" v="101" actId="20577"/>
        <pc:sldMkLst>
          <pc:docMk/>
          <pc:sldMk cId="2488306921" sldId="256"/>
        </pc:sldMkLst>
        <pc:spChg chg="mod">
          <ac:chgData name="Vicki Roberts" userId="dc29b5d5-98a1-4381-a502-1a534fe868a0" providerId="ADAL" clId="{7C2B7065-7DF4-405E-9CB0-55C01908034F}" dt="2026-05-06T08:20:55.287" v="101" actId="20577"/>
          <ac:spMkLst>
            <pc:docMk/>
            <pc:sldMk cId="2488306921" sldId="256"/>
            <ac:spMk id="4" creationId="{F916BF77-5A3C-2190-2656-82184F3DCE4F}"/>
          </ac:spMkLst>
        </pc:spChg>
      </pc:sldChg>
      <pc:sldChg chg="modSp mod">
        <pc:chgData name="Vicki Roberts" userId="dc29b5d5-98a1-4381-a502-1a534fe868a0" providerId="ADAL" clId="{7C2B7065-7DF4-405E-9CB0-55C01908034F}" dt="2026-05-06T08:23:20.590" v="186" actId="20577"/>
        <pc:sldMkLst>
          <pc:docMk/>
          <pc:sldMk cId="3283232834" sldId="286"/>
        </pc:sldMkLst>
        <pc:spChg chg="mod">
          <ac:chgData name="Vicki Roberts" userId="dc29b5d5-98a1-4381-a502-1a534fe868a0" providerId="ADAL" clId="{7C2B7065-7DF4-405E-9CB0-55C01908034F}" dt="2026-05-06T08:23:20.590" v="186" actId="20577"/>
          <ac:spMkLst>
            <pc:docMk/>
            <pc:sldMk cId="3283232834" sldId="286"/>
            <ac:spMk id="2" creationId="{08753028-A1A2-1608-3BEF-E621DD49366D}"/>
          </ac:spMkLst>
        </pc:spChg>
        <pc:spChg chg="mod">
          <ac:chgData name="Vicki Roberts" userId="dc29b5d5-98a1-4381-a502-1a534fe868a0" providerId="ADAL" clId="{7C2B7065-7DF4-405E-9CB0-55C01908034F}" dt="2026-05-06T08:22:02.376" v="126" actId="20577"/>
          <ac:spMkLst>
            <pc:docMk/>
            <pc:sldMk cId="3283232834" sldId="286"/>
            <ac:spMk id="3" creationId="{AF8FAE55-D06A-4A19-5AFE-F19287D401E8}"/>
          </ac:spMkLst>
        </pc:spChg>
      </pc:sldChg>
      <pc:sldChg chg="modSp mod">
        <pc:chgData name="Vicki Roberts" userId="dc29b5d5-98a1-4381-a502-1a534fe868a0" providerId="ADAL" clId="{7C2B7065-7DF4-405E-9CB0-55C01908034F}" dt="2026-05-18T13:35:33.140" v="3583" actId="27636"/>
        <pc:sldMkLst>
          <pc:docMk/>
          <pc:sldMk cId="1640904952" sldId="293"/>
        </pc:sldMkLst>
        <pc:spChg chg="mod">
          <ac:chgData name="Vicki Roberts" userId="dc29b5d5-98a1-4381-a502-1a534fe868a0" providerId="ADAL" clId="{7C2B7065-7DF4-405E-9CB0-55C01908034F}" dt="2026-05-18T13:35:33.140" v="3583" actId="27636"/>
          <ac:spMkLst>
            <pc:docMk/>
            <pc:sldMk cId="1640904952" sldId="293"/>
            <ac:spMk id="2" creationId="{D8DAAFBB-478B-3C28-E1DD-1E07A3A18BD7}"/>
          </ac:spMkLst>
        </pc:spChg>
        <pc:spChg chg="mod">
          <ac:chgData name="Vicki Roberts" userId="dc29b5d5-98a1-4381-a502-1a534fe868a0" providerId="ADAL" clId="{7C2B7065-7DF4-405E-9CB0-55C01908034F}" dt="2026-05-06T09:33:47.148" v="3495" actId="20577"/>
          <ac:spMkLst>
            <pc:docMk/>
            <pc:sldMk cId="1640904952" sldId="293"/>
            <ac:spMk id="3" creationId="{FBA806F3-C648-3321-2329-89591F6DB632}"/>
          </ac:spMkLst>
        </pc:spChg>
      </pc:sldChg>
      <pc:sldChg chg="modSp mod">
        <pc:chgData name="Vicki Roberts" userId="dc29b5d5-98a1-4381-a502-1a534fe868a0" providerId="ADAL" clId="{7C2B7065-7DF4-405E-9CB0-55C01908034F}" dt="2026-05-06T09:03:38.867" v="1970" actId="20577"/>
        <pc:sldMkLst>
          <pc:docMk/>
          <pc:sldMk cId="3712904079" sldId="294"/>
        </pc:sldMkLst>
        <pc:spChg chg="mod">
          <ac:chgData name="Vicki Roberts" userId="dc29b5d5-98a1-4381-a502-1a534fe868a0" providerId="ADAL" clId="{7C2B7065-7DF4-405E-9CB0-55C01908034F}" dt="2026-05-06T08:48:37.899" v="1366" actId="14100"/>
          <ac:spMkLst>
            <pc:docMk/>
            <pc:sldMk cId="3712904079" sldId="294"/>
            <ac:spMk id="2" creationId="{A56CCEA6-85B4-E44B-02E5-395A2DFB35FC}"/>
          </ac:spMkLst>
        </pc:spChg>
        <pc:spChg chg="mod">
          <ac:chgData name="Vicki Roberts" userId="dc29b5d5-98a1-4381-a502-1a534fe868a0" providerId="ADAL" clId="{7C2B7065-7DF4-405E-9CB0-55C01908034F}" dt="2026-05-06T09:03:38.867" v="1970" actId="20577"/>
          <ac:spMkLst>
            <pc:docMk/>
            <pc:sldMk cId="3712904079" sldId="294"/>
            <ac:spMk id="3" creationId="{64953E54-361B-8C41-E1E5-B18365E44138}"/>
          </ac:spMkLst>
        </pc:spChg>
      </pc:sldChg>
      <pc:sldChg chg="modSp mod">
        <pc:chgData name="Vicki Roberts" userId="dc29b5d5-98a1-4381-a502-1a534fe868a0" providerId="ADAL" clId="{7C2B7065-7DF4-405E-9CB0-55C01908034F}" dt="2026-05-06T09:11:25.219" v="2323" actId="313"/>
        <pc:sldMkLst>
          <pc:docMk/>
          <pc:sldMk cId="1435649583" sldId="295"/>
        </pc:sldMkLst>
        <pc:spChg chg="mod">
          <ac:chgData name="Vicki Roberts" userId="dc29b5d5-98a1-4381-a502-1a534fe868a0" providerId="ADAL" clId="{7C2B7065-7DF4-405E-9CB0-55C01908034F}" dt="2026-05-06T09:04:29.650" v="2007" actId="20577"/>
          <ac:spMkLst>
            <pc:docMk/>
            <pc:sldMk cId="1435649583" sldId="295"/>
            <ac:spMk id="2" creationId="{8D5F5DF9-3B7E-E9CB-9E15-F3F436478C64}"/>
          </ac:spMkLst>
        </pc:spChg>
        <pc:spChg chg="mod">
          <ac:chgData name="Vicki Roberts" userId="dc29b5d5-98a1-4381-a502-1a534fe868a0" providerId="ADAL" clId="{7C2B7065-7DF4-405E-9CB0-55C01908034F}" dt="2026-05-06T09:11:25.219" v="2323" actId="313"/>
          <ac:spMkLst>
            <pc:docMk/>
            <pc:sldMk cId="1435649583" sldId="295"/>
            <ac:spMk id="3" creationId="{D94DDFBC-8B8E-A9EF-214C-A629C75D14E7}"/>
          </ac:spMkLst>
        </pc:spChg>
      </pc:sldChg>
      <pc:sldChg chg="modSp mod">
        <pc:chgData name="Vicki Roberts" userId="dc29b5d5-98a1-4381-a502-1a534fe868a0" providerId="ADAL" clId="{7C2B7065-7DF4-405E-9CB0-55C01908034F}" dt="2026-05-06T09:37:02.953" v="3553" actId="20577"/>
        <pc:sldMkLst>
          <pc:docMk/>
          <pc:sldMk cId="2462014233" sldId="296"/>
        </pc:sldMkLst>
        <pc:spChg chg="mod">
          <ac:chgData name="Vicki Roberts" userId="dc29b5d5-98a1-4381-a502-1a534fe868a0" providerId="ADAL" clId="{7C2B7065-7DF4-405E-9CB0-55C01908034F}" dt="2026-05-06T09:11:57.750" v="2350" actId="20577"/>
          <ac:spMkLst>
            <pc:docMk/>
            <pc:sldMk cId="2462014233" sldId="296"/>
            <ac:spMk id="2" creationId="{30987648-A150-13A2-552E-E64126814FAE}"/>
          </ac:spMkLst>
        </pc:spChg>
        <pc:spChg chg="mod">
          <ac:chgData name="Vicki Roberts" userId="dc29b5d5-98a1-4381-a502-1a534fe868a0" providerId="ADAL" clId="{7C2B7065-7DF4-405E-9CB0-55C01908034F}" dt="2026-05-06T09:37:02.953" v="3553" actId="20577"/>
          <ac:spMkLst>
            <pc:docMk/>
            <pc:sldMk cId="2462014233" sldId="296"/>
            <ac:spMk id="3" creationId="{1D629E66-A787-92F6-D611-D529251C30D0}"/>
          </ac:spMkLst>
        </pc:spChg>
      </pc:sldChg>
      <pc:sldChg chg="modSp mod">
        <pc:chgData name="Vicki Roberts" userId="dc29b5d5-98a1-4381-a502-1a534fe868a0" providerId="ADAL" clId="{7C2B7065-7DF4-405E-9CB0-55C01908034F}" dt="2026-05-18T13:35:33.156" v="3585" actId="27636"/>
        <pc:sldMkLst>
          <pc:docMk/>
          <pc:sldMk cId="2043292751" sldId="297"/>
        </pc:sldMkLst>
        <pc:spChg chg="mod">
          <ac:chgData name="Vicki Roberts" userId="dc29b5d5-98a1-4381-a502-1a534fe868a0" providerId="ADAL" clId="{7C2B7065-7DF4-405E-9CB0-55C01908034F}" dt="2026-05-18T13:35:33.156" v="3585" actId="27636"/>
          <ac:spMkLst>
            <pc:docMk/>
            <pc:sldMk cId="2043292751" sldId="297"/>
            <ac:spMk id="2" creationId="{DBD39198-A17D-26A0-9B18-EE4F6089D22D}"/>
          </ac:spMkLst>
        </pc:spChg>
        <pc:spChg chg="mod">
          <ac:chgData name="Vicki Roberts" userId="dc29b5d5-98a1-4381-a502-1a534fe868a0" providerId="ADAL" clId="{7C2B7065-7DF4-405E-9CB0-55C01908034F}" dt="2026-05-06T09:35:11.290" v="3532" actId="20577"/>
          <ac:spMkLst>
            <pc:docMk/>
            <pc:sldMk cId="2043292751" sldId="297"/>
            <ac:spMk id="3" creationId="{A595F9C9-0C6D-A010-5BA0-323D37EF4322}"/>
          </ac:spMkLst>
        </pc:spChg>
      </pc:sldChg>
      <pc:sldChg chg="modSp add mod">
        <pc:chgData name="Vicki Roberts" userId="dc29b5d5-98a1-4381-a502-1a534fe868a0" providerId="ADAL" clId="{7C2B7065-7DF4-405E-9CB0-55C01908034F}" dt="2026-05-18T13:35:33.166" v="3586" actId="27636"/>
        <pc:sldMkLst>
          <pc:docMk/>
          <pc:sldMk cId="1677950404" sldId="298"/>
        </pc:sldMkLst>
        <pc:spChg chg="mod">
          <ac:chgData name="Vicki Roberts" userId="dc29b5d5-98a1-4381-a502-1a534fe868a0" providerId="ADAL" clId="{7C2B7065-7DF4-405E-9CB0-55C01908034F}" dt="2026-05-18T13:35:33.166" v="3586" actId="27636"/>
          <ac:spMkLst>
            <pc:docMk/>
            <pc:sldMk cId="1677950404" sldId="298"/>
            <ac:spMk id="2" creationId="{282C48EA-83FE-DFF9-A58E-BAE3BC62C555}"/>
          </ac:spMkLst>
        </pc:spChg>
        <pc:spChg chg="mod">
          <ac:chgData name="Vicki Roberts" userId="dc29b5d5-98a1-4381-a502-1a534fe868a0" providerId="ADAL" clId="{7C2B7065-7DF4-405E-9CB0-55C01908034F}" dt="2026-05-06T09:17:27.145" v="2691" actId="20577"/>
          <ac:spMkLst>
            <pc:docMk/>
            <pc:sldMk cId="1677950404" sldId="298"/>
            <ac:spMk id="3" creationId="{195C786C-26C9-B148-C5B4-2D402D1CE833}"/>
          </ac:spMkLst>
        </pc:spChg>
      </pc:sldChg>
      <pc:sldChg chg="modSp add mod">
        <pc:chgData name="Vicki Roberts" userId="dc29b5d5-98a1-4381-a502-1a534fe868a0" providerId="ADAL" clId="{7C2B7065-7DF4-405E-9CB0-55C01908034F}" dt="2026-05-18T14:30:15.192" v="4310" actId="20577"/>
        <pc:sldMkLst>
          <pc:docMk/>
          <pc:sldMk cId="3589652881" sldId="299"/>
        </pc:sldMkLst>
        <pc:spChg chg="mod">
          <ac:chgData name="Vicki Roberts" userId="dc29b5d5-98a1-4381-a502-1a534fe868a0" providerId="ADAL" clId="{7C2B7065-7DF4-405E-9CB0-55C01908034F}" dt="2026-05-06T09:18:06.467" v="2736" actId="20577"/>
          <ac:spMkLst>
            <pc:docMk/>
            <pc:sldMk cId="3589652881" sldId="299"/>
            <ac:spMk id="2" creationId="{5AE5E75B-2039-96D6-3071-37889D9A0F44}"/>
          </ac:spMkLst>
        </pc:spChg>
        <pc:spChg chg="mod">
          <ac:chgData name="Vicki Roberts" userId="dc29b5d5-98a1-4381-a502-1a534fe868a0" providerId="ADAL" clId="{7C2B7065-7DF4-405E-9CB0-55C01908034F}" dt="2026-05-18T14:30:15.192" v="4310" actId="20577"/>
          <ac:spMkLst>
            <pc:docMk/>
            <pc:sldMk cId="3589652881" sldId="299"/>
            <ac:spMk id="3" creationId="{43773D32-4DBC-3D22-5B93-9A1B90EC989E}"/>
          </ac:spMkLst>
        </pc:spChg>
      </pc:sldChg>
      <pc:sldChg chg="modSp add mod">
        <pc:chgData name="Vicki Roberts" userId="dc29b5d5-98a1-4381-a502-1a534fe868a0" providerId="ADAL" clId="{7C2B7065-7DF4-405E-9CB0-55C01908034F}" dt="2026-05-06T09:38:10.371" v="3581" actId="20577"/>
        <pc:sldMkLst>
          <pc:docMk/>
          <pc:sldMk cId="2914160474" sldId="300"/>
        </pc:sldMkLst>
        <pc:spChg chg="mod">
          <ac:chgData name="Vicki Roberts" userId="dc29b5d5-98a1-4381-a502-1a534fe868a0" providerId="ADAL" clId="{7C2B7065-7DF4-405E-9CB0-55C01908034F}" dt="2026-05-06T09:19:05.690" v="2778" actId="20577"/>
          <ac:spMkLst>
            <pc:docMk/>
            <pc:sldMk cId="2914160474" sldId="300"/>
            <ac:spMk id="2" creationId="{12A458EC-62D9-4039-3790-4CF0998E1A3A}"/>
          </ac:spMkLst>
        </pc:spChg>
        <pc:spChg chg="mod">
          <ac:chgData name="Vicki Roberts" userId="dc29b5d5-98a1-4381-a502-1a534fe868a0" providerId="ADAL" clId="{7C2B7065-7DF4-405E-9CB0-55C01908034F}" dt="2026-05-06T09:38:10.371" v="3581" actId="20577"/>
          <ac:spMkLst>
            <pc:docMk/>
            <pc:sldMk cId="2914160474" sldId="300"/>
            <ac:spMk id="3" creationId="{C9998BF9-1778-141F-F633-7A55C0D9801A}"/>
          </ac:spMkLst>
        </pc:spChg>
      </pc:sldChg>
      <pc:sldChg chg="modSp add mod">
        <pc:chgData name="Vicki Roberts" userId="dc29b5d5-98a1-4381-a502-1a534fe868a0" providerId="ADAL" clId="{7C2B7065-7DF4-405E-9CB0-55C01908034F}" dt="2026-05-18T14:18:41.246" v="4215" actId="27636"/>
        <pc:sldMkLst>
          <pc:docMk/>
          <pc:sldMk cId="394783632" sldId="301"/>
        </pc:sldMkLst>
        <pc:spChg chg="mod">
          <ac:chgData name="Vicki Roberts" userId="dc29b5d5-98a1-4381-a502-1a534fe868a0" providerId="ADAL" clId="{7C2B7065-7DF4-405E-9CB0-55C01908034F}" dt="2026-05-18T13:35:33.184" v="3587" actId="27636"/>
          <ac:spMkLst>
            <pc:docMk/>
            <pc:sldMk cId="394783632" sldId="301"/>
            <ac:spMk id="2" creationId="{0E014A04-08C8-AC40-D064-36C85A3546E3}"/>
          </ac:spMkLst>
        </pc:spChg>
        <pc:spChg chg="mod">
          <ac:chgData name="Vicki Roberts" userId="dc29b5d5-98a1-4381-a502-1a534fe868a0" providerId="ADAL" clId="{7C2B7065-7DF4-405E-9CB0-55C01908034F}" dt="2026-05-18T14:18:41.246" v="4215" actId="27636"/>
          <ac:spMkLst>
            <pc:docMk/>
            <pc:sldMk cId="394783632" sldId="301"/>
            <ac:spMk id="3" creationId="{2AFC3491-C50D-1713-1A0F-7CE695763EAD}"/>
          </ac:spMkLst>
        </pc:spChg>
      </pc:sldChg>
      <pc:sldChg chg="modSp add mod">
        <pc:chgData name="Vicki Roberts" userId="dc29b5d5-98a1-4381-a502-1a534fe868a0" providerId="ADAL" clId="{7C2B7065-7DF4-405E-9CB0-55C01908034F}" dt="2026-05-06T09:26:03.388" v="3131" actId="20577"/>
        <pc:sldMkLst>
          <pc:docMk/>
          <pc:sldMk cId="1784564250" sldId="302"/>
        </pc:sldMkLst>
        <pc:spChg chg="mod">
          <ac:chgData name="Vicki Roberts" userId="dc29b5d5-98a1-4381-a502-1a534fe868a0" providerId="ADAL" clId="{7C2B7065-7DF4-405E-9CB0-55C01908034F}" dt="2026-05-06T09:24:25.731" v="2993" actId="20577"/>
          <ac:spMkLst>
            <pc:docMk/>
            <pc:sldMk cId="1784564250" sldId="302"/>
            <ac:spMk id="2" creationId="{FFEBE114-CD9E-4A5F-FD5F-342B46144BD4}"/>
          </ac:spMkLst>
        </pc:spChg>
        <pc:spChg chg="mod">
          <ac:chgData name="Vicki Roberts" userId="dc29b5d5-98a1-4381-a502-1a534fe868a0" providerId="ADAL" clId="{7C2B7065-7DF4-405E-9CB0-55C01908034F}" dt="2026-05-06T09:26:03.388" v="3131" actId="20577"/>
          <ac:spMkLst>
            <pc:docMk/>
            <pc:sldMk cId="1784564250" sldId="302"/>
            <ac:spMk id="3" creationId="{F840D6DF-EBC1-4907-F3D9-D7B0C480CA28}"/>
          </ac:spMkLst>
        </pc:spChg>
      </pc:sldChg>
      <pc:sldChg chg="modSp add mod">
        <pc:chgData name="Vicki Roberts" userId="dc29b5d5-98a1-4381-a502-1a534fe868a0" providerId="ADAL" clId="{7C2B7065-7DF4-405E-9CB0-55C01908034F}" dt="2026-05-06T09:30:44.189" v="3360" actId="113"/>
        <pc:sldMkLst>
          <pc:docMk/>
          <pc:sldMk cId="3012076246" sldId="303"/>
        </pc:sldMkLst>
        <pc:spChg chg="mod">
          <ac:chgData name="Vicki Roberts" userId="dc29b5d5-98a1-4381-a502-1a534fe868a0" providerId="ADAL" clId="{7C2B7065-7DF4-405E-9CB0-55C01908034F}" dt="2026-05-06T09:26:25.683" v="3145" actId="20577"/>
          <ac:spMkLst>
            <pc:docMk/>
            <pc:sldMk cId="3012076246" sldId="303"/>
            <ac:spMk id="2" creationId="{1976403A-1878-37A4-C720-CB80AB48BBE3}"/>
          </ac:spMkLst>
        </pc:spChg>
        <pc:spChg chg="mod">
          <ac:chgData name="Vicki Roberts" userId="dc29b5d5-98a1-4381-a502-1a534fe868a0" providerId="ADAL" clId="{7C2B7065-7DF4-405E-9CB0-55C01908034F}" dt="2026-05-06T09:30:44.189" v="3360" actId="113"/>
          <ac:spMkLst>
            <pc:docMk/>
            <pc:sldMk cId="3012076246" sldId="303"/>
            <ac:spMk id="3" creationId="{85B9609B-19E3-E2F0-540B-0EF7E1157382}"/>
          </ac:spMkLst>
        </pc:spChg>
      </pc:sldChg>
      <pc:sldChg chg="modSp mod">
        <pc:chgData name="Vicki Roberts" userId="dc29b5d5-98a1-4381-a502-1a534fe868a0" providerId="ADAL" clId="{7C2B7065-7DF4-405E-9CB0-55C01908034F}" dt="2026-05-18T13:35:33.150" v="3584" actId="27636"/>
        <pc:sldMkLst>
          <pc:docMk/>
          <pc:sldMk cId="3002237911" sldId="304"/>
        </pc:sldMkLst>
        <pc:spChg chg="mod">
          <ac:chgData name="Vicki Roberts" userId="dc29b5d5-98a1-4381-a502-1a534fe868a0" providerId="ADAL" clId="{7C2B7065-7DF4-405E-9CB0-55C01908034F}" dt="2026-05-18T13:35:33.150" v="3584" actId="27636"/>
          <ac:spMkLst>
            <pc:docMk/>
            <pc:sldMk cId="3002237911" sldId="304"/>
            <ac:spMk id="2" creationId="{84412B40-9DE8-0568-F0D3-BE948E281F65}"/>
          </ac:spMkLst>
        </pc:spChg>
      </pc:sldChg>
      <pc:sldChg chg="modSp add mod">
        <pc:chgData name="Vicki Roberts" userId="dc29b5d5-98a1-4381-a502-1a534fe868a0" providerId="ADAL" clId="{7C2B7065-7DF4-405E-9CB0-55C01908034F}" dt="2026-05-18T14:17:54.129" v="4210" actId="20577"/>
        <pc:sldMkLst>
          <pc:docMk/>
          <pc:sldMk cId="2920312642" sldId="305"/>
        </pc:sldMkLst>
        <pc:spChg chg="mod">
          <ac:chgData name="Vicki Roberts" userId="dc29b5d5-98a1-4381-a502-1a534fe868a0" providerId="ADAL" clId="{7C2B7065-7DF4-405E-9CB0-55C01908034F}" dt="2026-05-18T14:05:00.284" v="3742" actId="20577"/>
          <ac:spMkLst>
            <pc:docMk/>
            <pc:sldMk cId="2920312642" sldId="305"/>
            <ac:spMk id="2" creationId="{ABEA01CD-1197-A6E6-61F2-1796F7DF87CB}"/>
          </ac:spMkLst>
        </pc:spChg>
        <pc:spChg chg="mod">
          <ac:chgData name="Vicki Roberts" userId="dc29b5d5-98a1-4381-a502-1a534fe868a0" providerId="ADAL" clId="{7C2B7065-7DF4-405E-9CB0-55C01908034F}" dt="2026-05-18T14:17:54.129" v="4210" actId="20577"/>
          <ac:spMkLst>
            <pc:docMk/>
            <pc:sldMk cId="2920312642" sldId="305"/>
            <ac:spMk id="3" creationId="{58DACC73-3620-79CD-E1E2-E592338FD06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04D95-B157-1146-842D-9361530D14CC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56578-BF11-9F4D-A837-E435DD4B8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58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thing, human face, person, smile&#10;&#10;Description automatically generated">
            <a:extLst>
              <a:ext uri="{FF2B5EF4-FFF2-40B4-BE49-F238E27FC236}">
                <a16:creationId xmlns:a16="http://schemas.microsoft.com/office/drawing/2014/main" id="{15FC90AE-88BB-6562-8F51-203C1521AE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823" y="1264204"/>
            <a:ext cx="5740073" cy="4510632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A blue and orang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DA4871C9-A189-3165-5AB8-C7ABB58634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730" y="399519"/>
            <a:ext cx="3727324" cy="80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95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6412D-53F8-E0AF-1302-C1F470C09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7" y="365125"/>
            <a:ext cx="1041841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B85956-3986-5D52-5AD3-915996704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6978" y="1681163"/>
            <a:ext cx="506059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7D1B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C930A0-A446-8934-83B0-4211CE9DDE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6978" y="2718651"/>
            <a:ext cx="5060597" cy="3471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073EB0-202F-9534-7FA6-4360AF3028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9948" y="1681163"/>
            <a:ext cx="4855439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7D1B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24C7C7-9972-861A-4FE3-88F8319EF8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9948" y="2718651"/>
            <a:ext cx="4855439" cy="3471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BD02DD-D141-31DC-5F08-399C5421C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4A02C5-BABC-E8B6-0ACD-ED244D3AA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D985BB-EA85-CB44-EC72-A8AA5E0EC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22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B449D-27B1-7F72-FF02-A3C9C61F9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8" y="365125"/>
            <a:ext cx="104168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4DAF6E-A6CE-8E1F-7712-50736750E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1DE5B0-5C76-4FF0-0647-75F166307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5343FB-AF03-CE0F-4C9E-D1D429F42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52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BA6CF-5E58-6404-777E-F8DE33A12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8" y="982436"/>
            <a:ext cx="3835047" cy="2198914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BFE4B-4FC6-24FC-D2CB-DF6C98DC8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342920-6755-600A-0F2C-89E0FAAD5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6978" y="3429000"/>
            <a:ext cx="3835047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88BB2E-F127-2942-6275-F8973C296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1651BB-69AD-54FC-BD8D-98D8F5E9A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7B6A26-29C5-A008-6741-1D58B585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55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3FDFF-4146-8CD5-3C87-D19BE64B7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8" y="987424"/>
            <a:ext cx="3835047" cy="2172543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3B195D-8CE5-F0E2-0FF4-12F3781025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68988" y="1673224"/>
            <a:ext cx="4831645" cy="37264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3C38BC-3C86-7AA4-43B8-024C9E223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6978" y="3429000"/>
            <a:ext cx="3835047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3AB55-097B-2831-B03E-C01860C67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6DABBC-9BEF-DB93-4AB1-355364F8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249394-3E59-F90E-978C-40DC1CBC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05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F61448-670D-3DB7-2A72-BD218D052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1A21C0-9EEF-5C5C-C944-5F63E5C63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BDC09B-0830-B547-5BE5-E894DB13F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7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ec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329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ec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348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ec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419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ec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818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ec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52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ec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995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45995-54D3-DDFE-21DF-86D9C9FEE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8" y="703285"/>
            <a:ext cx="10410472" cy="2015367"/>
          </a:xfrm>
        </p:spPr>
        <p:txBody>
          <a:bodyPr anchor="t" anchorCtr="0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E5D0A-7541-AB3A-7D84-B5ED8F5D7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6978" y="3429000"/>
            <a:ext cx="10410472" cy="2309013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2000">
                <a:solidFill>
                  <a:srgbClr val="0072C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252ED-F918-709F-364D-EF7A825FC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568F5-97A0-C8A1-5AD7-B6FA54D00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B5580-4CF0-E22E-9532-02B6CBC89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13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1DED8-4D4F-EFED-613A-F59C47920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8" y="365125"/>
            <a:ext cx="104168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782A5-1A86-937D-22E5-C3571C8BCC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6978" y="1825625"/>
            <a:ext cx="508282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7EF7FE-06D2-883E-5876-1F8132E7A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0978" y="1825625"/>
            <a:ext cx="508282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B405CF-2D37-8B88-F360-0D7B4691B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85B0C1-1746-696D-8E4C-C0354C041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CA69A7-0EC1-8AC4-AD38-1F7C596DA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17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49E6C9-767E-87D0-9B16-55CEE3C94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50" y="365125"/>
            <a:ext cx="10191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D1C9C-1361-1715-3A0C-E9140AAD6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2050" y="1825625"/>
            <a:ext cx="101917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74DCC-90D5-4A4B-4014-ACE5C30119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3225" y="6356350"/>
            <a:ext cx="139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72CE"/>
                </a:solidFill>
                <a:latin typeface="DM Sans" pitchFamily="2" charset="77"/>
              </a:defRPr>
            </a:lvl1pPr>
          </a:lstStyle>
          <a:p>
            <a:fld id="{8F3B928F-9529-4741-8D68-C934E21C6887}" type="datetimeFigureOut">
              <a:rPr lang="en-US" smtClean="0"/>
              <a:pPr/>
              <a:t>5/19/2026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8E93E-FE88-318F-67C2-DF02FAAA07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34756" y="6356350"/>
            <a:ext cx="48316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72CE"/>
                </a:solidFill>
                <a:latin typeface="DM Sans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21C1C-DDA7-3DC8-CBA9-AF2BBBF490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3644" y="6356350"/>
            <a:ext cx="680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72CE"/>
                </a:solidFill>
                <a:latin typeface="DM Sans" pitchFamily="2" charset="77"/>
              </a:defRPr>
            </a:lvl1pPr>
          </a:lstStyle>
          <a:p>
            <a:fld id="{E69C1DFF-60A0-0E45-8672-CB76E4BE2A7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blue and orang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A9A70A20-9EEA-5036-BD01-90E176BD9973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99859" y="6058611"/>
            <a:ext cx="2787179" cy="59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7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65" r:id="rId4"/>
    <p:sldLayoutId id="2147483662" r:id="rId5"/>
    <p:sldLayoutId id="2147483666" r:id="rId6"/>
    <p:sldLayoutId id="2147483667" r:id="rId7"/>
    <p:sldLayoutId id="2147483651" r:id="rId8"/>
    <p:sldLayoutId id="2147483652" r:id="rId9"/>
    <p:sldLayoutId id="2147483653" r:id="rId10"/>
    <p:sldLayoutId id="2147483654" r:id="rId11"/>
    <p:sldLayoutId id="2147483656" r:id="rId12"/>
    <p:sldLayoutId id="2147483657" r:id="rId13"/>
    <p:sldLayoutId id="2147483655" r:id="rId14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4400" b="0" i="0" kern="1200">
          <a:solidFill>
            <a:srgbClr val="0072CE"/>
          </a:solidFill>
          <a:latin typeface="Mokoko Medium" panose="02060503020203020204" pitchFamily="18" charset="77"/>
          <a:ea typeface="+mj-ea"/>
          <a:cs typeface="Mokoko Medium" panose="02060503020203020204" pitchFamily="18" charset="77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Clr>
          <a:srgbClr val="FF6E3B"/>
        </a:buClr>
        <a:buSzPct val="80000"/>
        <a:buFont typeface="Wingdings" pitchFamily="2" charset="2"/>
        <a:buChar char="§"/>
        <a:defRPr sz="2400" kern="1200">
          <a:solidFill>
            <a:srgbClr val="0072CE"/>
          </a:solidFill>
          <a:latin typeface="DM Sans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buClr>
          <a:srgbClr val="FF6E3B"/>
        </a:buClr>
        <a:buSzPct val="80000"/>
        <a:buFont typeface="Wingdings" pitchFamily="2" charset="2"/>
        <a:buChar char="§"/>
        <a:defRPr sz="2000" kern="1200">
          <a:solidFill>
            <a:srgbClr val="0072CE"/>
          </a:solidFill>
          <a:latin typeface="DM Sans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Clr>
          <a:srgbClr val="FF6E3B"/>
        </a:buClr>
        <a:buSzPct val="80000"/>
        <a:buFont typeface="Wingdings" pitchFamily="2" charset="2"/>
        <a:buChar char="§"/>
        <a:defRPr sz="1800" kern="1200">
          <a:solidFill>
            <a:srgbClr val="0072CE"/>
          </a:solidFill>
          <a:latin typeface="DM Sans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Clr>
          <a:srgbClr val="FF6E3B"/>
        </a:buClr>
        <a:buSzPct val="80000"/>
        <a:buFont typeface="Wingdings" pitchFamily="2" charset="2"/>
        <a:buChar char="§"/>
        <a:defRPr sz="1600" kern="1200">
          <a:solidFill>
            <a:srgbClr val="0072CE"/>
          </a:solidFill>
          <a:latin typeface="DM Sans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Clr>
          <a:srgbClr val="FF6E3B"/>
        </a:buClr>
        <a:buSzPct val="80000"/>
        <a:buFont typeface="Wingdings" pitchFamily="2" charset="2"/>
        <a:buChar char="§"/>
        <a:defRPr sz="1600" kern="1200">
          <a:solidFill>
            <a:srgbClr val="0072CE"/>
          </a:solidFill>
          <a:latin typeface="DM Sans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16BF77-5A3C-2190-2656-82184F3D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927" y="1297255"/>
            <a:ext cx="5740073" cy="4510632"/>
          </a:xfrm>
        </p:spPr>
        <p:txBody>
          <a:bodyPr>
            <a:noAutofit/>
          </a:bodyPr>
          <a:lstStyle/>
          <a:p>
            <a:r>
              <a:rPr lang="en-US" sz="3600" dirty="0"/>
              <a:t>Neighbourhood Health and Integrated Neighbourhood Teams – what this means for Community Pharmacy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88306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28061D-8BF5-98BE-0C02-2EF0CE3A5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C48EA-83FE-DFF9-A58E-BAE3BC62C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670" y="310041"/>
            <a:ext cx="11534660" cy="1078085"/>
          </a:xfrm>
        </p:spPr>
        <p:txBody>
          <a:bodyPr>
            <a:normAutofit/>
          </a:bodyPr>
          <a:lstStyle/>
          <a:p>
            <a:r>
              <a:rPr lang="en-US" dirty="0">
                <a:latin typeface="Mokoko Medium"/>
              </a:rPr>
              <a:t>Risks Pharmacy Owners need to be aware of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C786C-26C9-B148-C5B4-2D402D1CE8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4607" y="1473085"/>
            <a:ext cx="10416822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DM Sans" pitchFamily="2" charset="0"/>
                <a:cs typeface="Arial" panose="020B0604020202020204" pitchFamily="34" charset="0"/>
              </a:rPr>
              <a:t>Potential risks if pharmacy is not proactive:</a:t>
            </a:r>
          </a:p>
          <a:p>
            <a:pPr lvl="1">
              <a:buFont typeface="Wingdings" panose="05000000000000000000" pitchFamily="2" charset="2"/>
              <a:buChar char="ú"/>
            </a:pPr>
            <a:r>
              <a:rPr lang="en-US" dirty="0">
                <a:latin typeface="DM Sans" pitchFamily="2" charset="0"/>
                <a:cs typeface="Arial" panose="020B0604020202020204" pitchFamily="34" charset="0"/>
              </a:rPr>
              <a:t>Being seen only as a delivery route, not a clinical partner</a:t>
            </a:r>
          </a:p>
          <a:p>
            <a:pPr lvl="1">
              <a:buFont typeface="Wingdings" panose="05000000000000000000" pitchFamily="2" charset="2"/>
              <a:buChar char="ú"/>
            </a:pPr>
            <a:r>
              <a:rPr lang="en-US" dirty="0">
                <a:latin typeface="DM Sans" pitchFamily="2" charset="0"/>
                <a:cs typeface="Arial" panose="020B0604020202020204" pitchFamily="34" charset="0"/>
              </a:rPr>
              <a:t>Perceptions and myths about community pharmacy are not remedied</a:t>
            </a:r>
          </a:p>
          <a:p>
            <a:pPr lvl="1">
              <a:buFont typeface="Wingdings" panose="05000000000000000000" pitchFamily="2" charset="2"/>
              <a:buChar char="ú"/>
            </a:pPr>
            <a:r>
              <a:rPr lang="en-US" dirty="0">
                <a:latin typeface="DM Sans" pitchFamily="2" charset="0"/>
                <a:cs typeface="Arial" panose="020B0604020202020204" pitchFamily="34" charset="0"/>
              </a:rPr>
              <a:t>Unfunded workload expectations by other INT stakeholders</a:t>
            </a:r>
          </a:p>
          <a:p>
            <a:pPr lvl="1">
              <a:buFont typeface="Wingdings" panose="05000000000000000000" pitchFamily="2" charset="2"/>
              <a:buChar char="ú"/>
            </a:pPr>
            <a:r>
              <a:rPr lang="en-US" dirty="0">
                <a:latin typeface="DM Sans" pitchFamily="2" charset="0"/>
                <a:cs typeface="Arial" panose="020B0604020202020204" pitchFamily="34" charset="0"/>
              </a:rPr>
              <a:t>Decisions being made without pharmacy input</a:t>
            </a:r>
          </a:p>
          <a:p>
            <a:pPr lvl="1">
              <a:buFont typeface="Wingdings" panose="05000000000000000000" pitchFamily="2" charset="2"/>
              <a:buChar char="ú"/>
            </a:pPr>
            <a:r>
              <a:rPr lang="en-US" dirty="0">
                <a:latin typeface="DM Sans" pitchFamily="2" charset="0"/>
                <a:cs typeface="Arial" panose="020B0604020202020204" pitchFamily="34" charset="0"/>
              </a:rPr>
              <a:t>Increased pressure without system support</a:t>
            </a:r>
          </a:p>
          <a:p>
            <a:pPr lvl="1">
              <a:buFont typeface="Wingdings" panose="05000000000000000000" pitchFamily="2" charset="2"/>
              <a:buChar char="ú"/>
            </a:pPr>
            <a:r>
              <a:rPr lang="en-US" dirty="0">
                <a:latin typeface="DM Sans" pitchFamily="2" charset="0"/>
                <a:cs typeface="Arial" panose="020B0604020202020204" pitchFamily="34" charset="0"/>
              </a:rPr>
              <a:t>Missed opportunities to align services with </a:t>
            </a:r>
            <a:r>
              <a:rPr lang="en-US" dirty="0" err="1">
                <a:latin typeface="DM Sans" pitchFamily="2" charset="0"/>
                <a:cs typeface="Arial" panose="020B0604020202020204" pitchFamily="34" charset="0"/>
              </a:rPr>
              <a:t>neighbourhood</a:t>
            </a:r>
            <a:r>
              <a:rPr lang="en-US" dirty="0">
                <a:latin typeface="DM Sans" pitchFamily="2" charset="0"/>
                <a:cs typeface="Arial" panose="020B0604020202020204" pitchFamily="34" charset="0"/>
              </a:rPr>
              <a:t> priorities</a:t>
            </a:r>
          </a:p>
        </p:txBody>
      </p:sp>
    </p:spTree>
    <p:extLst>
      <p:ext uri="{BB962C8B-B14F-4D97-AF65-F5344CB8AC3E}">
        <p14:creationId xmlns:p14="http://schemas.microsoft.com/office/powerpoint/2010/main" val="1677950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0A532-0DB4-73B7-5A52-197117BE4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5E75B-2039-96D6-3071-37889D9A0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54" y="365125"/>
            <a:ext cx="11732964" cy="1000967"/>
          </a:xfrm>
        </p:spPr>
        <p:txBody>
          <a:bodyPr>
            <a:noAutofit/>
          </a:bodyPr>
          <a:lstStyle/>
          <a:p>
            <a:r>
              <a:rPr lang="en-US" sz="3600" dirty="0">
                <a:latin typeface="Mokoko Medium"/>
              </a:rPr>
              <a:t>What good looks like for community pharmacy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73D32-4DBC-3D22-5B93-9A1B90EC98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438" y="1575412"/>
            <a:ext cx="10416822" cy="4260028"/>
          </a:xfrm>
        </p:spPr>
        <p:txBody>
          <a:bodyPr>
            <a:normAutofit/>
          </a:bodyPr>
          <a:lstStyle/>
          <a:p>
            <a:r>
              <a:rPr lang="en-US" dirty="0">
                <a:latin typeface="DM Sans" pitchFamily="2" charset="0"/>
                <a:cs typeface="Arial" panose="020B0604020202020204" pitchFamily="34" charset="0"/>
              </a:rPr>
              <a:t>In a well‑designed </a:t>
            </a:r>
            <a:r>
              <a:rPr lang="en-US" dirty="0" err="1">
                <a:latin typeface="DM Sans" pitchFamily="2" charset="0"/>
                <a:cs typeface="Arial" panose="020B0604020202020204" pitchFamily="34" charset="0"/>
              </a:rPr>
              <a:t>neighbourhood</a:t>
            </a:r>
            <a:r>
              <a:rPr lang="en-US" dirty="0">
                <a:latin typeface="DM Sans" pitchFamily="2" charset="0"/>
                <a:cs typeface="Arial" panose="020B0604020202020204" pitchFamily="34" charset="0"/>
              </a:rPr>
              <a:t> model:</a:t>
            </a:r>
          </a:p>
          <a:p>
            <a:pPr lvl="1">
              <a:buFont typeface="Wingdings" panose="05000000000000000000" pitchFamily="2" charset="2"/>
              <a:buChar char="ú"/>
            </a:pPr>
            <a:r>
              <a:rPr lang="en-US" dirty="0">
                <a:latin typeface="DM Sans" pitchFamily="2" charset="0"/>
                <a:cs typeface="Arial" panose="020B0604020202020204" pitchFamily="34" charset="0"/>
              </a:rPr>
              <a:t>Pharmacy has a clear role and voice</a:t>
            </a:r>
          </a:p>
          <a:p>
            <a:pPr lvl="1">
              <a:buFont typeface="Wingdings" panose="05000000000000000000" pitchFamily="2" charset="2"/>
              <a:buChar char="ú"/>
            </a:pPr>
            <a:r>
              <a:rPr lang="en-US" dirty="0">
                <a:latin typeface="DM Sans" pitchFamily="2" charset="0"/>
                <a:cs typeface="Arial" panose="020B0604020202020204" pitchFamily="34" charset="0"/>
              </a:rPr>
              <a:t>Work is commissioned, funded and valued</a:t>
            </a:r>
          </a:p>
          <a:p>
            <a:pPr lvl="1">
              <a:buFont typeface="Wingdings" panose="05000000000000000000" pitchFamily="2" charset="2"/>
              <a:buChar char="ú"/>
            </a:pPr>
            <a:r>
              <a:rPr lang="en-US" dirty="0">
                <a:latin typeface="DM Sans" pitchFamily="2" charset="0"/>
                <a:cs typeface="Arial" panose="020B0604020202020204" pitchFamily="34" charset="0"/>
              </a:rPr>
              <a:t>Data flows support safe, integrated care</a:t>
            </a:r>
          </a:p>
          <a:p>
            <a:pPr lvl="1">
              <a:buFont typeface="Wingdings" panose="05000000000000000000" pitchFamily="2" charset="2"/>
              <a:buChar char="ú"/>
            </a:pPr>
            <a:r>
              <a:rPr lang="en-US" dirty="0">
                <a:latin typeface="DM Sans" pitchFamily="2" charset="0"/>
                <a:cs typeface="Arial" panose="020B0604020202020204" pitchFamily="34" charset="0"/>
              </a:rPr>
              <a:t>Local relationships are strong and routine</a:t>
            </a:r>
          </a:p>
          <a:p>
            <a:pPr lvl="1">
              <a:buFont typeface="Wingdings" panose="05000000000000000000" pitchFamily="2" charset="2"/>
              <a:buChar char="ú"/>
            </a:pPr>
            <a:r>
              <a:rPr lang="en-US" dirty="0">
                <a:latin typeface="DM Sans" pitchFamily="2" charset="0"/>
                <a:cs typeface="Arial" panose="020B0604020202020204" pitchFamily="34" charset="0"/>
              </a:rPr>
              <a:t>Pharmacy services align with neighbourhood priorities</a:t>
            </a:r>
          </a:p>
          <a:p>
            <a:pPr lvl="1">
              <a:buFont typeface="Wingdings" panose="05000000000000000000" pitchFamily="2" charset="2"/>
              <a:buChar char="ú"/>
            </a:pPr>
            <a:r>
              <a:rPr lang="en-US" dirty="0">
                <a:latin typeface="DM Sans" pitchFamily="2" charset="0"/>
                <a:cs typeface="Arial" panose="020B0604020202020204" pitchFamily="34" charset="0"/>
              </a:rPr>
              <a:t>Advanced service delivery by community pharmacy is valued and supported in local </a:t>
            </a:r>
            <a:r>
              <a:rPr lang="en-US">
                <a:latin typeface="DM Sans" pitchFamily="2" charset="0"/>
                <a:cs typeface="Arial" panose="020B0604020202020204" pitchFamily="34" charset="0"/>
              </a:rPr>
              <a:t>care pathways</a:t>
            </a:r>
            <a:endParaRPr lang="en-US" dirty="0">
              <a:latin typeface="DM Sans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652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074D9-545E-B389-2653-7009544B0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458EC-62D9-4039-3790-4CF0998E1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949" y="288007"/>
            <a:ext cx="10416822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Mokoko Medium"/>
              </a:rPr>
              <a:t>Why GP relationships are critical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98BF9-1778-141F-F633-7A55C0D980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370" y="1613570"/>
            <a:ext cx="11016323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DM Sans" pitchFamily="2" charset="0"/>
                <a:cs typeface="Arial" panose="020B0604020202020204" pitchFamily="34" charset="0"/>
              </a:rPr>
              <a:t>Understanding GP views locally is essential to ensuring pharmacy is included meaningfully</a:t>
            </a:r>
          </a:p>
          <a:p>
            <a:r>
              <a:rPr lang="en-US" dirty="0">
                <a:latin typeface="DM Sans" pitchFamily="2" charset="0"/>
                <a:cs typeface="Arial" panose="020B0604020202020204" pitchFamily="34" charset="0"/>
              </a:rPr>
              <a:t>In an ideal world, your local GP practice will be your biggest supporter and advocate for community pharmacy</a:t>
            </a:r>
          </a:p>
          <a:p>
            <a:r>
              <a:rPr lang="en-US" dirty="0">
                <a:latin typeface="DM Sans" pitchFamily="2" charset="0"/>
                <a:cs typeface="Arial" panose="020B0604020202020204" pitchFamily="34" charset="0"/>
              </a:rPr>
              <a:t>GP practices will often:</a:t>
            </a:r>
          </a:p>
          <a:p>
            <a:pPr lvl="1">
              <a:buFont typeface="Wingdings" panose="05000000000000000000" pitchFamily="2" charset="2"/>
              <a:buChar char="ú"/>
            </a:pPr>
            <a:r>
              <a:rPr lang="en-US" dirty="0">
                <a:latin typeface="DM Sans" pitchFamily="2" charset="0"/>
                <a:cs typeface="Arial" panose="020B0604020202020204" pitchFamily="34" charset="0"/>
              </a:rPr>
              <a:t>Lead or strongly influence </a:t>
            </a:r>
            <a:r>
              <a:rPr lang="en-US" dirty="0" err="1">
                <a:latin typeface="DM Sans" pitchFamily="2" charset="0"/>
                <a:cs typeface="Arial" panose="020B0604020202020204" pitchFamily="34" charset="0"/>
              </a:rPr>
              <a:t>neighbourhood</a:t>
            </a:r>
            <a:r>
              <a:rPr lang="en-US" dirty="0">
                <a:latin typeface="DM Sans" pitchFamily="2" charset="0"/>
                <a:cs typeface="Arial" panose="020B0604020202020204" pitchFamily="34" charset="0"/>
              </a:rPr>
              <a:t> delivery</a:t>
            </a:r>
          </a:p>
          <a:p>
            <a:pPr lvl="1">
              <a:buFont typeface="Wingdings" panose="05000000000000000000" pitchFamily="2" charset="2"/>
              <a:buChar char="ú"/>
            </a:pPr>
            <a:r>
              <a:rPr lang="en-US" dirty="0">
                <a:latin typeface="DM Sans" pitchFamily="2" charset="0"/>
                <a:cs typeface="Arial" panose="020B0604020202020204" pitchFamily="34" charset="0"/>
              </a:rPr>
              <a:t>Shape local priorities and pathways</a:t>
            </a:r>
          </a:p>
          <a:p>
            <a:pPr lvl="1">
              <a:buFont typeface="Wingdings" panose="05000000000000000000" pitchFamily="2" charset="2"/>
              <a:buChar char="ú"/>
            </a:pPr>
            <a:r>
              <a:rPr lang="en-US" dirty="0">
                <a:latin typeface="DM Sans" pitchFamily="2" charset="0"/>
                <a:cs typeface="Arial" panose="020B0604020202020204" pitchFamily="34" charset="0"/>
              </a:rPr>
              <a:t>Control access to shared systems and governance</a:t>
            </a:r>
          </a:p>
        </p:txBody>
      </p:sp>
    </p:spTree>
    <p:extLst>
      <p:ext uri="{BB962C8B-B14F-4D97-AF65-F5344CB8AC3E}">
        <p14:creationId xmlns:p14="http://schemas.microsoft.com/office/powerpoint/2010/main" val="2914160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FA0B2-0FD8-70CF-8F34-AF2B4B08F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14A04-08C8-AC40-D064-36C85A354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54" y="365126"/>
            <a:ext cx="11122446" cy="1067068"/>
          </a:xfrm>
        </p:spPr>
        <p:txBody>
          <a:bodyPr>
            <a:normAutofit/>
          </a:bodyPr>
          <a:lstStyle/>
          <a:p>
            <a:r>
              <a:rPr lang="en-US" dirty="0">
                <a:latin typeface="Mokoko Medium"/>
              </a:rPr>
              <a:t>Call to Action: Start local conversations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C3491-C50D-1713-1A0F-7CE695763E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303" y="1558486"/>
            <a:ext cx="11194251" cy="4351338"/>
          </a:xfrm>
        </p:spPr>
        <p:txBody>
          <a:bodyPr>
            <a:normAutofit fontScale="85000" lnSpcReduction="10000"/>
          </a:bodyPr>
          <a:lstStyle/>
          <a:p>
            <a:pPr marL="0" indent="0" fontAlgn="t">
              <a:buNone/>
            </a:pPr>
            <a:r>
              <a:rPr lang="en-US" b="1" dirty="0"/>
              <a:t>What we are asking pharmacy owners to do:</a:t>
            </a:r>
            <a:endParaRPr lang="en-US" dirty="0"/>
          </a:p>
          <a:p>
            <a:pPr fontAlgn="t"/>
            <a:r>
              <a:rPr lang="en-US" dirty="0"/>
              <a:t>Speak with local GP practices</a:t>
            </a:r>
          </a:p>
          <a:p>
            <a:pPr fontAlgn="t"/>
            <a:r>
              <a:rPr lang="en-US" dirty="0"/>
              <a:t>Ask: </a:t>
            </a:r>
          </a:p>
          <a:p>
            <a:pPr lvl="1" fontAlgn="t">
              <a:buFont typeface="Wingdings" panose="05000000000000000000" pitchFamily="2" charset="2"/>
              <a:buChar char="ú"/>
            </a:pPr>
            <a:r>
              <a:rPr lang="en-US" dirty="0"/>
              <a:t>What do neighbourhoods look like locally?</a:t>
            </a:r>
          </a:p>
          <a:p>
            <a:pPr lvl="1" fontAlgn="t">
              <a:buFont typeface="Wingdings" panose="05000000000000000000" pitchFamily="2" charset="2"/>
              <a:buChar char="ú"/>
            </a:pPr>
            <a:r>
              <a:rPr lang="en-US" dirty="0"/>
              <a:t>How do they see pharmacy contributing?</a:t>
            </a:r>
          </a:p>
          <a:p>
            <a:pPr lvl="1" fontAlgn="t">
              <a:buFont typeface="Wingdings" panose="05000000000000000000" pitchFamily="2" charset="2"/>
              <a:buChar char="ú"/>
            </a:pPr>
            <a:r>
              <a:rPr lang="en-US" dirty="0"/>
              <a:t>What gaps do they need help to fill?</a:t>
            </a:r>
          </a:p>
          <a:p>
            <a:pPr fontAlgn="t"/>
            <a:r>
              <a:rPr lang="en-US" dirty="0"/>
              <a:t>Share learning and intelligence back to the LPC</a:t>
            </a:r>
          </a:p>
          <a:p>
            <a:pPr marL="0" indent="0" fontAlgn="t">
              <a:buNone/>
            </a:pPr>
            <a:r>
              <a:rPr lang="en-US" b="1" dirty="0"/>
              <a:t>Don’t assume alignment – explore it. Neighbourhood health is about joined‑up care around a local population; work with GP practices, community services and other stakeholders you already work with to define how community pharmacy can contribute.</a:t>
            </a:r>
          </a:p>
          <a:p>
            <a:endParaRPr lang="en-US" dirty="0">
              <a:latin typeface="DM Sans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83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4C831-1B2F-1941-C3DC-7C42DF8BF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BE114-CD9E-4A5F-FD5F-342B46144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84" y="365126"/>
            <a:ext cx="10416822" cy="114418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Mokoko Medium"/>
              </a:rPr>
              <a:t>How the LPC will support you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0D6DF-EBC1-4907-F3D9-D7B0C480CA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6641" y="1509312"/>
            <a:ext cx="10416822" cy="4351338"/>
          </a:xfrm>
        </p:spPr>
        <p:txBody>
          <a:bodyPr>
            <a:normAutofit/>
          </a:bodyPr>
          <a:lstStyle/>
          <a:p>
            <a:pPr marL="0" indent="0" fontAlgn="t">
              <a:buNone/>
            </a:pPr>
            <a:r>
              <a:rPr lang="en-US" dirty="0"/>
              <a:t>The LPC will:</a:t>
            </a:r>
          </a:p>
          <a:p>
            <a:pPr fontAlgn="t"/>
            <a:r>
              <a:rPr lang="en-US" dirty="0"/>
              <a:t>Represent community pharmacy in discussions about neighbourhoods – these may be with the ICB, Place or the </a:t>
            </a:r>
            <a:r>
              <a:rPr lang="en-US" dirty="0" err="1"/>
              <a:t>neighbourhood</a:t>
            </a:r>
            <a:r>
              <a:rPr lang="en-US" dirty="0"/>
              <a:t> directly</a:t>
            </a:r>
          </a:p>
          <a:p>
            <a:pPr fontAlgn="t"/>
            <a:r>
              <a:rPr lang="en-US" dirty="0"/>
              <a:t>Share intelligence and good practice</a:t>
            </a:r>
          </a:p>
          <a:p>
            <a:pPr fontAlgn="t"/>
            <a:r>
              <a:rPr lang="en-US" dirty="0"/>
              <a:t>Support relationship building with other partners</a:t>
            </a:r>
          </a:p>
          <a:p>
            <a:pPr fontAlgn="t"/>
            <a:r>
              <a:rPr lang="en-US" dirty="0"/>
              <a:t>Advocate for funded, sustainable pharmacy roles</a:t>
            </a:r>
          </a:p>
          <a:p>
            <a:pPr fontAlgn="t"/>
            <a:r>
              <a:rPr lang="en-US" dirty="0"/>
              <a:t>Keep pharmacy owners and their teams updated as models evolve</a:t>
            </a:r>
            <a:endParaRPr lang="en-US" dirty="0">
              <a:latin typeface="DM Sans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564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441D2-707D-F24E-ECCB-028E133D9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6403A-1878-37A4-C720-CB80AB48B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169" y="254956"/>
            <a:ext cx="10416822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Mokoko Medium"/>
              </a:rPr>
              <a:t>Final message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9609B-19E3-E2F0-540B-0EF7E11573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505" y="1448317"/>
            <a:ext cx="11155326" cy="4351338"/>
          </a:xfrm>
        </p:spPr>
        <p:txBody>
          <a:bodyPr>
            <a:normAutofit lnSpcReduction="10000"/>
          </a:bodyPr>
          <a:lstStyle/>
          <a:p>
            <a:pPr marL="0" indent="0" fontAlgn="t">
              <a:buNone/>
            </a:pPr>
            <a:r>
              <a:rPr lang="en-US" dirty="0"/>
              <a:t>Neighbourhood Health is:</a:t>
            </a:r>
          </a:p>
          <a:p>
            <a:pPr fontAlgn="t"/>
            <a:r>
              <a:rPr lang="en-US" dirty="0"/>
              <a:t>A significant system change</a:t>
            </a:r>
          </a:p>
          <a:p>
            <a:pPr fontAlgn="t"/>
            <a:r>
              <a:rPr lang="en-US" b="1" dirty="0"/>
              <a:t>Potentially </a:t>
            </a:r>
            <a:r>
              <a:rPr lang="en-US" dirty="0"/>
              <a:t>an opportunity for community pharmacy</a:t>
            </a:r>
          </a:p>
          <a:p>
            <a:pPr fontAlgn="t"/>
            <a:r>
              <a:rPr lang="en-US" dirty="0"/>
              <a:t>A risk if we are passive and do not seek to be involved and understand local developments</a:t>
            </a:r>
          </a:p>
          <a:p>
            <a:pPr marL="0" indent="0" fontAlgn="t">
              <a:buNone/>
            </a:pPr>
            <a:r>
              <a:rPr lang="en-US" b="1" dirty="0"/>
              <a:t>Community pharmacy’s influence and engagement within neighbourhood development will be determined by the conversations we have now. Please seek opportunities to get involved.</a:t>
            </a:r>
            <a:endParaRPr lang="en-US" b="1" dirty="0">
              <a:latin typeface="DM Sans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076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53028-A1A2-1608-3BEF-E621DD493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50" y="265974"/>
            <a:ext cx="10416822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Mokoko Medium"/>
              </a:rPr>
              <a:t>What we will cover in this session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FAE55-D06A-4A19-5AFE-F19287D40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0540" y="1591537"/>
            <a:ext cx="10416822" cy="4351338"/>
          </a:xfrm>
        </p:spPr>
        <p:txBody>
          <a:bodyPr/>
          <a:lstStyle/>
          <a:p>
            <a:r>
              <a:rPr lang="en-US" dirty="0">
                <a:latin typeface="DM Sans" pitchFamily="2" charset="0"/>
                <a:cs typeface="Arial" panose="020B0604020202020204" pitchFamily="34" charset="0"/>
              </a:rPr>
              <a:t>An introduction to Neighbourhood Health and Integrated Neighbourhood Teams (INTs)</a:t>
            </a:r>
          </a:p>
          <a:p>
            <a:r>
              <a:rPr lang="en-US" dirty="0">
                <a:latin typeface="DM Sans" pitchFamily="2" charset="0"/>
                <a:cs typeface="Arial" panose="020B0604020202020204" pitchFamily="34" charset="0"/>
              </a:rPr>
              <a:t>Explain why this matters specifically for community pharmacy</a:t>
            </a:r>
          </a:p>
          <a:p>
            <a:r>
              <a:rPr lang="en-US" dirty="0">
                <a:latin typeface="DM Sans" pitchFamily="2" charset="0"/>
                <a:cs typeface="Arial" panose="020B0604020202020204" pitchFamily="34" charset="0"/>
              </a:rPr>
              <a:t>Highlight opportunities, current unknowns and risks</a:t>
            </a:r>
          </a:p>
          <a:p>
            <a:r>
              <a:rPr lang="en-US" dirty="0">
                <a:latin typeface="DM Sans" pitchFamily="2" charset="0"/>
                <a:cs typeface="Arial" panose="020B0604020202020204" pitchFamily="34" charset="0"/>
              </a:rPr>
              <a:t>Set out practical next steps, including working with local GP practices</a:t>
            </a:r>
          </a:p>
        </p:txBody>
      </p:sp>
    </p:spTree>
    <p:extLst>
      <p:ext uri="{BB962C8B-B14F-4D97-AF65-F5344CB8AC3E}">
        <p14:creationId xmlns:p14="http://schemas.microsoft.com/office/powerpoint/2010/main" val="3283232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6C544-3B8F-919A-448F-101F5E1B2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AAFBB-478B-3C28-E1DD-1E07A3A18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80" y="284909"/>
            <a:ext cx="11898217" cy="1037115"/>
          </a:xfrm>
        </p:spPr>
        <p:txBody>
          <a:bodyPr>
            <a:normAutofit/>
          </a:bodyPr>
          <a:lstStyle/>
          <a:p>
            <a:r>
              <a:rPr lang="en-US" dirty="0">
                <a:latin typeface="Mokoko Medium"/>
              </a:rPr>
              <a:t>What do we mean by Neighbourhood Health?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806F3-C648-3321-2329-89591F6DB6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5286" y="1467253"/>
            <a:ext cx="11401914" cy="4459822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DM Sans" pitchFamily="2" charset="0"/>
                <a:cs typeface="Arial" panose="020B0604020202020204" pitchFamily="34" charset="0"/>
              </a:rPr>
              <a:t>Neighbourhood Health is the cornerstone of the 10 Year Health Plan for England</a:t>
            </a:r>
          </a:p>
          <a:p>
            <a:r>
              <a:rPr lang="en-US" dirty="0">
                <a:latin typeface="DM Sans" pitchFamily="2" charset="0"/>
                <a:cs typeface="Arial" panose="020B0604020202020204" pitchFamily="34" charset="0"/>
              </a:rPr>
              <a:t>Neighbourhood Health means care and services organised around local populations</a:t>
            </a:r>
          </a:p>
          <a:p>
            <a:r>
              <a:rPr lang="en-US" dirty="0">
                <a:latin typeface="DM Sans" pitchFamily="2" charset="0"/>
                <a:cs typeface="Arial" panose="020B0604020202020204" pitchFamily="34" charset="0"/>
              </a:rPr>
              <a:t>In many areas, the local health system is already moving in this direction so this may not be new in your area</a:t>
            </a:r>
          </a:p>
          <a:p>
            <a:r>
              <a:rPr lang="en-US" dirty="0">
                <a:latin typeface="DM Sans" pitchFamily="2" charset="0"/>
                <a:cs typeface="Arial" panose="020B0604020202020204" pitchFamily="34" charset="0"/>
              </a:rPr>
              <a:t>It focuses on:</a:t>
            </a:r>
          </a:p>
          <a:p>
            <a:pPr lvl="1">
              <a:buFont typeface="Wingdings" panose="05000000000000000000" pitchFamily="2" charset="2"/>
              <a:buChar char="ú"/>
            </a:pPr>
            <a:r>
              <a:rPr lang="en-US" sz="2200" dirty="0">
                <a:latin typeface="DM Sans" pitchFamily="2" charset="0"/>
                <a:cs typeface="Arial" panose="020B0604020202020204" pitchFamily="34" charset="0"/>
              </a:rPr>
              <a:t>Prevention and early intervention</a:t>
            </a:r>
          </a:p>
          <a:p>
            <a:pPr lvl="1">
              <a:buFont typeface="Wingdings" panose="05000000000000000000" pitchFamily="2" charset="2"/>
              <a:buChar char="ú"/>
            </a:pPr>
            <a:r>
              <a:rPr lang="en-US" sz="2200" dirty="0">
                <a:latin typeface="DM Sans" pitchFamily="2" charset="0"/>
                <a:cs typeface="Arial" panose="020B0604020202020204" pitchFamily="34" charset="0"/>
              </a:rPr>
              <a:t>Supporting people with long‑term conditions</a:t>
            </a:r>
          </a:p>
          <a:p>
            <a:pPr lvl="1">
              <a:buFont typeface="Wingdings" panose="05000000000000000000" pitchFamily="2" charset="2"/>
              <a:buChar char="ú"/>
            </a:pPr>
            <a:r>
              <a:rPr lang="en-US" sz="2200" dirty="0">
                <a:latin typeface="DM Sans" pitchFamily="2" charset="0"/>
                <a:cs typeface="Arial" panose="020B0604020202020204" pitchFamily="34" charset="0"/>
              </a:rPr>
              <a:t>Reducing health inequalities</a:t>
            </a:r>
          </a:p>
        </p:txBody>
      </p:sp>
    </p:spTree>
    <p:extLst>
      <p:ext uri="{BB962C8B-B14F-4D97-AF65-F5344CB8AC3E}">
        <p14:creationId xmlns:p14="http://schemas.microsoft.com/office/powerpoint/2010/main" val="1640904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401199-3882-FD81-DCC3-28AE9D9EA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2B40-9DE8-0568-F0D3-BE948E281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80" y="284909"/>
            <a:ext cx="11898217" cy="1037115"/>
          </a:xfrm>
        </p:spPr>
        <p:txBody>
          <a:bodyPr>
            <a:normAutofit/>
          </a:bodyPr>
          <a:lstStyle/>
          <a:p>
            <a:r>
              <a:rPr lang="en-GB" noProof="0" dirty="0">
                <a:latin typeface="Mokoko Medium"/>
              </a:rPr>
              <a:t>What do we mean by Neighbourhood Health?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7D8EE-DB30-8FC6-2084-1BAA6C011F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5286" y="1564395"/>
            <a:ext cx="10972256" cy="4254196"/>
          </a:xfrm>
        </p:spPr>
        <p:txBody>
          <a:bodyPr>
            <a:normAutofit/>
          </a:bodyPr>
          <a:lstStyle/>
          <a:p>
            <a:r>
              <a:rPr lang="en-GB" noProof="0" dirty="0">
                <a:latin typeface="DM Sans" pitchFamily="2" charset="0"/>
                <a:cs typeface="Arial" panose="020B0604020202020204" pitchFamily="34" charset="0"/>
              </a:rPr>
              <a:t>A neighbourhood footprint typically covers 30,000–50,000 people</a:t>
            </a:r>
          </a:p>
          <a:p>
            <a:r>
              <a:rPr lang="en-GB" dirty="0">
                <a:latin typeface="DM Sans" pitchFamily="2" charset="0"/>
                <a:cs typeface="Arial" panose="020B0604020202020204" pitchFamily="34" charset="0"/>
              </a:rPr>
              <a:t>It</a:t>
            </a:r>
            <a:r>
              <a:rPr lang="en-GB" noProof="0" dirty="0">
                <a:latin typeface="DM Sans" pitchFamily="2" charset="0"/>
                <a:cs typeface="Arial" panose="020B0604020202020204" pitchFamily="34" charset="0"/>
              </a:rPr>
              <a:t> should be defined around a natural community (neighbourhoods may have different footprints to current Primary Care Networks)</a:t>
            </a:r>
          </a:p>
          <a:p>
            <a:r>
              <a:rPr lang="en-GB" noProof="0" dirty="0">
                <a:latin typeface="DM Sans" pitchFamily="2" charset="0"/>
                <a:cs typeface="Arial" panose="020B0604020202020204" pitchFamily="34" charset="0"/>
              </a:rPr>
              <a:t>They are designed to deliver joined‑up, place‑based care, delivered by a ‘team of teams’ made up of primary and secondary care professionals, community services and the voluntary sector, amongst others</a:t>
            </a:r>
          </a:p>
        </p:txBody>
      </p:sp>
    </p:spTree>
    <p:extLst>
      <p:ext uri="{BB962C8B-B14F-4D97-AF65-F5344CB8AC3E}">
        <p14:creationId xmlns:p14="http://schemas.microsoft.com/office/powerpoint/2010/main" val="3002237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6EA3B-F996-DFEA-FB9B-B0D09A244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39198-A17D-26A0-9B18-EE4F6089D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422" y="365125"/>
            <a:ext cx="11743980" cy="1000967"/>
          </a:xfrm>
        </p:spPr>
        <p:txBody>
          <a:bodyPr>
            <a:normAutofit/>
          </a:bodyPr>
          <a:lstStyle/>
          <a:p>
            <a:r>
              <a:rPr lang="en-US" dirty="0">
                <a:latin typeface="Mokoko Medium"/>
              </a:rPr>
              <a:t>What are Integrated Neighbourhood Teams?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5F9C9-0C6D-A010-5BA0-323D37EF4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3725" y="1366092"/>
            <a:ext cx="11325340" cy="4836404"/>
          </a:xfrm>
        </p:spPr>
        <p:txBody>
          <a:bodyPr>
            <a:normAutofit fontScale="77500" lnSpcReduction="20000"/>
          </a:bodyPr>
          <a:lstStyle/>
          <a:p>
            <a:pPr fontAlgn="t"/>
            <a:r>
              <a:rPr lang="en-US" dirty="0"/>
              <a:t>An Integrated Neighbourhood Team (INT) is a ‘team of teams’ bringing together:</a:t>
            </a:r>
          </a:p>
          <a:p>
            <a:pPr lvl="1" fontAlgn="t">
              <a:buFont typeface="Wingdings" panose="05000000000000000000" pitchFamily="2" charset="2"/>
              <a:buChar char="ú"/>
            </a:pPr>
            <a:r>
              <a:rPr lang="en-US" dirty="0"/>
              <a:t>GP practices</a:t>
            </a:r>
          </a:p>
          <a:p>
            <a:pPr lvl="1" fontAlgn="t">
              <a:buFont typeface="Wingdings" panose="05000000000000000000" pitchFamily="2" charset="2"/>
              <a:buChar char="ú"/>
            </a:pPr>
            <a:r>
              <a:rPr lang="en-US" dirty="0"/>
              <a:t>Community pharmacy</a:t>
            </a:r>
          </a:p>
          <a:p>
            <a:pPr lvl="1" fontAlgn="t">
              <a:buFont typeface="Wingdings" panose="05000000000000000000" pitchFamily="2" charset="2"/>
              <a:buChar char="ú"/>
            </a:pPr>
            <a:r>
              <a:rPr lang="en-US" dirty="0"/>
              <a:t>Community nursing</a:t>
            </a:r>
          </a:p>
          <a:p>
            <a:pPr lvl="1" fontAlgn="t">
              <a:buFont typeface="Wingdings" panose="05000000000000000000" pitchFamily="2" charset="2"/>
              <a:buChar char="ú"/>
            </a:pPr>
            <a:r>
              <a:rPr lang="en-US" dirty="0"/>
              <a:t>Mental health</a:t>
            </a:r>
          </a:p>
          <a:p>
            <a:pPr lvl="1" fontAlgn="t">
              <a:buFont typeface="Wingdings" panose="05000000000000000000" pitchFamily="2" charset="2"/>
              <a:buChar char="ú"/>
            </a:pPr>
            <a:r>
              <a:rPr lang="en-US" dirty="0"/>
              <a:t>Social care</a:t>
            </a:r>
          </a:p>
          <a:p>
            <a:pPr lvl="1" fontAlgn="t">
              <a:buFont typeface="Wingdings" panose="05000000000000000000" pitchFamily="2" charset="2"/>
              <a:buChar char="ú"/>
            </a:pPr>
            <a:r>
              <a:rPr lang="en-US" dirty="0"/>
              <a:t>Voluntary &amp; community sector</a:t>
            </a:r>
          </a:p>
          <a:p>
            <a:pPr fontAlgn="t"/>
            <a:r>
              <a:rPr lang="en-US" dirty="0"/>
              <a:t>An INT plays a central role in improving health outcomes by working collaboratively to design care around individuals, families and communities, rather than organisational boundaries</a:t>
            </a:r>
          </a:p>
          <a:p>
            <a:pPr fontAlgn="t"/>
            <a:r>
              <a:rPr lang="en-US" dirty="0"/>
              <a:t>INTs will aim to prevent escalation and support people to stay well and independent at home, reducing hospital admissions and long-term care needs</a:t>
            </a:r>
          </a:p>
          <a:p>
            <a:pPr fontAlgn="t"/>
            <a:r>
              <a:rPr lang="en-US" dirty="0"/>
              <a:t>In the future, services may be commissioned at a neighbourhood level, although further NHS guidance on this is awaited</a:t>
            </a:r>
          </a:p>
          <a:p>
            <a:endParaRPr lang="en-US" sz="2000" dirty="0">
              <a:latin typeface="DM Sans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292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9420C-E86D-AEDC-0117-193265C39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A01CD-1197-A6E6-61F2-1796F7DF8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422" y="365125"/>
            <a:ext cx="11743980" cy="1000967"/>
          </a:xfrm>
        </p:spPr>
        <p:txBody>
          <a:bodyPr>
            <a:normAutofit/>
          </a:bodyPr>
          <a:lstStyle/>
          <a:p>
            <a:r>
              <a:rPr lang="en-US" dirty="0">
                <a:latin typeface="Mokoko Medium"/>
              </a:rPr>
              <a:t>Neighbourhood Health Centres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ACC73-3620-79CD-E1E2-E592338FD0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3725" y="1366092"/>
            <a:ext cx="11325340" cy="4836404"/>
          </a:xfrm>
        </p:spPr>
        <p:txBody>
          <a:bodyPr>
            <a:normAutofit/>
          </a:bodyPr>
          <a:lstStyle/>
          <a:p>
            <a:pPr fontAlgn="t"/>
            <a:r>
              <a:rPr lang="en-US" sz="2000" dirty="0">
                <a:latin typeface="DM Sans" pitchFamily="2" charset="0"/>
                <a:cs typeface="Arial" panose="020B0604020202020204" pitchFamily="34" charset="0"/>
              </a:rPr>
              <a:t>Neighbourhood health centres (NHCs) are new local ‘one-stop’ health hubs bringing together GP, community, social care and other services</a:t>
            </a:r>
          </a:p>
          <a:p>
            <a:pPr fontAlgn="t"/>
            <a:r>
              <a:rPr lang="en-US" sz="2000" dirty="0">
                <a:latin typeface="DM Sans" pitchFamily="2" charset="0"/>
                <a:cs typeface="Arial" panose="020B0604020202020204" pitchFamily="34" charset="0"/>
              </a:rPr>
              <a:t>NHCs are designed to make care easier to access, more joined‑up and closer to home; they are part of the strategy to support the neighbourhood health model</a:t>
            </a:r>
          </a:p>
          <a:p>
            <a:pPr fontAlgn="t"/>
            <a:r>
              <a:rPr lang="en-US" sz="2000" dirty="0">
                <a:latin typeface="DM Sans" pitchFamily="2" charset="0"/>
                <a:cs typeface="Arial" panose="020B0604020202020204" pitchFamily="34" charset="0"/>
              </a:rPr>
              <a:t>In time, NHCs will include wider services like debt advice, employment and family support and other voluntary sector support, and will be open 12 hours a day, 6 days a week </a:t>
            </a:r>
          </a:p>
          <a:p>
            <a:pPr fontAlgn="t"/>
            <a:r>
              <a:rPr lang="en-US" sz="2000" dirty="0">
                <a:latin typeface="DM Sans" pitchFamily="2" charset="0"/>
                <a:cs typeface="Arial" panose="020B0604020202020204" pitchFamily="34" charset="0"/>
              </a:rPr>
              <a:t>The Government has set out plans to deliver 250 NHCs by 2035</a:t>
            </a:r>
          </a:p>
          <a:p>
            <a:pPr fontAlgn="t"/>
            <a:r>
              <a:rPr lang="en-US" sz="2000" dirty="0">
                <a:latin typeface="DM Sans" pitchFamily="2" charset="0"/>
                <a:cs typeface="Arial" panose="020B0604020202020204" pitchFamily="34" charset="0"/>
              </a:rPr>
              <a:t>These will comprise a mixture of upgrades to existing buildings and new build centres</a:t>
            </a:r>
          </a:p>
        </p:txBody>
      </p:sp>
    </p:spTree>
    <p:extLst>
      <p:ext uri="{BB962C8B-B14F-4D97-AF65-F5344CB8AC3E}">
        <p14:creationId xmlns:p14="http://schemas.microsoft.com/office/powerpoint/2010/main" val="2920312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B2BDD6-F3F9-AAA1-05C8-A6E168E49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CCEA6-85B4-E44B-02E5-395A2DFB3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53" y="365126"/>
            <a:ext cx="11821099" cy="82469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Mokoko Medium"/>
              </a:rPr>
              <a:t>Why Community Pharmacy matters in neighbourhoods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53E54-361B-8C41-E1E5-B18365E441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0202" y="1432194"/>
            <a:ext cx="11258694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DM Sans" pitchFamily="2" charset="0"/>
                <a:cs typeface="Arial" panose="020B0604020202020204" pitchFamily="34" charset="0"/>
              </a:rPr>
              <a:t>Community pharmacy is a core neighbourhood clinical partner, not just a service provider</a:t>
            </a:r>
          </a:p>
          <a:p>
            <a:r>
              <a:rPr lang="en-US" dirty="0">
                <a:latin typeface="DM Sans" pitchFamily="2" charset="0"/>
                <a:cs typeface="Arial" panose="020B0604020202020204" pitchFamily="34" charset="0"/>
              </a:rPr>
              <a:t>Community pharmacy offers:</a:t>
            </a:r>
          </a:p>
          <a:p>
            <a:pPr lvl="1">
              <a:buFont typeface="Wingdings" panose="05000000000000000000" pitchFamily="2" charset="2"/>
              <a:buChar char="ú"/>
            </a:pPr>
            <a:r>
              <a:rPr lang="en-US" dirty="0">
                <a:latin typeface="DM Sans" pitchFamily="2" charset="0"/>
                <a:cs typeface="Arial" panose="020B0604020202020204" pitchFamily="34" charset="0"/>
              </a:rPr>
              <a:t>The most accessible health care advice and services to communities</a:t>
            </a:r>
          </a:p>
          <a:p>
            <a:pPr lvl="1">
              <a:buFont typeface="Wingdings" panose="05000000000000000000" pitchFamily="2" charset="2"/>
              <a:buChar char="ú"/>
            </a:pPr>
            <a:r>
              <a:rPr lang="en-US" dirty="0">
                <a:latin typeface="DM Sans" pitchFamily="2" charset="0"/>
                <a:cs typeface="Arial" panose="020B0604020202020204" pitchFamily="34" charset="0"/>
              </a:rPr>
              <a:t>Daily contact with local populations – we know our communities</a:t>
            </a:r>
          </a:p>
          <a:p>
            <a:pPr lvl="1">
              <a:buFont typeface="Wingdings" panose="05000000000000000000" pitchFamily="2" charset="2"/>
              <a:buChar char="ú"/>
            </a:pPr>
            <a:r>
              <a:rPr lang="en-US" dirty="0">
                <a:latin typeface="DM Sans" pitchFamily="2" charset="0"/>
                <a:cs typeface="Arial" panose="020B0604020202020204" pitchFamily="34" charset="0"/>
              </a:rPr>
              <a:t>Advice, education and signposting helping people find the right help more easily</a:t>
            </a:r>
          </a:p>
          <a:p>
            <a:pPr lvl="1">
              <a:buFont typeface="Wingdings" panose="05000000000000000000" pitchFamily="2" charset="2"/>
              <a:buChar char="ú"/>
            </a:pPr>
            <a:r>
              <a:rPr lang="en-US" dirty="0">
                <a:latin typeface="DM Sans" pitchFamily="2" charset="0"/>
                <a:cs typeface="Arial" panose="020B0604020202020204" pitchFamily="34" charset="0"/>
              </a:rPr>
              <a:t>Prevention and early action – reduces pressure on the wider system</a:t>
            </a:r>
          </a:p>
          <a:p>
            <a:pPr lvl="1">
              <a:buFont typeface="Wingdings" panose="05000000000000000000" pitchFamily="2" charset="2"/>
              <a:buChar char="ú"/>
            </a:pPr>
            <a:r>
              <a:rPr lang="en-US" dirty="0">
                <a:latin typeface="DM Sans" pitchFamily="2" charset="0"/>
                <a:cs typeface="Arial" panose="020B0604020202020204" pitchFamily="34" charset="0"/>
              </a:rPr>
              <a:t>Clinical care in the community through highly trained pharmacy teams delivering valued services such as Pharmacy First, New Medicine Service, Pharmacy Contraception Service,  the Hypertension Case-Finding service and also improving medicines safety</a:t>
            </a:r>
          </a:p>
        </p:txBody>
      </p:sp>
    </p:spTree>
    <p:extLst>
      <p:ext uri="{BB962C8B-B14F-4D97-AF65-F5344CB8AC3E}">
        <p14:creationId xmlns:p14="http://schemas.microsoft.com/office/powerpoint/2010/main" val="3712904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336BD-09B1-7B90-2FDC-6E3A87B27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F5DF9-3B7E-E9CB-9E15-F3F436478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916" y="366112"/>
            <a:ext cx="10416822" cy="1078085"/>
          </a:xfrm>
        </p:spPr>
        <p:txBody>
          <a:bodyPr>
            <a:noAutofit/>
          </a:bodyPr>
          <a:lstStyle/>
          <a:p>
            <a:r>
              <a:rPr lang="en-US" sz="4000" dirty="0">
                <a:latin typeface="Mokoko Medium"/>
              </a:rPr>
              <a:t>Opportunities for Pharmacy Owners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DDFBC-8B8E-A9EF-214C-A629C75D1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5286" y="1535406"/>
            <a:ext cx="11313779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DM Sans" pitchFamily="2" charset="0"/>
                <a:cs typeface="Arial" panose="020B0604020202020204" pitchFamily="34" charset="0"/>
              </a:rPr>
              <a:t>Potential opportunities include:</a:t>
            </a:r>
          </a:p>
          <a:p>
            <a:pPr lvl="1"/>
            <a:r>
              <a:rPr lang="en-US" dirty="0">
                <a:latin typeface="DM Sans" pitchFamily="2" charset="0"/>
                <a:cs typeface="Arial" panose="020B0604020202020204" pitchFamily="34" charset="0"/>
              </a:rPr>
              <a:t>Optimising national Advanced services delivery by integration into neighbourhood-level service pathways in:</a:t>
            </a:r>
          </a:p>
          <a:p>
            <a:pPr lvl="2">
              <a:buFont typeface="Wingdings" panose="05000000000000000000" pitchFamily="2" charset="2"/>
              <a:buChar char="ú"/>
            </a:pPr>
            <a:r>
              <a:rPr lang="en-US" sz="1600" dirty="0">
                <a:latin typeface="DM Sans" pitchFamily="2" charset="0"/>
                <a:cs typeface="Arial" panose="020B0604020202020204" pitchFamily="34" charset="0"/>
              </a:rPr>
              <a:t>Long-term condition management</a:t>
            </a:r>
          </a:p>
          <a:p>
            <a:pPr lvl="2">
              <a:buFont typeface="Wingdings" panose="05000000000000000000" pitchFamily="2" charset="2"/>
              <a:buChar char="ú"/>
            </a:pPr>
            <a:r>
              <a:rPr lang="en-US" sz="1600" dirty="0">
                <a:latin typeface="DM Sans" pitchFamily="2" charset="0"/>
                <a:cs typeface="Arial" panose="020B0604020202020204" pitchFamily="34" charset="0"/>
              </a:rPr>
              <a:t>Acute care</a:t>
            </a:r>
          </a:p>
          <a:p>
            <a:pPr lvl="2">
              <a:buFont typeface="Wingdings" panose="05000000000000000000" pitchFamily="2" charset="2"/>
              <a:buChar char="ú"/>
            </a:pPr>
            <a:r>
              <a:rPr lang="en-US" sz="1600" dirty="0">
                <a:latin typeface="DM Sans" pitchFamily="2" charset="0"/>
                <a:cs typeface="Arial" panose="020B0604020202020204" pitchFamily="34" charset="0"/>
              </a:rPr>
              <a:t>Prevention</a:t>
            </a:r>
          </a:p>
          <a:p>
            <a:r>
              <a:rPr lang="en-US" dirty="0"/>
              <a:t>Stronger integration with GP practices and PCNs </a:t>
            </a:r>
          </a:p>
          <a:p>
            <a:r>
              <a:rPr lang="en-US" dirty="0"/>
              <a:t>Improved visibility and influence within local systems – being ‘part of’ rather than ‘done to’</a:t>
            </a:r>
          </a:p>
          <a:p>
            <a:r>
              <a:rPr lang="en-US" dirty="0"/>
              <a:t>Workforce development and skill mix expansion</a:t>
            </a:r>
          </a:p>
          <a:p>
            <a:endParaRPr lang="en-US" dirty="0"/>
          </a:p>
          <a:p>
            <a:pPr lvl="1"/>
            <a:endParaRPr lang="en-US" sz="1250" dirty="0">
              <a:latin typeface="DM Sans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649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BE7A40-2019-DB02-77A5-08C03EF34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87648-A150-13A2-552E-E64126814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50" y="254956"/>
            <a:ext cx="1041682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Mokoko Medium"/>
              </a:rPr>
              <a:t>The ‘Known Unknowns’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29E66-A787-92F6-D611-D529251C30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438" y="1696597"/>
            <a:ext cx="11071408" cy="4235259"/>
          </a:xfrm>
        </p:spPr>
        <p:txBody>
          <a:bodyPr>
            <a:normAutofit/>
          </a:bodyPr>
          <a:lstStyle/>
          <a:p>
            <a:r>
              <a:rPr lang="en-US" dirty="0">
                <a:latin typeface="DM Sans" pitchFamily="2" charset="0"/>
                <a:cs typeface="Arial" panose="020B0604020202020204" pitchFamily="34" charset="0"/>
              </a:rPr>
              <a:t>Current uncertainties include:</a:t>
            </a:r>
          </a:p>
          <a:p>
            <a:pPr lvl="1">
              <a:buFont typeface="Wingdings" panose="05000000000000000000" pitchFamily="2" charset="2"/>
              <a:buChar char="ú"/>
            </a:pPr>
            <a:r>
              <a:rPr lang="en-US" dirty="0">
                <a:latin typeface="DM Sans" pitchFamily="2" charset="0"/>
                <a:cs typeface="Arial" panose="020B0604020202020204" pitchFamily="34" charset="0"/>
              </a:rPr>
              <a:t>Variation between </a:t>
            </a:r>
            <a:r>
              <a:rPr lang="en-US" dirty="0" err="1">
                <a:latin typeface="DM Sans" pitchFamily="2" charset="0"/>
                <a:cs typeface="Arial" panose="020B0604020202020204" pitchFamily="34" charset="0"/>
              </a:rPr>
              <a:t>neighbourhoods</a:t>
            </a:r>
            <a:r>
              <a:rPr lang="en-US" dirty="0">
                <a:latin typeface="DM Sans" pitchFamily="2" charset="0"/>
                <a:cs typeface="Arial" panose="020B0604020202020204" pitchFamily="34" charset="0"/>
              </a:rPr>
              <a:t> across Integrated Care Systems</a:t>
            </a:r>
          </a:p>
          <a:p>
            <a:pPr lvl="1">
              <a:buFont typeface="Wingdings" panose="05000000000000000000" pitchFamily="2" charset="2"/>
              <a:buChar char="ú"/>
            </a:pPr>
            <a:r>
              <a:rPr lang="en-US" dirty="0">
                <a:latin typeface="DM Sans" pitchFamily="2" charset="0"/>
                <a:cs typeface="Arial" panose="020B0604020202020204" pitchFamily="34" charset="0"/>
              </a:rPr>
              <a:t>How consistently pharmacy will be included in INT governance and structures</a:t>
            </a:r>
          </a:p>
          <a:p>
            <a:pPr lvl="1">
              <a:buFont typeface="Wingdings" panose="05000000000000000000" pitchFamily="2" charset="2"/>
              <a:buChar char="ú"/>
            </a:pPr>
            <a:r>
              <a:rPr lang="en-US" dirty="0">
                <a:latin typeface="DM Sans" pitchFamily="2" charset="0"/>
                <a:cs typeface="Arial" panose="020B0604020202020204" pitchFamily="34" charset="0"/>
              </a:rPr>
              <a:t>Whether funding will follow activity or outcomes and who will control funding</a:t>
            </a:r>
          </a:p>
          <a:p>
            <a:pPr lvl="1">
              <a:buFont typeface="Wingdings" panose="05000000000000000000" pitchFamily="2" charset="2"/>
              <a:buChar char="ú"/>
            </a:pPr>
            <a:r>
              <a:rPr lang="en-US" dirty="0">
                <a:latin typeface="DM Sans" pitchFamily="2" charset="0"/>
                <a:cs typeface="Arial" panose="020B0604020202020204" pitchFamily="34" charset="0"/>
              </a:rPr>
              <a:t>Commissioning routes</a:t>
            </a:r>
          </a:p>
          <a:p>
            <a:pPr lvl="1">
              <a:buFont typeface="Wingdings" panose="05000000000000000000" pitchFamily="2" charset="2"/>
              <a:buChar char="ú"/>
            </a:pPr>
            <a:r>
              <a:rPr lang="en-US" dirty="0">
                <a:latin typeface="DM Sans" pitchFamily="2" charset="0"/>
                <a:cs typeface="Arial" panose="020B0604020202020204" pitchFamily="34" charset="0"/>
              </a:rPr>
              <a:t>Digital access to shared records and other digital developments to support integration</a:t>
            </a:r>
          </a:p>
          <a:p>
            <a:pPr lvl="1">
              <a:buFont typeface="Wingdings" panose="05000000000000000000" pitchFamily="2" charset="2"/>
              <a:buChar char="ú"/>
            </a:pPr>
            <a:r>
              <a:rPr lang="en-US" dirty="0">
                <a:latin typeface="DM Sans" pitchFamily="2" charset="0"/>
                <a:cs typeface="Arial" panose="020B0604020202020204" pitchFamily="34" charset="0"/>
              </a:rPr>
              <a:t>How workloads and responsibilities will shift between commissioners and providers</a:t>
            </a:r>
          </a:p>
        </p:txBody>
      </p:sp>
    </p:spTree>
    <p:extLst>
      <p:ext uri="{BB962C8B-B14F-4D97-AF65-F5344CB8AC3E}">
        <p14:creationId xmlns:p14="http://schemas.microsoft.com/office/powerpoint/2010/main" val="2462014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PC Brand Colours">
      <a:dk1>
        <a:srgbClr val="0072CE"/>
      </a:dk1>
      <a:lt1>
        <a:srgbClr val="48D1BA"/>
      </a:lt1>
      <a:dk2>
        <a:srgbClr val="000000"/>
      </a:dk2>
      <a:lt2>
        <a:srgbClr val="FFFFFF"/>
      </a:lt2>
      <a:accent1>
        <a:srgbClr val="FF6D3A"/>
      </a:accent1>
      <a:accent2>
        <a:srgbClr val="CB00BA"/>
      </a:accent2>
      <a:accent3>
        <a:srgbClr val="CB95FF"/>
      </a:accent3>
      <a:accent4>
        <a:srgbClr val="0072CE"/>
      </a:accent4>
      <a:accent5>
        <a:srgbClr val="FFFFFF"/>
      </a:accent5>
      <a:accent6>
        <a:srgbClr val="000000"/>
      </a:accent6>
      <a:hlink>
        <a:srgbClr val="FF6D3A"/>
      </a:hlink>
      <a:folHlink>
        <a:srgbClr val="CB00B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03EF403-7F44-489F-B71F-283D01D98A43}" vid="{1473204A-CD99-49A4-B5F8-A72D92BFEEA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LPC Presentation Template</Template>
  <TotalTime>0</TotalTime>
  <Words>1056</Words>
  <Application>Microsoft Office PowerPoint</Application>
  <PresentationFormat>Widescreen</PresentationFormat>
  <Paragraphs>105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DM Sans</vt:lpstr>
      <vt:lpstr>Mokoko Medium</vt:lpstr>
      <vt:lpstr>Wingdings</vt:lpstr>
      <vt:lpstr>Office Theme</vt:lpstr>
      <vt:lpstr>Neighbourhood Health and Integrated Neighbourhood Teams – what this means for Community Pharmacy</vt:lpstr>
      <vt:lpstr>What we will cover in this session</vt:lpstr>
      <vt:lpstr>What do we mean by Neighbourhood Health?</vt:lpstr>
      <vt:lpstr>What do we mean by Neighbourhood Health?</vt:lpstr>
      <vt:lpstr>What are Integrated Neighbourhood Teams?</vt:lpstr>
      <vt:lpstr>Neighbourhood Health Centres</vt:lpstr>
      <vt:lpstr>Why Community Pharmacy matters in neighbourhoods</vt:lpstr>
      <vt:lpstr>Opportunities for Pharmacy Owners</vt:lpstr>
      <vt:lpstr>The ‘Known Unknowns’</vt:lpstr>
      <vt:lpstr>Risks Pharmacy Owners need to be aware of</vt:lpstr>
      <vt:lpstr>What good looks like for community pharmacy</vt:lpstr>
      <vt:lpstr>Why GP relationships are critical</vt:lpstr>
      <vt:lpstr>Call to Action: Start local conversations</vt:lpstr>
      <vt:lpstr>How the LPC will support you</vt:lpstr>
      <vt:lpstr>Final message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Vicki Roberts</dc:creator>
  <cp:lastModifiedBy>Vicki Roberts</cp:lastModifiedBy>
  <cp:revision>4</cp:revision>
  <dcterms:created xsi:type="dcterms:W3CDTF">2025-07-02T13:53:55Z</dcterms:created>
  <dcterms:modified xsi:type="dcterms:W3CDTF">2026-05-19T14:50:32Z</dcterms:modified>
</cp:coreProperties>
</file>