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85" r:id="rId3"/>
    <p:sldId id="298" r:id="rId4"/>
    <p:sldId id="280" r:id="rId5"/>
    <p:sldId id="286" r:id="rId6"/>
    <p:sldId id="281" r:id="rId7"/>
    <p:sldId id="288" r:id="rId8"/>
    <p:sldId id="282" r:id="rId9"/>
    <p:sldId id="292" r:id="rId10"/>
    <p:sldId id="283" r:id="rId11"/>
    <p:sldId id="293" r:id="rId12"/>
    <p:sldId id="284" r:id="rId13"/>
    <p:sldId id="294" r:id="rId14"/>
    <p:sldId id="295" r:id="rId15"/>
    <p:sldId id="296" r:id="rId16"/>
    <p:sldId id="297" r:id="rId17"/>
    <p:sldId id="29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CE"/>
    <a:srgbClr val="47D1BA"/>
    <a:srgbClr val="0F6B61"/>
    <a:srgbClr val="CC9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18E380-878C-485C-B883-723F3495F78F}" v="1" dt="2026-08-26T11:30:25.8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stair Buxton" userId="2dc3f60e-4598-4f1c-9e80-b306f5d31c6c" providerId="ADAL" clId="{E3FC3E24-A52C-4DF5-91D4-3EC421EACB1E}"/>
    <pc:docChg chg="custSel modSld">
      <pc:chgData name="Alastair Buxton" userId="2dc3f60e-4598-4f1c-9e80-b306f5d31c6c" providerId="ADAL" clId="{E3FC3E24-A52C-4DF5-91D4-3EC421EACB1E}" dt="2026-08-23T14:36:34.707" v="52" actId="113"/>
      <pc:docMkLst>
        <pc:docMk/>
      </pc:docMkLst>
      <pc:sldChg chg="modSp mod">
        <pc:chgData name="Alastair Buxton" userId="2dc3f60e-4598-4f1c-9e80-b306f5d31c6c" providerId="ADAL" clId="{E3FC3E24-A52C-4DF5-91D4-3EC421EACB1E}" dt="2026-08-23T14:28:40.456" v="1" actId="27636"/>
        <pc:sldMkLst>
          <pc:docMk/>
          <pc:sldMk cId="2488306921" sldId="256"/>
        </pc:sldMkLst>
        <pc:spChg chg="mod">
          <ac:chgData name="Alastair Buxton" userId="2dc3f60e-4598-4f1c-9e80-b306f5d31c6c" providerId="ADAL" clId="{E3FC3E24-A52C-4DF5-91D4-3EC421EACB1E}" dt="2026-08-23T14:28:40.456" v="1" actId="27636"/>
          <ac:spMkLst>
            <pc:docMk/>
            <pc:sldMk cId="2488306921" sldId="256"/>
            <ac:spMk id="4" creationId="{F916BF77-5A3C-2190-2656-82184F3DCE4F}"/>
          </ac:spMkLst>
        </pc:spChg>
      </pc:sldChg>
      <pc:sldChg chg="modSp mod">
        <pc:chgData name="Alastair Buxton" userId="2dc3f60e-4598-4f1c-9e80-b306f5d31c6c" providerId="ADAL" clId="{E3FC3E24-A52C-4DF5-91D4-3EC421EACB1E}" dt="2026-08-23T14:31:25.228" v="29" actId="20577"/>
        <pc:sldMkLst>
          <pc:docMk/>
          <pc:sldMk cId="3283232834" sldId="286"/>
        </pc:sldMkLst>
        <pc:spChg chg="mod">
          <ac:chgData name="Alastair Buxton" userId="2dc3f60e-4598-4f1c-9e80-b306f5d31c6c" providerId="ADAL" clId="{E3FC3E24-A52C-4DF5-91D4-3EC421EACB1E}" dt="2026-08-23T14:31:25.228" v="29" actId="20577"/>
          <ac:spMkLst>
            <pc:docMk/>
            <pc:sldMk cId="3283232834" sldId="286"/>
            <ac:spMk id="3" creationId="{AF8FAE55-D06A-4A19-5AFE-F19287D401E8}"/>
          </ac:spMkLst>
        </pc:spChg>
      </pc:sldChg>
      <pc:sldChg chg="modSp mod">
        <pc:chgData name="Alastair Buxton" userId="2dc3f60e-4598-4f1c-9e80-b306f5d31c6c" providerId="ADAL" clId="{E3FC3E24-A52C-4DF5-91D4-3EC421EACB1E}" dt="2026-08-23T14:32:24.988" v="35" actId="1076"/>
        <pc:sldMkLst>
          <pc:docMk/>
          <pc:sldMk cId="3308473489" sldId="288"/>
        </pc:sldMkLst>
        <pc:spChg chg="mod">
          <ac:chgData name="Alastair Buxton" userId="2dc3f60e-4598-4f1c-9e80-b306f5d31c6c" providerId="ADAL" clId="{E3FC3E24-A52C-4DF5-91D4-3EC421EACB1E}" dt="2026-08-23T14:32:24.988" v="35" actId="1076"/>
          <ac:spMkLst>
            <pc:docMk/>
            <pc:sldMk cId="3308473489" sldId="288"/>
            <ac:spMk id="3" creationId="{4DE6594C-E1CB-62F8-03C7-12AC350F64CE}"/>
          </ac:spMkLst>
        </pc:spChg>
      </pc:sldChg>
      <pc:sldChg chg="modSp mod">
        <pc:chgData name="Alastair Buxton" userId="2dc3f60e-4598-4f1c-9e80-b306f5d31c6c" providerId="ADAL" clId="{E3FC3E24-A52C-4DF5-91D4-3EC421EACB1E}" dt="2026-08-23T14:33:02.011" v="36" actId="1076"/>
        <pc:sldMkLst>
          <pc:docMk/>
          <pc:sldMk cId="1514868449" sldId="292"/>
        </pc:sldMkLst>
        <pc:spChg chg="mod">
          <ac:chgData name="Alastair Buxton" userId="2dc3f60e-4598-4f1c-9e80-b306f5d31c6c" providerId="ADAL" clId="{E3FC3E24-A52C-4DF5-91D4-3EC421EACB1E}" dt="2026-08-23T14:33:02.011" v="36" actId="1076"/>
          <ac:spMkLst>
            <pc:docMk/>
            <pc:sldMk cId="1514868449" sldId="292"/>
            <ac:spMk id="3" creationId="{4AB2A420-2398-86A7-7F3B-90B9C183F60B}"/>
          </ac:spMkLst>
        </pc:spChg>
      </pc:sldChg>
      <pc:sldChg chg="modSp mod">
        <pc:chgData name="Alastair Buxton" userId="2dc3f60e-4598-4f1c-9e80-b306f5d31c6c" providerId="ADAL" clId="{E3FC3E24-A52C-4DF5-91D4-3EC421EACB1E}" dt="2026-08-23T14:33:40.812" v="37" actId="1076"/>
        <pc:sldMkLst>
          <pc:docMk/>
          <pc:sldMk cId="3805058165" sldId="293"/>
        </pc:sldMkLst>
        <pc:spChg chg="mod">
          <ac:chgData name="Alastair Buxton" userId="2dc3f60e-4598-4f1c-9e80-b306f5d31c6c" providerId="ADAL" clId="{E3FC3E24-A52C-4DF5-91D4-3EC421EACB1E}" dt="2026-08-23T14:33:40.812" v="37" actId="1076"/>
          <ac:spMkLst>
            <pc:docMk/>
            <pc:sldMk cId="3805058165" sldId="293"/>
            <ac:spMk id="3" creationId="{C5CF33D4-DF4E-D89E-4546-86254AA81666}"/>
          </ac:spMkLst>
        </pc:spChg>
      </pc:sldChg>
      <pc:sldChg chg="modSp mod">
        <pc:chgData name="Alastair Buxton" userId="2dc3f60e-4598-4f1c-9e80-b306f5d31c6c" providerId="ADAL" clId="{E3FC3E24-A52C-4DF5-91D4-3EC421EACB1E}" dt="2026-08-23T14:34:53.559" v="45" actId="20577"/>
        <pc:sldMkLst>
          <pc:docMk/>
          <pc:sldMk cId="2687406347" sldId="294"/>
        </pc:sldMkLst>
        <pc:spChg chg="mod">
          <ac:chgData name="Alastair Buxton" userId="2dc3f60e-4598-4f1c-9e80-b306f5d31c6c" providerId="ADAL" clId="{E3FC3E24-A52C-4DF5-91D4-3EC421EACB1E}" dt="2026-08-23T14:34:53.559" v="45" actId="20577"/>
          <ac:spMkLst>
            <pc:docMk/>
            <pc:sldMk cId="2687406347" sldId="294"/>
            <ac:spMk id="3" creationId="{C6FBB051-57D1-F757-0AA1-44533D8519B0}"/>
          </ac:spMkLst>
        </pc:spChg>
      </pc:sldChg>
      <pc:sldChg chg="modSp mod">
        <pc:chgData name="Alastair Buxton" userId="2dc3f60e-4598-4f1c-9e80-b306f5d31c6c" providerId="ADAL" clId="{E3FC3E24-A52C-4DF5-91D4-3EC421EACB1E}" dt="2026-08-23T14:35:14.097" v="47" actId="1076"/>
        <pc:sldMkLst>
          <pc:docMk/>
          <pc:sldMk cId="1114570726" sldId="296"/>
        </pc:sldMkLst>
        <pc:spChg chg="mod">
          <ac:chgData name="Alastair Buxton" userId="2dc3f60e-4598-4f1c-9e80-b306f5d31c6c" providerId="ADAL" clId="{E3FC3E24-A52C-4DF5-91D4-3EC421EACB1E}" dt="2026-08-23T14:35:10.147" v="46" actId="1076"/>
          <ac:spMkLst>
            <pc:docMk/>
            <pc:sldMk cId="1114570726" sldId="296"/>
            <ac:spMk id="2" creationId="{8B11133A-C01F-50BB-757B-BE1FD20A4A72}"/>
          </ac:spMkLst>
        </pc:spChg>
        <pc:spChg chg="mod">
          <ac:chgData name="Alastair Buxton" userId="2dc3f60e-4598-4f1c-9e80-b306f5d31c6c" providerId="ADAL" clId="{E3FC3E24-A52C-4DF5-91D4-3EC421EACB1E}" dt="2026-08-23T14:35:14.097" v="47" actId="1076"/>
          <ac:spMkLst>
            <pc:docMk/>
            <pc:sldMk cId="1114570726" sldId="296"/>
            <ac:spMk id="3" creationId="{B5BBCDCD-84BA-F6E7-5F0C-FD5ACDF1EEAC}"/>
          </ac:spMkLst>
        </pc:spChg>
      </pc:sldChg>
      <pc:sldChg chg="modSp mod">
        <pc:chgData name="Alastair Buxton" userId="2dc3f60e-4598-4f1c-9e80-b306f5d31c6c" providerId="ADAL" clId="{E3FC3E24-A52C-4DF5-91D4-3EC421EACB1E}" dt="2026-08-23T14:35:47.980" v="49" actId="1076"/>
        <pc:sldMkLst>
          <pc:docMk/>
          <pc:sldMk cId="2054623968" sldId="297"/>
        </pc:sldMkLst>
        <pc:spChg chg="mod">
          <ac:chgData name="Alastair Buxton" userId="2dc3f60e-4598-4f1c-9e80-b306f5d31c6c" providerId="ADAL" clId="{E3FC3E24-A52C-4DF5-91D4-3EC421EACB1E}" dt="2026-08-23T14:35:27.363" v="48" actId="14100"/>
          <ac:spMkLst>
            <pc:docMk/>
            <pc:sldMk cId="2054623968" sldId="297"/>
            <ac:spMk id="2" creationId="{1CA1707B-C456-C532-7FA3-ECBD4A843DF8}"/>
          </ac:spMkLst>
        </pc:spChg>
        <pc:spChg chg="mod">
          <ac:chgData name="Alastair Buxton" userId="2dc3f60e-4598-4f1c-9e80-b306f5d31c6c" providerId="ADAL" clId="{E3FC3E24-A52C-4DF5-91D4-3EC421EACB1E}" dt="2026-08-23T14:35:47.980" v="49" actId="1076"/>
          <ac:spMkLst>
            <pc:docMk/>
            <pc:sldMk cId="2054623968" sldId="297"/>
            <ac:spMk id="3" creationId="{25E81DF9-D584-2DB7-C29B-C70A6CA12ECE}"/>
          </ac:spMkLst>
        </pc:spChg>
      </pc:sldChg>
      <pc:sldChg chg="modSp mod">
        <pc:chgData name="Alastair Buxton" userId="2dc3f60e-4598-4f1c-9e80-b306f5d31c6c" providerId="ADAL" clId="{E3FC3E24-A52C-4DF5-91D4-3EC421EACB1E}" dt="2026-08-23T14:30:19.879" v="16" actId="6549"/>
        <pc:sldMkLst>
          <pc:docMk/>
          <pc:sldMk cId="3849794306" sldId="298"/>
        </pc:sldMkLst>
        <pc:spChg chg="mod">
          <ac:chgData name="Alastair Buxton" userId="2dc3f60e-4598-4f1c-9e80-b306f5d31c6c" providerId="ADAL" clId="{E3FC3E24-A52C-4DF5-91D4-3EC421EACB1E}" dt="2026-08-23T14:30:19.879" v="16" actId="6549"/>
          <ac:spMkLst>
            <pc:docMk/>
            <pc:sldMk cId="3849794306" sldId="298"/>
            <ac:spMk id="3" creationId="{D4BD35E5-97EB-CDE4-69C8-27D32D829901}"/>
          </ac:spMkLst>
        </pc:spChg>
      </pc:sldChg>
      <pc:sldChg chg="modSp mod">
        <pc:chgData name="Alastair Buxton" userId="2dc3f60e-4598-4f1c-9e80-b306f5d31c6c" providerId="ADAL" clId="{E3FC3E24-A52C-4DF5-91D4-3EC421EACB1E}" dt="2026-08-23T14:36:34.707" v="52" actId="113"/>
        <pc:sldMkLst>
          <pc:docMk/>
          <pc:sldMk cId="2814661234" sldId="299"/>
        </pc:sldMkLst>
        <pc:spChg chg="mod">
          <ac:chgData name="Alastair Buxton" userId="2dc3f60e-4598-4f1c-9e80-b306f5d31c6c" providerId="ADAL" clId="{E3FC3E24-A52C-4DF5-91D4-3EC421EACB1E}" dt="2026-08-23T14:36:34.707" v="52" actId="113"/>
          <ac:spMkLst>
            <pc:docMk/>
            <pc:sldMk cId="2814661234" sldId="299"/>
            <ac:spMk id="2" creationId="{2CD65C9A-1974-23BC-0448-0A13BBC19601}"/>
          </ac:spMkLst>
        </pc:spChg>
      </pc:sldChg>
    </pc:docChg>
  </pc:docChgLst>
  <pc:docChgLst>
    <pc:chgData name="Vicki Roberts" userId="dc29b5d5-98a1-4381-a502-1a534fe868a0" providerId="ADAL" clId="{7C2B7065-7DF4-405E-9CB0-55C01908034F}"/>
    <pc:docChg chg="custSel modSld">
      <pc:chgData name="Vicki Roberts" userId="dc29b5d5-98a1-4381-a502-1a534fe868a0" providerId="ADAL" clId="{7C2B7065-7DF4-405E-9CB0-55C01908034F}" dt="2026-08-26T11:34:34.928" v="43" actId="14100"/>
      <pc:docMkLst>
        <pc:docMk/>
      </pc:docMkLst>
      <pc:sldChg chg="modSp mod">
        <pc:chgData name="Vicki Roberts" userId="dc29b5d5-98a1-4381-a502-1a534fe868a0" providerId="ADAL" clId="{7C2B7065-7DF4-405E-9CB0-55C01908034F}" dt="2026-08-26T11:30:25.909" v="1" actId="27636"/>
        <pc:sldMkLst>
          <pc:docMk/>
          <pc:sldMk cId="2488306921" sldId="256"/>
        </pc:sldMkLst>
        <pc:spChg chg="mod">
          <ac:chgData name="Vicki Roberts" userId="dc29b5d5-98a1-4381-a502-1a534fe868a0" providerId="ADAL" clId="{7C2B7065-7DF4-405E-9CB0-55C01908034F}" dt="2026-08-26T11:30:25.909" v="1" actId="27636"/>
          <ac:spMkLst>
            <pc:docMk/>
            <pc:sldMk cId="2488306921" sldId="256"/>
            <ac:spMk id="4" creationId="{F916BF77-5A3C-2190-2656-82184F3DCE4F}"/>
          </ac:spMkLst>
        </pc:spChg>
      </pc:sldChg>
      <pc:sldChg chg="addSp delSp modSp mod">
        <pc:chgData name="Vicki Roberts" userId="dc29b5d5-98a1-4381-a502-1a534fe868a0" providerId="ADAL" clId="{7C2B7065-7DF4-405E-9CB0-55C01908034F}" dt="2026-08-26T11:31:54.827" v="14" actId="14100"/>
        <pc:sldMkLst>
          <pc:docMk/>
          <pc:sldMk cId="3283232834" sldId="286"/>
        </pc:sldMkLst>
        <pc:picChg chg="add mod">
          <ac:chgData name="Vicki Roberts" userId="dc29b5d5-98a1-4381-a502-1a534fe868a0" providerId="ADAL" clId="{7C2B7065-7DF4-405E-9CB0-55C01908034F}" dt="2026-08-26T11:31:54.827" v="14" actId="14100"/>
          <ac:picMkLst>
            <pc:docMk/>
            <pc:sldMk cId="3283232834" sldId="286"/>
            <ac:picMk id="5" creationId="{A0CCF18F-BDD8-CB5D-5699-656B3DCFE4F0}"/>
          </ac:picMkLst>
        </pc:picChg>
        <pc:picChg chg="del">
          <ac:chgData name="Vicki Roberts" userId="dc29b5d5-98a1-4381-a502-1a534fe868a0" providerId="ADAL" clId="{7C2B7065-7DF4-405E-9CB0-55C01908034F}" dt="2026-08-26T11:31:41.744" v="10" actId="478"/>
          <ac:picMkLst>
            <pc:docMk/>
            <pc:sldMk cId="3283232834" sldId="286"/>
            <ac:picMk id="6" creationId="{0186B049-AF51-F0CE-5A88-7BE69018AD8A}"/>
          </ac:picMkLst>
        </pc:picChg>
        <pc:picChg chg="del">
          <ac:chgData name="Vicki Roberts" userId="dc29b5d5-98a1-4381-a502-1a534fe868a0" providerId="ADAL" clId="{7C2B7065-7DF4-405E-9CB0-55C01908034F}" dt="2026-08-26T11:31:42.690" v="11" actId="478"/>
          <ac:picMkLst>
            <pc:docMk/>
            <pc:sldMk cId="3283232834" sldId="286"/>
            <ac:picMk id="8" creationId="{6D734233-A628-35C0-BFDB-5C2839A61B45}"/>
          </ac:picMkLst>
        </pc:picChg>
      </pc:sldChg>
      <pc:sldChg chg="addSp delSp modSp mod">
        <pc:chgData name="Vicki Roberts" userId="dc29b5d5-98a1-4381-a502-1a534fe868a0" providerId="ADAL" clId="{7C2B7065-7DF4-405E-9CB0-55C01908034F}" dt="2026-08-26T11:32:27.033" v="19" actId="14100"/>
        <pc:sldMkLst>
          <pc:docMk/>
          <pc:sldMk cId="3308473489" sldId="288"/>
        </pc:sldMkLst>
        <pc:picChg chg="add mod">
          <ac:chgData name="Vicki Roberts" userId="dc29b5d5-98a1-4381-a502-1a534fe868a0" providerId="ADAL" clId="{7C2B7065-7DF4-405E-9CB0-55C01908034F}" dt="2026-08-26T11:32:27.033" v="19" actId="14100"/>
          <ac:picMkLst>
            <pc:docMk/>
            <pc:sldMk cId="3308473489" sldId="288"/>
            <ac:picMk id="5" creationId="{1787FA15-4372-B53C-3E35-C817BD8F63F8}"/>
          </ac:picMkLst>
        </pc:picChg>
        <pc:picChg chg="del">
          <ac:chgData name="Vicki Roberts" userId="dc29b5d5-98a1-4381-a502-1a534fe868a0" providerId="ADAL" clId="{7C2B7065-7DF4-405E-9CB0-55C01908034F}" dt="2026-08-26T11:32:18.528" v="16" actId="478"/>
          <ac:picMkLst>
            <pc:docMk/>
            <pc:sldMk cId="3308473489" sldId="288"/>
            <ac:picMk id="6" creationId="{E20745AD-B538-E92F-72DE-449EF976253F}"/>
          </ac:picMkLst>
        </pc:picChg>
        <pc:picChg chg="del">
          <ac:chgData name="Vicki Roberts" userId="dc29b5d5-98a1-4381-a502-1a534fe868a0" providerId="ADAL" clId="{7C2B7065-7DF4-405E-9CB0-55C01908034F}" dt="2026-08-26T11:32:17.704" v="15" actId="478"/>
          <ac:picMkLst>
            <pc:docMk/>
            <pc:sldMk cId="3308473489" sldId="288"/>
            <ac:picMk id="9" creationId="{407FDF0D-AF6B-1A7A-0527-4CF3A58ECCB7}"/>
          </ac:picMkLst>
        </pc:picChg>
      </pc:sldChg>
      <pc:sldChg chg="addSp delSp modSp mod">
        <pc:chgData name="Vicki Roberts" userId="dc29b5d5-98a1-4381-a502-1a534fe868a0" providerId="ADAL" clId="{7C2B7065-7DF4-405E-9CB0-55C01908034F}" dt="2026-08-26T11:32:53.071" v="24" actId="14100"/>
        <pc:sldMkLst>
          <pc:docMk/>
          <pc:sldMk cId="3805058165" sldId="293"/>
        </pc:sldMkLst>
        <pc:picChg chg="add mod">
          <ac:chgData name="Vicki Roberts" userId="dc29b5d5-98a1-4381-a502-1a534fe868a0" providerId="ADAL" clId="{7C2B7065-7DF4-405E-9CB0-55C01908034F}" dt="2026-08-26T11:32:53.071" v="24" actId="14100"/>
          <ac:picMkLst>
            <pc:docMk/>
            <pc:sldMk cId="3805058165" sldId="293"/>
            <ac:picMk id="5" creationId="{06B4E6C2-9404-5443-F840-E13325DD9C38}"/>
          </ac:picMkLst>
        </pc:picChg>
        <pc:picChg chg="del">
          <ac:chgData name="Vicki Roberts" userId="dc29b5d5-98a1-4381-a502-1a534fe868a0" providerId="ADAL" clId="{7C2B7065-7DF4-405E-9CB0-55C01908034F}" dt="2026-08-26T11:32:44.790" v="20" actId="478"/>
          <ac:picMkLst>
            <pc:docMk/>
            <pc:sldMk cId="3805058165" sldId="293"/>
            <ac:picMk id="9" creationId="{8025BA05-2958-83D2-FE5C-E68857570A97}"/>
          </ac:picMkLst>
        </pc:picChg>
        <pc:picChg chg="del">
          <ac:chgData name="Vicki Roberts" userId="dc29b5d5-98a1-4381-a502-1a534fe868a0" providerId="ADAL" clId="{7C2B7065-7DF4-405E-9CB0-55C01908034F}" dt="2026-08-26T11:32:45.690" v="21" actId="478"/>
          <ac:picMkLst>
            <pc:docMk/>
            <pc:sldMk cId="3805058165" sldId="293"/>
            <ac:picMk id="13" creationId="{9B52FBDB-5E94-43C6-2064-0DEC668AAAB8}"/>
          </ac:picMkLst>
        </pc:picChg>
      </pc:sldChg>
      <pc:sldChg chg="addSp delSp modSp mod">
        <pc:chgData name="Vicki Roberts" userId="dc29b5d5-98a1-4381-a502-1a534fe868a0" providerId="ADAL" clId="{7C2B7065-7DF4-405E-9CB0-55C01908034F}" dt="2026-08-26T11:33:26.472" v="29" actId="14100"/>
        <pc:sldMkLst>
          <pc:docMk/>
          <pc:sldMk cId="2687406347" sldId="294"/>
        </pc:sldMkLst>
        <pc:picChg chg="add mod">
          <ac:chgData name="Vicki Roberts" userId="dc29b5d5-98a1-4381-a502-1a534fe868a0" providerId="ADAL" clId="{7C2B7065-7DF4-405E-9CB0-55C01908034F}" dt="2026-08-26T11:33:26.472" v="29" actId="14100"/>
          <ac:picMkLst>
            <pc:docMk/>
            <pc:sldMk cId="2687406347" sldId="294"/>
            <ac:picMk id="5" creationId="{4BB6748C-C13E-8D75-BEDB-E21F87FAB93C}"/>
          </ac:picMkLst>
        </pc:picChg>
        <pc:picChg chg="del">
          <ac:chgData name="Vicki Roberts" userId="dc29b5d5-98a1-4381-a502-1a534fe868a0" providerId="ADAL" clId="{7C2B7065-7DF4-405E-9CB0-55C01908034F}" dt="2026-08-26T11:33:18.117" v="25" actId="478"/>
          <ac:picMkLst>
            <pc:docMk/>
            <pc:sldMk cId="2687406347" sldId="294"/>
            <ac:picMk id="8" creationId="{1D57C96D-A8C2-47A7-6A44-EBCCF6572A4E}"/>
          </ac:picMkLst>
        </pc:picChg>
        <pc:picChg chg="del">
          <ac:chgData name="Vicki Roberts" userId="dc29b5d5-98a1-4381-a502-1a534fe868a0" providerId="ADAL" clId="{7C2B7065-7DF4-405E-9CB0-55C01908034F}" dt="2026-08-26T11:33:18.761" v="26" actId="478"/>
          <ac:picMkLst>
            <pc:docMk/>
            <pc:sldMk cId="2687406347" sldId="294"/>
            <ac:picMk id="11" creationId="{445B617B-BD79-B000-3A59-CEE92AD99152}"/>
          </ac:picMkLst>
        </pc:picChg>
      </pc:sldChg>
      <pc:sldChg chg="addSp delSp modSp mod">
        <pc:chgData name="Vicki Roberts" userId="dc29b5d5-98a1-4381-a502-1a534fe868a0" providerId="ADAL" clId="{7C2B7065-7DF4-405E-9CB0-55C01908034F}" dt="2026-08-26T11:33:57.676" v="35" actId="1076"/>
        <pc:sldMkLst>
          <pc:docMk/>
          <pc:sldMk cId="1114570726" sldId="296"/>
        </pc:sldMkLst>
        <pc:picChg chg="add mod">
          <ac:chgData name="Vicki Roberts" userId="dc29b5d5-98a1-4381-a502-1a534fe868a0" providerId="ADAL" clId="{7C2B7065-7DF4-405E-9CB0-55C01908034F}" dt="2026-08-26T11:33:57.676" v="35" actId="1076"/>
          <ac:picMkLst>
            <pc:docMk/>
            <pc:sldMk cId="1114570726" sldId="296"/>
            <ac:picMk id="5" creationId="{E673D557-6A10-E0AE-156E-C668987E4285}"/>
          </ac:picMkLst>
        </pc:picChg>
        <pc:picChg chg="del">
          <ac:chgData name="Vicki Roberts" userId="dc29b5d5-98a1-4381-a502-1a534fe868a0" providerId="ADAL" clId="{7C2B7065-7DF4-405E-9CB0-55C01908034F}" dt="2026-08-26T11:33:46.950" v="30" actId="478"/>
          <ac:picMkLst>
            <pc:docMk/>
            <pc:sldMk cId="1114570726" sldId="296"/>
            <ac:picMk id="6" creationId="{FCF1B8F6-34AE-4FFB-14C2-1797DD2AE706}"/>
          </ac:picMkLst>
        </pc:picChg>
        <pc:picChg chg="del">
          <ac:chgData name="Vicki Roberts" userId="dc29b5d5-98a1-4381-a502-1a534fe868a0" providerId="ADAL" clId="{7C2B7065-7DF4-405E-9CB0-55C01908034F}" dt="2026-08-26T11:33:47.804" v="31" actId="478"/>
          <ac:picMkLst>
            <pc:docMk/>
            <pc:sldMk cId="1114570726" sldId="296"/>
            <ac:picMk id="8" creationId="{9FDD003D-6C4B-342D-A5A3-D45BF868A1B9}"/>
          </ac:picMkLst>
        </pc:picChg>
      </pc:sldChg>
      <pc:sldChg chg="addSp delSp modSp mod">
        <pc:chgData name="Vicki Roberts" userId="dc29b5d5-98a1-4381-a502-1a534fe868a0" providerId="ADAL" clId="{7C2B7065-7DF4-405E-9CB0-55C01908034F}" dt="2026-08-26T11:34:34.928" v="43" actId="14100"/>
        <pc:sldMkLst>
          <pc:docMk/>
          <pc:sldMk cId="2054623968" sldId="297"/>
        </pc:sldMkLst>
        <pc:picChg chg="add mod">
          <ac:chgData name="Vicki Roberts" userId="dc29b5d5-98a1-4381-a502-1a534fe868a0" providerId="ADAL" clId="{7C2B7065-7DF4-405E-9CB0-55C01908034F}" dt="2026-08-26T11:34:34.928" v="43" actId="14100"/>
          <ac:picMkLst>
            <pc:docMk/>
            <pc:sldMk cId="2054623968" sldId="297"/>
            <ac:picMk id="5" creationId="{CEA9911E-13D2-1B92-A933-A355C61B286D}"/>
          </ac:picMkLst>
        </pc:picChg>
        <pc:picChg chg="del">
          <ac:chgData name="Vicki Roberts" userId="dc29b5d5-98a1-4381-a502-1a534fe868a0" providerId="ADAL" clId="{7C2B7065-7DF4-405E-9CB0-55C01908034F}" dt="2026-08-26T11:34:15.722" v="36" actId="478"/>
          <ac:picMkLst>
            <pc:docMk/>
            <pc:sldMk cId="2054623968" sldId="297"/>
            <ac:picMk id="6" creationId="{E7AEF3D4-0936-62ED-6FF0-28035A25AC30}"/>
          </ac:picMkLst>
        </pc:picChg>
        <pc:picChg chg="del">
          <ac:chgData name="Vicki Roberts" userId="dc29b5d5-98a1-4381-a502-1a534fe868a0" providerId="ADAL" clId="{7C2B7065-7DF4-405E-9CB0-55C01908034F}" dt="2026-08-26T11:34:16.403" v="37" actId="478"/>
          <ac:picMkLst>
            <pc:docMk/>
            <pc:sldMk cId="2054623968" sldId="297"/>
            <ac:picMk id="9" creationId="{A08FD4F7-99BE-B845-317C-18A2F29D3F46}"/>
          </ac:picMkLst>
        </pc:picChg>
      </pc:sldChg>
      <pc:sldChg chg="addSp delSp modSp mod">
        <pc:chgData name="Vicki Roberts" userId="dc29b5d5-98a1-4381-a502-1a534fe868a0" providerId="ADAL" clId="{7C2B7065-7DF4-405E-9CB0-55C01908034F}" dt="2026-08-26T11:31:15.447" v="9" actId="14100"/>
        <pc:sldMkLst>
          <pc:docMk/>
          <pc:sldMk cId="3849794306" sldId="298"/>
        </pc:sldMkLst>
        <pc:picChg chg="add mod">
          <ac:chgData name="Vicki Roberts" userId="dc29b5d5-98a1-4381-a502-1a534fe868a0" providerId="ADAL" clId="{7C2B7065-7DF4-405E-9CB0-55C01908034F}" dt="2026-08-26T11:30:35.998" v="5" actId="14100"/>
          <ac:picMkLst>
            <pc:docMk/>
            <pc:sldMk cId="3849794306" sldId="298"/>
            <ac:picMk id="5" creationId="{DE33BBCA-53F2-1EAD-B6E6-24FB2B00DF9E}"/>
          </ac:picMkLst>
        </pc:picChg>
        <pc:picChg chg="del">
          <ac:chgData name="Vicki Roberts" userId="dc29b5d5-98a1-4381-a502-1a534fe868a0" providerId="ADAL" clId="{7C2B7065-7DF4-405E-9CB0-55C01908034F}" dt="2026-08-26T11:31:07.511" v="6" actId="478"/>
          <ac:picMkLst>
            <pc:docMk/>
            <pc:sldMk cId="3849794306" sldId="298"/>
            <ac:picMk id="7" creationId="{66165C1B-B277-4CD1-3325-FF5C4E21AECE}"/>
          </ac:picMkLst>
        </pc:picChg>
        <pc:picChg chg="add mod">
          <ac:chgData name="Vicki Roberts" userId="dc29b5d5-98a1-4381-a502-1a534fe868a0" providerId="ADAL" clId="{7C2B7065-7DF4-405E-9CB0-55C01908034F}" dt="2026-08-26T11:31:15.447" v="9" actId="14100"/>
          <ac:picMkLst>
            <pc:docMk/>
            <pc:sldMk cId="3849794306" sldId="298"/>
            <ac:picMk id="8" creationId="{000E1F34-0B55-888D-5320-34D06636A365}"/>
          </ac:picMkLst>
        </pc:picChg>
        <pc:picChg chg="del">
          <ac:chgData name="Vicki Roberts" userId="dc29b5d5-98a1-4381-a502-1a534fe868a0" providerId="ADAL" clId="{7C2B7065-7DF4-405E-9CB0-55C01908034F}" dt="2026-08-26T11:30:25.877" v="0" actId="478"/>
          <ac:picMkLst>
            <pc:docMk/>
            <pc:sldMk cId="3849794306" sldId="298"/>
            <ac:picMk id="1026" creationId="{99409B9E-7ED2-BA7F-DF64-C36D7DADFAD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04D95-B157-1146-842D-9361530D14CC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56578-BF11-9F4D-A837-E435DD4B8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58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thing, human face, person, smile&#10;&#10;Description automatically generated">
            <a:extLst>
              <a:ext uri="{FF2B5EF4-FFF2-40B4-BE49-F238E27FC236}">
                <a16:creationId xmlns:a16="http://schemas.microsoft.com/office/drawing/2014/main" id="{15FC90AE-88BB-6562-8F51-203C1521AE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823" y="1264204"/>
            <a:ext cx="5740073" cy="451063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A blue and orange text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DA4871C9-A189-3165-5AB8-C7ABB58634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730" y="399519"/>
            <a:ext cx="3727324" cy="80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9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6412D-53F8-E0AF-1302-C1F470C09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7" y="365125"/>
            <a:ext cx="1041841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B85956-3986-5D52-5AD3-915996704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6978" y="1681163"/>
            <a:ext cx="506059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7D1B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C930A0-A446-8934-83B0-4211CE9DD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6978" y="2718651"/>
            <a:ext cx="5060597" cy="34710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073EB0-202F-9534-7FA6-4360AF3028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9948" y="1681163"/>
            <a:ext cx="4855439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7D1B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24C7C7-9972-861A-4FE3-88F8319EF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9948" y="2718651"/>
            <a:ext cx="4855439" cy="34710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BD02DD-D141-31DC-5F08-399C5421C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4A02C5-BABC-E8B6-0ACD-ED244D3AA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D985BB-EA85-CB44-EC72-A8AA5E0E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2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B449D-27B1-7F72-FF02-A3C9C61F9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365125"/>
            <a:ext cx="1041682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4DAF6E-A6CE-8E1F-7712-50736750E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DE5B0-5C76-4FF0-0647-75F166307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5343FB-AF03-CE0F-4C9E-D1D429F42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52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BA6CF-5E58-6404-777E-F8DE33A12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982436"/>
            <a:ext cx="3835047" cy="2198914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BFE4B-4FC6-24FC-D2CB-DF6C98DC8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42920-6755-600A-0F2C-89E0FAAD5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6978" y="3429000"/>
            <a:ext cx="383504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88BB2E-F127-2942-6275-F8973C296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651BB-69AD-54FC-BD8D-98D8F5E9A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7B6A26-29C5-A008-6741-1D58B585B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55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3FDFF-4146-8CD5-3C87-D19BE64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987424"/>
            <a:ext cx="3835047" cy="2172543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3B195D-8CE5-F0E2-0FF4-12F3781025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68988" y="1673224"/>
            <a:ext cx="4831645" cy="37264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3C38BC-3C86-7AA4-43B8-024C9E223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6978" y="3429000"/>
            <a:ext cx="383504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3AB55-097B-2831-B03E-C01860C67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DABBC-9BEF-DB93-4AB1-355364F8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249394-3E59-F90E-978C-40DC1CBC7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05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F61448-670D-3DB7-2A72-BD218D052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1A21C0-9EEF-5C5C-C944-5F63E5C63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DC09B-0830-B547-5BE5-E894DB13F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732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434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ec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7419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7818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ectio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852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ectio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499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45995-54D3-DDFE-21DF-86D9C9FEE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703285"/>
            <a:ext cx="10410472" cy="2015367"/>
          </a:xfrm>
        </p:spPr>
        <p:txBody>
          <a:bodyPr anchor="t"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E5D0A-7541-AB3A-7D84-B5ED8F5D7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6978" y="3429000"/>
            <a:ext cx="10410472" cy="230901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2000">
                <a:solidFill>
                  <a:srgbClr val="00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252ED-F918-709F-364D-EF7A825FC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568F5-97A0-C8A1-5AD7-B6FA54D00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B5580-4CF0-E22E-9532-02B6CBC8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1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1DED8-4D4F-EFED-613A-F59C4792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365125"/>
            <a:ext cx="1041682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782A5-1A86-937D-22E5-C3571C8BC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6978" y="1825625"/>
            <a:ext cx="508282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EF7FE-06D2-883E-5876-1F8132E7A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978" y="1825625"/>
            <a:ext cx="508282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405CF-2D37-8B88-F360-0D7B4691B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5B0C1-1746-696D-8E4C-C0354C04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CA69A7-0EC1-8AC4-AD38-1F7C596D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1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49E6C9-767E-87D0-9B16-55CEE3C94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050" y="365125"/>
            <a:ext cx="101917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0D1C9C-1361-1715-3A0C-E9140AAD6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2050" y="1825625"/>
            <a:ext cx="101917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4DCC-90D5-4A4B-4014-ACE5C30119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3225" y="6356350"/>
            <a:ext cx="139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72CE"/>
                </a:solidFill>
                <a:latin typeface="DM Sans" pitchFamily="2" charset="77"/>
              </a:defRPr>
            </a:lvl1pPr>
          </a:lstStyle>
          <a:p>
            <a:fld id="{8F3B928F-9529-4741-8D68-C934E21C6887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8E93E-FE88-318F-67C2-DF02FAAA07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34756" y="6356350"/>
            <a:ext cx="4831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72CE"/>
                </a:solidFill>
                <a:latin typeface="DM Sans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21C1C-DDA7-3DC8-CBA9-AF2BBBF49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3644" y="6356350"/>
            <a:ext cx="680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72CE"/>
                </a:solidFill>
                <a:latin typeface="DM Sans" pitchFamily="2" charset="77"/>
              </a:defRPr>
            </a:lvl1pPr>
          </a:lstStyle>
          <a:p>
            <a:fld id="{E69C1DFF-60A0-0E45-8672-CB76E4BE2A7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blue and orange text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9A70A20-9EEA-5036-BD01-90E176BD9973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99859" y="6058611"/>
            <a:ext cx="2787179" cy="59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7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65" r:id="rId4"/>
    <p:sldLayoutId id="2147483662" r:id="rId5"/>
    <p:sldLayoutId id="2147483666" r:id="rId6"/>
    <p:sldLayoutId id="2147483667" r:id="rId7"/>
    <p:sldLayoutId id="2147483651" r:id="rId8"/>
    <p:sldLayoutId id="2147483652" r:id="rId9"/>
    <p:sldLayoutId id="2147483653" r:id="rId10"/>
    <p:sldLayoutId id="2147483654" r:id="rId11"/>
    <p:sldLayoutId id="2147483656" r:id="rId12"/>
    <p:sldLayoutId id="2147483657" r:id="rId13"/>
    <p:sldLayoutId id="2147483655" r:id="rId14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4400" b="0" i="0" kern="1200">
          <a:solidFill>
            <a:srgbClr val="0072CE"/>
          </a:solidFill>
          <a:latin typeface="Mokoko Medium" panose="02060503020203020204" pitchFamily="18" charset="77"/>
          <a:ea typeface="+mj-ea"/>
          <a:cs typeface="Mokoko Medium" panose="02060503020203020204" pitchFamily="18" charset="77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Clr>
          <a:srgbClr val="FF6E3B"/>
        </a:buClr>
        <a:buSzPct val="80000"/>
        <a:buFont typeface="Wingdings" pitchFamily="2" charset="2"/>
        <a:buChar char="§"/>
        <a:defRPr sz="2400" kern="1200">
          <a:solidFill>
            <a:srgbClr val="0072CE"/>
          </a:solidFill>
          <a:latin typeface="DM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FF6E3B"/>
        </a:buClr>
        <a:buSzPct val="80000"/>
        <a:buFont typeface="Wingdings" pitchFamily="2" charset="2"/>
        <a:buChar char="§"/>
        <a:defRPr sz="2000" kern="1200">
          <a:solidFill>
            <a:srgbClr val="0072CE"/>
          </a:solidFill>
          <a:latin typeface="DM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FF6E3B"/>
        </a:buClr>
        <a:buSzPct val="80000"/>
        <a:buFont typeface="Wingdings" pitchFamily="2" charset="2"/>
        <a:buChar char="§"/>
        <a:defRPr sz="1800" kern="1200">
          <a:solidFill>
            <a:srgbClr val="0072CE"/>
          </a:solidFill>
          <a:latin typeface="DM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FF6E3B"/>
        </a:buClr>
        <a:buSzPct val="80000"/>
        <a:buFont typeface="Wingdings" pitchFamily="2" charset="2"/>
        <a:buChar char="§"/>
        <a:defRPr sz="1600" kern="1200">
          <a:solidFill>
            <a:srgbClr val="0072CE"/>
          </a:solidFill>
          <a:latin typeface="DM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FF6E3B"/>
        </a:buClr>
        <a:buSzPct val="80000"/>
        <a:buFont typeface="Wingdings" pitchFamily="2" charset="2"/>
        <a:buChar char="§"/>
        <a:defRPr sz="1600" kern="1200">
          <a:solidFill>
            <a:srgbClr val="0072CE"/>
          </a:solidFill>
          <a:latin typeface="DM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F77-5A3C-2190-2656-82184F3D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44" y="1632821"/>
            <a:ext cx="6475387" cy="3748609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Mokoko Medium"/>
              </a:rPr>
              <a:t>Community pharmacy:  Delivering the CVD Modern Service Framework</a:t>
            </a:r>
            <a:br>
              <a:rPr lang="en-US" sz="4400" dirty="0"/>
            </a:br>
            <a:br>
              <a:rPr lang="en-US" sz="4400" dirty="0"/>
            </a:br>
            <a:r>
              <a:rPr lang="en-US" sz="2400" dirty="0"/>
              <a:t> </a:t>
            </a:r>
            <a:r>
              <a:rPr lang="en-US" sz="3200" dirty="0">
                <a:highlight>
                  <a:srgbClr val="FFFF00"/>
                </a:highlight>
              </a:rPr>
              <a:t>Insert your name and LPC</a:t>
            </a:r>
          </a:p>
        </p:txBody>
      </p:sp>
    </p:spTree>
    <p:extLst>
      <p:ext uri="{BB962C8B-B14F-4D97-AF65-F5344CB8AC3E}">
        <p14:creationId xmlns:p14="http://schemas.microsoft.com/office/powerpoint/2010/main" val="2488306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A7D8C-579A-47D7-2254-D31F0983C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Offer 4</a:t>
            </a:r>
            <a:br>
              <a:rPr lang="en-US" dirty="0"/>
            </a:br>
            <a:r>
              <a:rPr lang="en-US" dirty="0"/>
              <a:t>Tackling health inequalities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30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317A1-7645-3FE4-5AAA-2DF602D65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FF970-CEF0-11AF-2BFF-40C8A764B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914" y="365125"/>
            <a:ext cx="10416822" cy="1091547"/>
          </a:xfrm>
        </p:spPr>
        <p:txBody>
          <a:bodyPr>
            <a:normAutofit/>
          </a:bodyPr>
          <a:lstStyle/>
          <a:p>
            <a:r>
              <a:rPr lang="en-US"/>
              <a:t>Prevention at scale, close to home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F33D4-DF4E-D89E-4546-86254AA81666}"/>
              </a:ext>
            </a:extLst>
          </p:cNvPr>
          <p:cNvSpPr txBox="1">
            <a:spLocks/>
          </p:cNvSpPr>
          <p:nvPr/>
        </p:nvSpPr>
        <p:spPr>
          <a:xfrm>
            <a:off x="710740" y="1626892"/>
            <a:ext cx="6673497" cy="435133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4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0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8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b="1" dirty="0"/>
              <a:t>Reaching underserved communities</a:t>
            </a:r>
          </a:p>
          <a:p>
            <a:pPr lvl="0"/>
            <a:r>
              <a:rPr lang="en-US" dirty="0"/>
              <a:t>No appointment needed and convenient opening hours</a:t>
            </a:r>
          </a:p>
          <a:p>
            <a:pPr lvl="0"/>
            <a:r>
              <a:rPr lang="en-US" dirty="0"/>
              <a:t>Located in the heart of local communities</a:t>
            </a:r>
          </a:p>
          <a:p>
            <a:pPr lvl="0"/>
            <a:r>
              <a:rPr lang="en-US" dirty="0"/>
              <a:t>Trusted by disadvantaged and underserved populations</a:t>
            </a:r>
          </a:p>
          <a:p>
            <a:pPr lvl="0"/>
            <a:r>
              <a:rPr lang="en-US" dirty="0"/>
              <a:t>Targeted outreach and case-finding in high-risk communities</a:t>
            </a:r>
          </a:p>
          <a:p>
            <a:pPr lvl="0"/>
            <a:r>
              <a:rPr lang="en-US" dirty="0"/>
              <a:t>Supporting equitable access to prevention, diagnosis and treatment</a:t>
            </a:r>
          </a:p>
          <a:p>
            <a:pPr lvl="0"/>
            <a:r>
              <a:rPr lang="en-US" dirty="0"/>
              <a:t>Helping reduce variation in cardiovascular outcomes across populations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B4E6C2-9404-5443-F840-E13325DD9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973" y="1626892"/>
            <a:ext cx="2851690" cy="389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58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AACB-CC2C-F58B-3AFC-8598330E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Offer 5</a:t>
            </a:r>
            <a:br>
              <a:rPr lang="en-US" dirty="0"/>
            </a:br>
            <a:r>
              <a:rPr lang="en-US" dirty="0"/>
              <a:t>Care closer to home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236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29FAA-8720-208F-FDC7-41CA8142D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5F6CD-2096-DF63-990D-A26C9DAD2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23" y="281998"/>
            <a:ext cx="10416822" cy="954520"/>
          </a:xfrm>
        </p:spPr>
        <p:txBody>
          <a:bodyPr>
            <a:normAutofit/>
          </a:bodyPr>
          <a:lstStyle/>
          <a:p>
            <a:r>
              <a:rPr lang="en-US" dirty="0"/>
              <a:t>Care closer to home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BB051-57D1-F757-0AA1-44533D8519B0}"/>
              </a:ext>
            </a:extLst>
          </p:cNvPr>
          <p:cNvSpPr txBox="1">
            <a:spLocks/>
          </p:cNvSpPr>
          <p:nvPr/>
        </p:nvSpPr>
        <p:spPr>
          <a:xfrm>
            <a:off x="520995" y="1457165"/>
            <a:ext cx="7563131" cy="435133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4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0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8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600" b="1" dirty="0"/>
              <a:t>Delivering neighbourhood-based cardiovascular care</a:t>
            </a:r>
          </a:p>
          <a:p>
            <a:pPr lvl="0"/>
            <a:r>
              <a:rPr lang="en-US" dirty="0"/>
              <a:t>Accessible clinical support without the need to attend hospital</a:t>
            </a:r>
          </a:p>
          <a:p>
            <a:pPr lvl="0"/>
            <a:r>
              <a:rPr lang="en-US" dirty="0"/>
              <a:t>Integration with GP practices and neighbourhood teams</a:t>
            </a:r>
          </a:p>
          <a:p>
            <a:pPr lvl="0"/>
            <a:r>
              <a:rPr lang="en-US" dirty="0"/>
              <a:t>Rapid referral and signposting into other local services</a:t>
            </a:r>
          </a:p>
          <a:p>
            <a:pPr lvl="0"/>
            <a:r>
              <a:rPr lang="en-US" dirty="0"/>
              <a:t>Follow-up and ongoing support for people living with long-term conditions</a:t>
            </a:r>
          </a:p>
          <a:p>
            <a:pPr lvl="0"/>
            <a:r>
              <a:rPr lang="en-US" dirty="0"/>
              <a:t>Supporting delivery of the MSF vision for more care in community settings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B6748C-C13E-8D75-BEDB-E21F87FAB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9747" y="1539809"/>
            <a:ext cx="3056251" cy="383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06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9498A-FE63-1493-D734-EEA63E1E0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72493-5A40-89AE-3ACD-49D38884E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/>
                </a:solidFill>
              </a:rPr>
              <a:t>Offer 6  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A willing and engaged partner</a:t>
            </a: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03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C2645-F9FA-9C74-FA85-48862AB96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133A-C01F-50BB-757B-BE1FD20A4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691" y="217813"/>
            <a:ext cx="10416822" cy="1058430"/>
          </a:xfrm>
        </p:spPr>
        <p:txBody>
          <a:bodyPr>
            <a:normAutofit/>
          </a:bodyPr>
          <a:lstStyle/>
          <a:p>
            <a:r>
              <a:rPr lang="en-US" dirty="0"/>
              <a:t>A willing and engaged partner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BCDCD-84BA-F6E7-5F0C-FD5ACDF1EEAC}"/>
              </a:ext>
            </a:extLst>
          </p:cNvPr>
          <p:cNvSpPr txBox="1">
            <a:spLocks/>
          </p:cNvSpPr>
          <p:nvPr/>
        </p:nvSpPr>
        <p:spPr>
          <a:xfrm>
            <a:off x="713693" y="1547252"/>
            <a:ext cx="6902097" cy="435133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4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0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8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b="1" dirty="0"/>
              <a:t>Supporting local implementation of the CVD MSF</a:t>
            </a:r>
          </a:p>
          <a:p>
            <a:pPr lvl="0"/>
            <a:r>
              <a:rPr lang="en-US" dirty="0"/>
              <a:t>Community pharmacy can help systems deliver:</a:t>
            </a:r>
          </a:p>
          <a:p>
            <a:pPr lvl="1"/>
            <a:r>
              <a:rPr lang="en-US" dirty="0"/>
              <a:t>Prevention at scale</a:t>
            </a:r>
          </a:p>
          <a:p>
            <a:pPr lvl="1"/>
            <a:r>
              <a:rPr lang="en-US" dirty="0"/>
              <a:t>Earlier diagnosis and case-finding</a:t>
            </a:r>
          </a:p>
          <a:p>
            <a:pPr lvl="1"/>
            <a:r>
              <a:rPr lang="en-US" dirty="0"/>
              <a:t>Medicines optimisation</a:t>
            </a:r>
          </a:p>
          <a:p>
            <a:pPr lvl="1"/>
            <a:r>
              <a:rPr lang="en-US" dirty="0"/>
              <a:t>Long-term condition management</a:t>
            </a:r>
          </a:p>
          <a:p>
            <a:pPr lvl="1"/>
            <a:r>
              <a:rPr lang="en-US" dirty="0"/>
              <a:t>Reduction of health inequalities</a:t>
            </a:r>
          </a:p>
          <a:p>
            <a:pPr lvl="1"/>
            <a:r>
              <a:rPr lang="en-US" dirty="0"/>
              <a:t>Better population health outcomes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73D557-6A10-E0AE-156E-C668987E4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2655" y="1276243"/>
            <a:ext cx="3035470" cy="456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70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B4564-9213-31D5-A682-B518C254F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707B-C456-C532-7FA3-ECBD4A843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351" y="365125"/>
            <a:ext cx="11732440" cy="1008933"/>
          </a:xfrm>
        </p:spPr>
        <p:txBody>
          <a:bodyPr>
            <a:normAutofit fontScale="90000"/>
          </a:bodyPr>
          <a:lstStyle/>
          <a:p>
            <a:r>
              <a:rPr lang="en-US" dirty="0"/>
              <a:t>What this means for the ICB / Neighbourhood Team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81DF9-D584-2DB7-C29B-C70A6CA12ECE}"/>
              </a:ext>
            </a:extLst>
          </p:cNvPr>
          <p:cNvSpPr txBox="1">
            <a:spLocks/>
          </p:cNvSpPr>
          <p:nvPr/>
        </p:nvSpPr>
        <p:spPr>
          <a:xfrm>
            <a:off x="548092" y="1825250"/>
            <a:ext cx="7359297" cy="435133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4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0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8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b="1" dirty="0"/>
              <a:t>Include community pharmacy as a core strategic partner</a:t>
            </a:r>
          </a:p>
          <a:p>
            <a:pPr lvl="0"/>
            <a:r>
              <a:rPr lang="en-US" dirty="0"/>
              <a:t>Use pharmacies to identify and engage at-risk populations</a:t>
            </a:r>
          </a:p>
          <a:p>
            <a:pPr lvl="0"/>
            <a:r>
              <a:rPr lang="en-US" dirty="0"/>
              <a:t>Invest in community-based prevention and case-finding</a:t>
            </a:r>
          </a:p>
          <a:p>
            <a:pPr lvl="0"/>
            <a:r>
              <a:rPr lang="en-US" dirty="0"/>
              <a:t>Integrate pharmacy into CVKM pathways</a:t>
            </a:r>
          </a:p>
          <a:p>
            <a:pPr lvl="0"/>
            <a:r>
              <a:rPr lang="en-US" dirty="0"/>
              <a:t>Harness pharmacy expertise in medicines optimisation and prescribing</a:t>
            </a:r>
          </a:p>
          <a:p>
            <a:pPr lvl="0"/>
            <a:r>
              <a:rPr lang="en-US" dirty="0"/>
              <a:t>Work together to improve cardiovascular outcomes and reduce inequalities across local populations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A9911E-13D2-1B92-A933-A355C61B2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115" y="1473512"/>
            <a:ext cx="3092542" cy="444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23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AE453-052C-B167-4030-DF5C9E23F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65C9A-1974-23BC-0448-0A13BBC19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t">
              <a:spcBef>
                <a:spcPts val="0"/>
              </a:spcBef>
            </a:pPr>
            <a:r>
              <a:rPr lang="en-GB" sz="3200" dirty="0">
                <a:solidFill>
                  <a:schemeClr val="bg2"/>
                </a:solidFill>
              </a:rPr>
              <a:t>One network, one neighbourhood. One shared ambition to reduce premature deaths from heart disease and stroke by delivering prevention, earlier intervention and personalised care closer to home</a:t>
            </a:r>
          </a:p>
        </p:txBody>
      </p:sp>
    </p:spTree>
    <p:extLst>
      <p:ext uri="{BB962C8B-B14F-4D97-AF65-F5344CB8AC3E}">
        <p14:creationId xmlns:p14="http://schemas.microsoft.com/office/powerpoint/2010/main" val="2814661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43A95-383C-243F-F623-E06B98218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272" y="696182"/>
            <a:ext cx="10410472" cy="847609"/>
          </a:xfrm>
        </p:spPr>
        <p:txBody>
          <a:bodyPr>
            <a:noAutofit/>
          </a:bodyPr>
          <a:lstStyle/>
          <a:p>
            <a:r>
              <a:rPr lang="en-US" sz="4000" dirty="0">
                <a:highlight>
                  <a:srgbClr val="FFFF00"/>
                </a:highlight>
              </a:rPr>
              <a:t>Instructions for LPC use – delete after reading</a:t>
            </a:r>
            <a:endParaRPr lang="en-GB" sz="4000" dirty="0">
              <a:highlight>
                <a:srgbClr val="FFFF00"/>
              </a:highligh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3AD28-3AD2-6FCB-13C8-CE8D23BFE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0271" y="1954306"/>
            <a:ext cx="10746657" cy="3783707"/>
          </a:xfrm>
        </p:spPr>
        <p:txBody>
          <a:bodyPr>
            <a:norm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>
                <a:highlight>
                  <a:srgbClr val="FFFF00"/>
                </a:highlight>
              </a:rPr>
              <a:t>These PowerPoint slides are fully editable and designed to give you a framework to showcase your local community pharmacy CVD offer to the neighbourhood / place team.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>
                <a:highlight>
                  <a:srgbClr val="FFFF00"/>
                </a:highlight>
              </a:rPr>
              <a:t>The slides can be tailored for local circumstances if appropriate.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>
                <a:highlight>
                  <a:srgbClr val="FFFF00"/>
                </a:highlight>
              </a:rPr>
              <a:t>Sub-header slides have been included to accentuate the various ‘offers’. These can be removed if required.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>
                <a:highlight>
                  <a:srgbClr val="FFFF00"/>
                </a:highlight>
              </a:rPr>
              <a:t>Where possible, include summaries of real-life patient stories / personas to bring content to life.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373394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2C39C-C97E-86E0-CCAD-AB7BA99F6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416F1-43B6-FB46-55E9-3F23F737C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972" y="410921"/>
            <a:ext cx="10410472" cy="847609"/>
          </a:xfrm>
        </p:spPr>
        <p:txBody>
          <a:bodyPr>
            <a:normAutofit fontScale="90000"/>
          </a:bodyPr>
          <a:lstStyle/>
          <a:p>
            <a:r>
              <a:rPr lang="en-US"/>
              <a:t>Background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D35E5-97EB-CDE4-69C8-27D32D829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0272" y="1672936"/>
            <a:ext cx="7291776" cy="4065077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Supporting prevention, earlier diagnosis and better cardiovascular outcomes in every neighbourhood</a:t>
            </a:r>
          </a:p>
          <a:p>
            <a:r>
              <a:rPr lang="en-GB" dirty="0"/>
              <a:t>Community pharmacy: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/>
              <a:t>Is </a:t>
            </a:r>
            <a:r>
              <a:rPr lang="en-US" dirty="0"/>
              <a:t>an accessible, trusted and clinically skilled healthcare partner; a true community asset</a:t>
            </a:r>
            <a:endParaRPr lang="en-GB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/>
              <a:t>Is a valuable partner within the system / Integrated Neighbourhood Team that can help deliver the ambitions of the CVD Modern Service Framework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/>
              <a:t>Has shared priorities with INTs: prevention, early intervention, and reducing inequalities, which also align to the CVD Modern Service Framework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/>
              <a:t>Has a key role in listening to and amplifying patient and provider voices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33BBCA-53F2-1EAD-B6E6-24FB2B00D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547" y="1268723"/>
            <a:ext cx="2792359" cy="20800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0E1F34-0B55-888D-5320-34D06636A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1546" y="3819490"/>
            <a:ext cx="2792359" cy="205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94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7B2D9-09DE-8D8B-AF17-413058549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/>
                </a:solidFill>
              </a:rPr>
              <a:t>Offer 1  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Finding the missing millions</a:t>
            </a: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81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53028-A1A2-1608-3BEF-E621DD49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35" y="365125"/>
            <a:ext cx="11388437" cy="1325563"/>
          </a:xfrm>
        </p:spPr>
        <p:txBody>
          <a:bodyPr>
            <a:normAutofit/>
          </a:bodyPr>
          <a:lstStyle/>
          <a:p>
            <a:r>
              <a:rPr lang="en-US" dirty="0"/>
              <a:t>Finding the missing millions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FAE55-D06A-4A19-5AFE-F19287D401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678" y="1602736"/>
            <a:ext cx="6575446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Earlier identification of cardiovascular risk</a:t>
            </a:r>
          </a:p>
          <a:p>
            <a:pPr lvl="0"/>
            <a:r>
              <a:rPr lang="en-US" dirty="0"/>
              <a:t>Opportunistic blood pressure checks through the Hypertension Case-Finding Service</a:t>
            </a:r>
          </a:p>
          <a:p>
            <a:pPr lvl="0"/>
            <a:r>
              <a:rPr lang="en-US" dirty="0"/>
              <a:t>Identification of people at risk of hypertension, atrial fibrillation, high cholesterol and diabetes</a:t>
            </a:r>
          </a:p>
          <a:p>
            <a:pPr lvl="0"/>
            <a:r>
              <a:rPr lang="en-US" dirty="0"/>
              <a:t>Supporting cardiovascular risk assessment and referral into appropriate pathways</a:t>
            </a:r>
          </a:p>
          <a:p>
            <a:pPr lvl="0"/>
            <a:r>
              <a:rPr lang="en-US" dirty="0"/>
              <a:t>Reaching people who may not routinely engage with other healthcare services</a:t>
            </a:r>
          </a:p>
          <a:p>
            <a:pPr lvl="0"/>
            <a:r>
              <a:rPr lang="en-US" dirty="0"/>
              <a:t>Contributing to the MSF ambition of earlier diagnosis and proactive intervention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CCF18F-BDD8-CB5D-5699-656B3DCFE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4996" y="1602736"/>
            <a:ext cx="2873326" cy="405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32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7B61E-9EFF-3380-9E24-6309D8969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/>
                </a:solidFill>
              </a:rPr>
              <a:t>Offer 2  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Prevention where people live</a:t>
            </a: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973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BD4BD-A108-F501-3C87-FE60F2B68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" y="358184"/>
            <a:ext cx="11450782" cy="1325563"/>
          </a:xfrm>
        </p:spPr>
        <p:txBody>
          <a:bodyPr>
            <a:normAutofit/>
          </a:bodyPr>
          <a:lstStyle/>
          <a:p>
            <a:r>
              <a:rPr lang="en-US" dirty="0"/>
              <a:t>Local intelligence through trusted relationships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6594C-E1CB-62F8-03C7-12AC350F64CE}"/>
              </a:ext>
            </a:extLst>
          </p:cNvPr>
          <p:cNvSpPr txBox="1">
            <a:spLocks/>
          </p:cNvSpPr>
          <p:nvPr/>
        </p:nvSpPr>
        <p:spPr>
          <a:xfrm>
            <a:off x="690284" y="1850064"/>
            <a:ext cx="7528683" cy="422755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4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0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8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b="1" dirty="0"/>
              <a:t>Reducing avoidable cardiovascular disease</a:t>
            </a:r>
          </a:p>
          <a:p>
            <a:pPr lvl="0"/>
            <a:r>
              <a:rPr lang="en-US" dirty="0"/>
              <a:t>Opportunistic healthy lifestyle advice</a:t>
            </a:r>
          </a:p>
          <a:p>
            <a:r>
              <a:rPr lang="en-US" dirty="0"/>
              <a:t>Vaccination and prevention services that keep people well</a:t>
            </a:r>
          </a:p>
          <a:p>
            <a:pPr lvl="0"/>
            <a:r>
              <a:rPr lang="en-US" dirty="0"/>
              <a:t>Smoking cessation support</a:t>
            </a:r>
          </a:p>
          <a:p>
            <a:pPr lvl="0"/>
            <a:r>
              <a:rPr lang="en-US" dirty="0"/>
              <a:t>Weight management support</a:t>
            </a:r>
          </a:p>
          <a:p>
            <a:pPr lvl="0"/>
            <a:r>
              <a:rPr lang="en-US" dirty="0"/>
              <a:t>Self-care and behaviour change conversations</a:t>
            </a:r>
          </a:p>
          <a:p>
            <a:pPr lvl="0"/>
            <a:r>
              <a:rPr lang="en-US" dirty="0"/>
              <a:t>Helping shift the NHS from reactive care towards prevention-focused care</a:t>
            </a:r>
            <a:endParaRPr lang="en-GB" sz="2000" dirty="0"/>
          </a:p>
          <a:p>
            <a:pPr marL="0" indent="0">
              <a:buFont typeface="Wingdings" pitchFamily="2" charset="2"/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87FA15-4372-B53C-3E35-C817BD8F6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4524" y="1777929"/>
            <a:ext cx="2727375" cy="384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73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DF718-99B9-2C8D-C0DD-EF91DB615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Offer 3</a:t>
            </a:r>
            <a:br>
              <a:rPr lang="en-US" dirty="0"/>
            </a:br>
            <a:r>
              <a:rPr lang="en-US" dirty="0"/>
              <a:t>Driving treatment to target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2218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01091-AB8D-7D56-D3BC-8811D0356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6C2A2-6A6B-65BF-0BC8-1A41B24DC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351" y="413415"/>
            <a:ext cx="10416822" cy="1110384"/>
          </a:xfrm>
        </p:spPr>
        <p:txBody>
          <a:bodyPr>
            <a:normAutofit/>
          </a:bodyPr>
          <a:lstStyle/>
          <a:p>
            <a:r>
              <a:rPr lang="en-US" dirty="0"/>
              <a:t>Driving treatment to target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2A420-2398-86A7-7F3B-90B9C183F60B}"/>
              </a:ext>
            </a:extLst>
          </p:cNvPr>
          <p:cNvSpPr txBox="1">
            <a:spLocks/>
          </p:cNvSpPr>
          <p:nvPr/>
        </p:nvSpPr>
        <p:spPr>
          <a:xfrm>
            <a:off x="788123" y="1523799"/>
            <a:ext cx="6423046" cy="435133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4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20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8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FF6E3B"/>
              </a:buClr>
              <a:buSzPct val="80000"/>
              <a:buFont typeface="Wingdings" pitchFamily="2" charset="2"/>
              <a:buChar char="§"/>
              <a:defRPr sz="1600" kern="1200">
                <a:solidFill>
                  <a:srgbClr val="0072CE"/>
                </a:solidFill>
                <a:latin typeface="DM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b="1" dirty="0"/>
              <a:t>Supporting better long-term condition management</a:t>
            </a:r>
          </a:p>
          <a:p>
            <a:pPr lvl="0"/>
            <a:r>
              <a:rPr lang="en-GB" dirty="0"/>
              <a:t>Medicines optimisation and clinical reviews</a:t>
            </a:r>
          </a:p>
          <a:p>
            <a:pPr lvl="0"/>
            <a:r>
              <a:rPr lang="en-GB" dirty="0"/>
              <a:t>New Medicine Service support</a:t>
            </a:r>
          </a:p>
          <a:p>
            <a:pPr lvl="0"/>
            <a:r>
              <a:rPr lang="en-GB" dirty="0"/>
              <a:t>Improving adherence to cardiovascular medicines</a:t>
            </a:r>
          </a:p>
          <a:p>
            <a:pPr lvl="0"/>
            <a:r>
              <a:rPr lang="en-GB" dirty="0"/>
              <a:t>Supporting achievement of blood pressure, cholesterol and diabetes treatment goals</a:t>
            </a:r>
          </a:p>
          <a:p>
            <a:pPr lvl="0"/>
            <a:r>
              <a:rPr lang="en-GB" dirty="0"/>
              <a:t>Prescribing pharmacist expertise to optimise treatment pathways</a:t>
            </a:r>
          </a:p>
          <a:p>
            <a:pPr lvl="0"/>
            <a:r>
              <a:rPr lang="en-GB" dirty="0"/>
              <a:t>Helping reduce avoidable cardiovascular events and complications</a:t>
            </a:r>
            <a:endParaRPr lang="en-GB" sz="2000" dirty="0"/>
          </a:p>
          <a:p>
            <a:pPr marL="0" indent="0">
              <a:buFont typeface="Wingdings" pitchFamily="2" charset="2"/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04F9CC-3AAF-99D8-D9F4-E00A1BE4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5082" y="1690687"/>
            <a:ext cx="2886634" cy="1924423"/>
          </a:xfrm>
          <a:prstGeom prst="rect">
            <a:avLst/>
          </a:prstGeom>
        </p:spPr>
      </p:pic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6FC9BDEF-3DFA-01FC-0FB6-DE7B9AFEA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5082" y="3866357"/>
            <a:ext cx="2886634" cy="192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68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PC Brand Colours">
      <a:dk1>
        <a:srgbClr val="0072CE"/>
      </a:dk1>
      <a:lt1>
        <a:srgbClr val="48D1BA"/>
      </a:lt1>
      <a:dk2>
        <a:srgbClr val="000000"/>
      </a:dk2>
      <a:lt2>
        <a:srgbClr val="FFFFFF"/>
      </a:lt2>
      <a:accent1>
        <a:srgbClr val="FF6D3A"/>
      </a:accent1>
      <a:accent2>
        <a:srgbClr val="CB00BA"/>
      </a:accent2>
      <a:accent3>
        <a:srgbClr val="CB95FF"/>
      </a:accent3>
      <a:accent4>
        <a:srgbClr val="0072CE"/>
      </a:accent4>
      <a:accent5>
        <a:srgbClr val="FFFFFF"/>
      </a:accent5>
      <a:accent6>
        <a:srgbClr val="000000"/>
      </a:accent6>
      <a:hlink>
        <a:srgbClr val="FF6D3A"/>
      </a:hlink>
      <a:folHlink>
        <a:srgbClr val="CB00B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03EF403-7F44-489F-B71F-283D01D98A43}" vid="{1473204A-CD99-49A4-B5F8-A72D92BFEE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LPC Presentation Template</Template>
  <TotalTime>0</TotalTime>
  <Words>620</Words>
  <Application>Microsoft Office PowerPoint</Application>
  <PresentationFormat>Widescreen</PresentationFormat>
  <Paragraphs>74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DM Sans</vt:lpstr>
      <vt:lpstr>Mokoko Medium</vt:lpstr>
      <vt:lpstr>Wingdings</vt:lpstr>
      <vt:lpstr>Office Theme</vt:lpstr>
      <vt:lpstr>Community pharmacy:  Delivering the CVD Modern Service Framework   Insert your name and LPC</vt:lpstr>
      <vt:lpstr>Instructions for LPC use – delete after reading</vt:lpstr>
      <vt:lpstr>Background</vt:lpstr>
      <vt:lpstr>Offer 1   Finding the missing millions</vt:lpstr>
      <vt:lpstr>Finding the missing millions</vt:lpstr>
      <vt:lpstr>Offer 2   Prevention where people live</vt:lpstr>
      <vt:lpstr>Local intelligence through trusted relationships</vt:lpstr>
      <vt:lpstr>Offer 3 Driving treatment to target</vt:lpstr>
      <vt:lpstr>Driving treatment to target</vt:lpstr>
      <vt:lpstr>Offer 4 Tackling health inequalities</vt:lpstr>
      <vt:lpstr>Prevention at scale, close to home</vt:lpstr>
      <vt:lpstr>Offer 5 Care closer to home</vt:lpstr>
      <vt:lpstr>Care closer to home</vt:lpstr>
      <vt:lpstr>Offer 6   A willing and engaged partner</vt:lpstr>
      <vt:lpstr>A willing and engaged partner</vt:lpstr>
      <vt:lpstr>What this means for the ICB / Neighbourhood Team</vt:lpstr>
      <vt:lpstr>One network, one neighbourhood. One shared ambition to reduce premature deaths from heart disease and stroke by delivering prevention, earlier intervention and personalised care closer to home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Vicki Roberts</dc:creator>
  <cp:lastModifiedBy>Vicki Roberts</cp:lastModifiedBy>
  <cp:revision>1</cp:revision>
  <dcterms:created xsi:type="dcterms:W3CDTF">2025-07-02T13:53:55Z</dcterms:created>
  <dcterms:modified xsi:type="dcterms:W3CDTF">2026-08-26T11:34:35Z</dcterms:modified>
</cp:coreProperties>
</file>